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2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7567-C255-4D59-92AE-A1F7BD15FF3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3D16-A3CC-4CBB-97C9-0260223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3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mllib/" TargetMode="External"/><Relationship Id="rId2" Type="http://schemas.openxmlformats.org/officeDocument/2006/relationships/hyperlink" Target="http://spark.apache.org/sq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ark.apache.org/streaming/" TargetMode="External"/><Relationship Id="rId4" Type="http://schemas.openxmlformats.org/officeDocument/2006/relationships/hyperlink" Target="http://spark.apache.org/graphx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Kumar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92219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Apache Spark™</a:t>
            </a:r>
            <a:r>
              <a:rPr lang="en-US" dirty="0"/>
              <a:t> is a fast and general engine for large-scale data processing.</a:t>
            </a:r>
          </a:p>
          <a:p>
            <a:r>
              <a:rPr lang="en-US" dirty="0"/>
              <a:t>Run programs up to 100x faster than Hadoop MapReduce in memory, or 10x faster on disk.</a:t>
            </a:r>
          </a:p>
          <a:p>
            <a:r>
              <a:rPr lang="en-US" dirty="0"/>
              <a:t>Spark offers over 80 high-level operators that make it easy to build parallel apps. And you can use it </a:t>
            </a:r>
            <a:r>
              <a:rPr lang="en-US" i="1" dirty="0"/>
              <a:t>interactively</a:t>
            </a:r>
            <a:r>
              <a:rPr lang="en-US" dirty="0"/>
              <a:t> from the Scala, Python and R shells.</a:t>
            </a:r>
          </a:p>
        </p:txBody>
      </p:sp>
    </p:spTree>
    <p:extLst>
      <p:ext uri="{BB962C8B-B14F-4D97-AF65-F5344CB8AC3E}">
        <p14:creationId xmlns:p14="http://schemas.microsoft.com/office/powerpoint/2010/main" val="20503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SQL, streaming, and complex analytics.</a:t>
            </a:r>
          </a:p>
          <a:p>
            <a:r>
              <a:rPr lang="en-US" dirty="0"/>
              <a:t>Spark powers a stack of libraries including </a:t>
            </a:r>
            <a:r>
              <a:rPr lang="en-US" dirty="0">
                <a:hlinkClick r:id="rId2"/>
              </a:rPr>
              <a:t>SQL and </a:t>
            </a:r>
            <a:r>
              <a:rPr lang="en-US" dirty="0" err="1">
                <a:hlinkClick r:id="rId2"/>
              </a:rPr>
              <a:t>DataFrames</a:t>
            </a:r>
            <a:r>
              <a:rPr lang="en-US" dirty="0"/>
              <a:t>, </a:t>
            </a:r>
            <a:r>
              <a:rPr lang="en-US" dirty="0" err="1">
                <a:hlinkClick r:id="rId3"/>
              </a:rPr>
              <a:t>MLlib</a:t>
            </a:r>
            <a:r>
              <a:rPr lang="en-US" dirty="0"/>
              <a:t> for machine learning, </a:t>
            </a:r>
            <a:r>
              <a:rPr lang="en-US" dirty="0" err="1">
                <a:hlinkClick r:id="rId4"/>
              </a:rPr>
              <a:t>GraphX</a:t>
            </a:r>
            <a:r>
              <a:rPr lang="en-US" dirty="0"/>
              <a:t>, and </a:t>
            </a:r>
            <a:r>
              <a:rPr lang="en-US" dirty="0">
                <a:hlinkClick r:id="rId5"/>
              </a:rPr>
              <a:t>Spark Streaming</a:t>
            </a:r>
            <a:r>
              <a:rPr lang="en-US" dirty="0"/>
              <a:t>. You can combine these libraries seamlessly in the same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0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runs on Hadoop, </a:t>
            </a:r>
            <a:r>
              <a:rPr lang="en-US" dirty="0" err="1"/>
              <a:t>Mesos</a:t>
            </a:r>
            <a:r>
              <a:rPr lang="en-US" dirty="0"/>
              <a:t>, standalone, or in the cloud. </a:t>
            </a:r>
            <a:r>
              <a:rPr lang="en-US"/>
              <a:t>It can access diverse data sources including HDFS, Cassandra, HBase, and S3.</a:t>
            </a:r>
          </a:p>
        </p:txBody>
      </p:sp>
    </p:spTree>
    <p:extLst>
      <p:ext uri="{BB962C8B-B14F-4D97-AF65-F5344CB8AC3E}">
        <p14:creationId xmlns:p14="http://schemas.microsoft.com/office/powerpoint/2010/main" val="200060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Apache spark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ashok</dc:creator>
  <cp:lastModifiedBy>ashok</cp:lastModifiedBy>
  <cp:revision>1</cp:revision>
  <dcterms:created xsi:type="dcterms:W3CDTF">2017-05-03T16:58:19Z</dcterms:created>
  <dcterms:modified xsi:type="dcterms:W3CDTF">2017-05-03T16:58:44Z</dcterms:modified>
</cp:coreProperties>
</file>