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4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6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rgbClr val="ffffff">
              <a:alpha val="4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 hidden="1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 hidden="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 hidden="1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 rot="10800000">
            <a:off x="8229600" y="685800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 rot="10800000">
            <a:off x="9144000" y="685800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 rot="10800000">
            <a:off x="8915400" y="685800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-11880" y="5034960"/>
            <a:ext cx="9143640" cy="1175400"/>
          </a:xfrm>
          <a:custGeom>
            <a:avLst/>
            <a:gdLst/>
            <a:ah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-11880" y="3467520"/>
            <a:ext cx="9143640" cy="890280"/>
          </a:xfrm>
          <a:custGeom>
            <a:avLst/>
            <a:gdLst/>
            <a:ah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-23760" y="5640840"/>
            <a:ext cx="3004200" cy="1211040"/>
          </a:xfrm>
          <a:custGeom>
            <a:avLst/>
            <a:gdLst/>
            <a:ah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-11880" y="5284440"/>
            <a:ext cx="9143640" cy="1478160"/>
          </a:xfrm>
          <a:custGeom>
            <a:avLst/>
            <a:gdLst/>
            <a:ah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2137680" y="5132160"/>
            <a:ext cx="6982200" cy="1719720"/>
          </a:xfrm>
          <a:custGeom>
            <a:avLst/>
            <a:gdLst/>
            <a:ah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 rot="1800000">
            <a:off x="29962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 rot="1800000">
            <a:off x="37202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 rot="1800000">
            <a:off x="372960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 rot="1800000">
            <a:off x="29772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4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 rot="1800000">
            <a:off x="446292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6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 rot="1800000">
            <a:off x="-381960" y="4201200"/>
            <a:ext cx="1261080" cy="1387800"/>
          </a:xfrm>
          <a:custGeom>
            <a:avLst/>
            <a:gdLst/>
            <a:ah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 rot="1800000">
            <a:off x="244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 rot="1800000">
            <a:off x="5292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 rot="1800000">
            <a:off x="7768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 rot="1800000">
            <a:off x="151020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 rot="1800000">
            <a:off x="15292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 rot="1800000">
            <a:off x="7959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 rot="1800000">
            <a:off x="680616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 rot="1800000">
            <a:off x="75492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 rot="1800000">
            <a:off x="75492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 rot="1800000">
            <a:off x="8306280" y="4055400"/>
            <a:ext cx="1243080" cy="1387800"/>
          </a:xfrm>
          <a:custGeom>
            <a:avLst/>
            <a:gdLst/>
            <a:ah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rgbClr val="ffffff">
              <a:alpha val="4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 rot="1800000">
            <a:off x="8306640" y="1511280"/>
            <a:ext cx="1241640" cy="1388520"/>
          </a:xfrm>
          <a:custGeom>
            <a:avLst/>
            <a:gdLst/>
            <a:ah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PlaceHolder 74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75"/>
          <p:cNvSpPr>
            <a:spLocks noGrp="1"/>
          </p:cNvSpPr>
          <p:nvPr>
            <p:ph type="dt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20/03/18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CustomShape 76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77"/>
          <p:cNvSpPr>
            <a:spLocks noGrp="1"/>
          </p:cNvSpPr>
          <p:nvPr>
            <p:ph type="ftr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78"/>
          <p:cNvSpPr>
            <a:spLocks noGrp="1"/>
          </p:cNvSpPr>
          <p:nvPr>
            <p:ph type="sldNum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4675549-3000-45EE-BA3B-6869722E26AD}" type="slidenum">
              <a:rPr b="0" lang="en-IN" sz="12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CustomShape 7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>
              <a:alpha val="1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4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6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10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rgbClr val="ffffff">
              <a:alpha val="7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rgbClr val="ffffff">
              <a:alpha val="4000"/>
            </a:srgbClr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3" name="PlaceHolder 40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20/03/18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41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42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1C0B236-ACF2-4526-B7FF-48604EC4BB4F}" type="slidenum">
              <a:rPr b="0" lang="en-IN" sz="12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733280" y="2708640"/>
            <a:ext cx="3313080" cy="1701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SPARK WITH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733280" y="4421160"/>
            <a:ext cx="3309480" cy="126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PYSPARK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a.map(lambda s:len(s)).reduce(lambda x,y:x+y)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325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[u'1,Brandon Buckner,avil,female,525', u'2,Veda Hopkins,avil,male,633', u'3,Zia Underwood,paracetamol,male,980', u'4,Austin Mayer,paracetamol,female,338', u'5,Mara Higgins,avil,female,153', u'6,Sybill Crosby,avil,male,193', u'7,Tyler Rosales,paracetamol,male,778', u'8,Ivan Hale,avil,female,454', u'9,Alika Gilmore,paracetamol,female,833', u'10,Len Burgess,metacin,male,325']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f=a.map(lambda x:(x.split(",")[2],x.split(",")[4]))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[(u'avil', u'525'), (u'avil', u'633'), (u'paracetamol', u'980'), (u'paracetamol', u'338'), (u'avil', u'153'), (u'avil', u'193'), (u'paracetamol', u'778'), (u'avil', u'454'), (u'paracetamol', u'833'), (u'metacin', u'325')]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f.keys().collect()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[u'avil', u'avil', u'paracetamol', u'paracetamol', u'avil', u'avil', u'paracetamol', u'avil', u'paracetamol', u'metacin']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f.values().collect()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u'525', u'633', u'980', u'338', u'153', u'193', u'778', u'454', u'833', u'325']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f=a.map(lambda x:(x.split(",")[2],x.split(",")[4])).reduceByKey(lambda x,y:x+y)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[(u'metacin', u'325'), (u'avil', u'525633153193454'), (u'paracetamol', u'980338778833')]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f.keys().collect()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[u'metacin', u'avil', u'paracetamol']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f.values().collect()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[u'325', u'525633153193454', u'980338778833']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f=a.filter(lambda x:"avil" in x).map(lambda x:(x.split(",")[2],x.split(",")[4])).reduceByKey(lambda x,y:x+y)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[(u'avil', u'525633153193454')]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f=a.filter(lambda x:"avil" in x).map(lambda x:(x.split(",")[1],x.split(",")[2])).reduceByKey(lambda x,y:x+y)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[(u'Mara Higgins', u'avil'), (u'Sybill Crosby', u'avil'), (u'Veda Hopkins', u'avil'), (u'Ivan Hale', u'avil'), (u'Brandon Buckner', u'avil')]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f=a.filter(lambda x:"avil" in x).map(lambda x:(x.split(",")[1],x.split(",")[4])).reduceByKey(lambda x,y:x+y)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[(u'Mara Higgins', u'153'), (u'Sybill Crosby', u'193'), (u'Veda Hopkins', u'633'), (u'Ivan Hale', u'454'), (u'Brandon Buckner', u'525')]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DECLARING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 STARTING SPARK PYTHON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Pyspark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Variables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Lambda – it is used for declaring the variables in mapping , filtering and reducing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has same actions as used in spark shell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 is used to declare the function in python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the pyspark all the declaration and usage of the functions can be done at the same time.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Word count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a=sc.parallelize([("ashok is a very good boy ashok is a bad boy")])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a.count()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a.first()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w=a.flatMap(lambda line:line.split()).map(lambda word:(word,1)).reduceByKey(lambda a,b:a+b)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[('a', 2), ('very', 1), ('is', 2), ('bad', 1), ('ashok', 2), ('boy', 2), ('good', 1)]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&gt; w.keys().collect()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w.values().collect()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a', 'very', 'is', 'bad', 'ashok', 'boy', 'good']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Integer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data=[1,2,3,45,2,1]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d=sc.parallelize(data)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d.filter(lambda x:x%2==0).collect()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[2, 2]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d.take(4)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1, 2, 3, 45]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Pyspark with output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a=sc.textFile("datagen_10.txt")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a.count()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a.first()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u'1,Brandon Buckner,avil,female,525'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a.collect()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[u'1,Brandon Buckner,avil,female,525', u'2,Veda Hopkins,avil,male,633', u'3,Zia Underwood,paracetamol,male,980', u'4,Austin Mayer,paracetamol,female,338', u'5,Mara Higgins,avil,female,153', u'6,Sybill Crosby,avil,male,193', u'7,Tyler Rosales,paracetamol,male,778', u'8,Ivan Hale,avil,female,454', u'9,Alika Gilmore,paracetamol,female,833', u'10,Len Burgess,metacin,male,325']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a.filter(lambda l:"avil" in l).count()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a.filter(lambda l:"paracetamol" in l).take(5)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[u'3,Zia Underwood,paracetamol,male,980', u'4,Austin Mayer,paracetamol,female,338', u'7,Tyler Rosales,paracetamol,male,778', u'9,Alika Gilmore,paracetamol,female,833']</a:t>
            </a:r>
            <a:endParaRPr b="0" lang="en-US" sz="2400" spc="-1" strike="noStrike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2015-12-19T08:53:17Z</dcterms:created>
  <dc:creator>eg3</dc:creator>
  <dc:description/>
  <dc:language>en-IN</dc:language>
  <cp:lastModifiedBy/>
  <dcterms:modified xsi:type="dcterms:W3CDTF">2018-03-20T21:27:43Z</dcterms:modified>
  <cp:revision>9</cp:revision>
  <dc:subject/>
  <dc:title>SPARK WITH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