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8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6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0895-8854-4A60-8CC4-2E4D2A39BC0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8BDEBB-1BF6-45F0-92A0-FE6718C7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scraping in python and </a:t>
            </a:r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sites are written using HTML, which means that each web page is a structured document. </a:t>
            </a:r>
          </a:p>
          <a:p>
            <a:r>
              <a:rPr lang="en-US" dirty="0"/>
              <a:t>PIP install </a:t>
            </a:r>
            <a:r>
              <a:rPr lang="en-US" dirty="0" err="1"/>
              <a:t>lxml</a:t>
            </a:r>
            <a:endParaRPr lang="en-US" dirty="0"/>
          </a:p>
          <a:p>
            <a:r>
              <a:rPr lang="en-US" dirty="0"/>
              <a:t>Pip install requests</a:t>
            </a:r>
          </a:p>
          <a:p>
            <a:r>
              <a:rPr lang="en-US" dirty="0"/>
              <a:t>the whole HTML file in a nice tree structure which we can go over two different ways: XPath and </a:t>
            </a:r>
            <a:r>
              <a:rPr lang="en-US" dirty="0" err="1"/>
              <a:t>CSSSelect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63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XPath is a way of locating information in structured documents such as HTML or XML documents</a:t>
            </a:r>
          </a:p>
          <a:p>
            <a:r>
              <a:rPr lang="en-US" dirty="0"/>
              <a:t>There are also various tools for obtaining the XPath of elements such as </a:t>
            </a:r>
            <a:r>
              <a:rPr lang="en-US" dirty="0" err="1"/>
              <a:t>FireBug</a:t>
            </a:r>
            <a:r>
              <a:rPr lang="en-US" dirty="0"/>
              <a:t> for Firefox or the Chrome Inspector.</a:t>
            </a:r>
          </a:p>
          <a:p>
            <a:r>
              <a:rPr lang="en-US" dirty="0"/>
              <a:t>. </a:t>
            </a:r>
            <a:r>
              <a:rPr lang="en-US" b="1" dirty="0"/>
              <a:t>If you can get what you need through an API, it is almost always preferred approach over web scrapping.</a:t>
            </a:r>
            <a:r>
              <a:rPr lang="en-US" dirty="0"/>
              <a:t> This is because if you are getting access to structured data from the provider, why would you want to create an engine to extract the same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390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Urllib2</a:t>
            </a:r>
            <a:r>
              <a:rPr lang="en-US" dirty="0"/>
              <a:t>: It is a Python module which can be used for fetching URLs. It defines functions and classes to help with URL actions (basic and digest authentication, redirections, cookies,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b="1" dirty="0" err="1"/>
              <a:t>BeautifulSoup</a:t>
            </a:r>
            <a:r>
              <a:rPr lang="en-US" b="1" dirty="0"/>
              <a:t>:</a:t>
            </a:r>
            <a:r>
              <a:rPr lang="en-US" dirty="0"/>
              <a:t> It is an incredible tool for pulling out information from a webpage. You can use it to extract tables, lists, paragraph and you can also put filters to extract information from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the right table: </a:t>
            </a:r>
            <a:r>
              <a:rPr lang="en-US" dirty="0"/>
              <a:t>As we are seeking a table to extract information about state capitals, we should identify the right table first. Let’s write the command to extract information within all </a:t>
            </a:r>
            <a:r>
              <a:rPr lang="en-US" b="1" dirty="0"/>
              <a:t>table</a:t>
            </a:r>
            <a:r>
              <a:rPr lang="en-US" dirty="0"/>
              <a:t> tags</a:t>
            </a:r>
          </a:p>
          <a:p>
            <a:r>
              <a:rPr lang="en-US" b="1" dirty="0"/>
              <a:t>Extract the information to </a:t>
            </a:r>
            <a:r>
              <a:rPr lang="en-US" b="1" dirty="0" err="1"/>
              <a:t>DataFrame</a:t>
            </a:r>
            <a:r>
              <a:rPr lang="en-US" b="1" dirty="0"/>
              <a:t>: </a:t>
            </a:r>
            <a:r>
              <a:rPr lang="en-US" dirty="0"/>
              <a:t>Here, we need to iterate through each row (</a:t>
            </a:r>
            <a:r>
              <a:rPr lang="en-US" dirty="0" err="1"/>
              <a:t>tr</a:t>
            </a:r>
            <a:r>
              <a:rPr lang="en-US" dirty="0"/>
              <a:t>) and then assign each element of </a:t>
            </a:r>
            <a:r>
              <a:rPr lang="en-US" dirty="0" err="1"/>
              <a:t>tr</a:t>
            </a:r>
            <a:r>
              <a:rPr lang="en-US" dirty="0"/>
              <a:t> (td) to a variable and append it to a list. Let’s first look at the HTML structure of the table (I am not going to extract information for table heading &lt;</a:t>
            </a:r>
            <a:r>
              <a:rPr lang="en-US" dirty="0" err="1"/>
              <a:t>th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6062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PyMySQL</a:t>
            </a:r>
            <a:r>
              <a:rPr lang="en-US" dirty="0"/>
              <a:t> is an interface for connecting to a MySQL database server from Python. It implements the Python Database API v2.0 and contains a pure-Python MySQL client library.</a:t>
            </a:r>
          </a:p>
        </p:txBody>
      </p:sp>
    </p:spTree>
    <p:extLst>
      <p:ext uri="{BB962C8B-B14F-4D97-AF65-F5344CB8AC3E}">
        <p14:creationId xmlns:p14="http://schemas.microsoft.com/office/powerpoint/2010/main" val="4123814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127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Web scraping in python and pymongo</vt:lpstr>
      <vt:lpstr>PowerPoint Presentation</vt:lpstr>
      <vt:lpstr>PowerPoint Presentation</vt:lpstr>
      <vt:lpstr>PowerPoint Presentation</vt:lpstr>
      <vt:lpstr>PowerPoint Presentation</vt:lpstr>
      <vt:lpstr>pymysql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in python and pymongo</dc:title>
  <dc:creator>ashok</dc:creator>
  <cp:lastModifiedBy>ashok</cp:lastModifiedBy>
  <cp:revision>3</cp:revision>
  <dcterms:created xsi:type="dcterms:W3CDTF">2017-04-28T16:58:34Z</dcterms:created>
  <dcterms:modified xsi:type="dcterms:W3CDTF">2017-04-28T18:02:13Z</dcterms:modified>
</cp:coreProperties>
</file>