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  <p:sldId id="268" r:id="rId13"/>
    <p:sldId id="271" r:id="rId14"/>
    <p:sldId id="272" r:id="rId15"/>
    <p:sldId id="270" r:id="rId16"/>
    <p:sldId id="269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0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28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39425"/>
            <a:ext cx="7772400" cy="1683752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                           and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An introduction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Perceptron-summary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38" y="2274220"/>
            <a:ext cx="76390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4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2" y="1936333"/>
            <a:ext cx="80867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6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IN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06" y="1955633"/>
            <a:ext cx="39052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38" y="3184358"/>
            <a:ext cx="6496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38" y="4124325"/>
            <a:ext cx="61245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75" y="5382378"/>
            <a:ext cx="65055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0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in </a:t>
            </a:r>
            <a:r>
              <a:rPr lang="en-US" dirty="0" err="1" smtClean="0"/>
              <a:t>scikit</a:t>
            </a:r>
            <a:r>
              <a:rPr lang="en-US" dirty="0" smtClean="0"/>
              <a:t>-learn - continued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" y="2064920"/>
            <a:ext cx="72771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29" y="2531144"/>
            <a:ext cx="6667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29" y="3706980"/>
            <a:ext cx="6467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in </a:t>
            </a:r>
            <a:r>
              <a:rPr lang="en-US" dirty="0" err="1" smtClean="0"/>
              <a:t>scikit</a:t>
            </a:r>
            <a:r>
              <a:rPr lang="en-US" dirty="0" smtClean="0"/>
              <a:t>-learn - continued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1" y="1628775"/>
            <a:ext cx="77533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6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92" y="1821532"/>
            <a:ext cx="81057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7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880" y="2163679"/>
            <a:ext cx="71056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9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60" y="2272464"/>
            <a:ext cx="77247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0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385" y="2055896"/>
            <a:ext cx="3667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07" y="3062287"/>
            <a:ext cx="3829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1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82" y="2566988"/>
            <a:ext cx="4489110" cy="1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03" y="1694197"/>
            <a:ext cx="69913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9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types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52663"/>
            <a:ext cx="53340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0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5" y="2839453"/>
            <a:ext cx="73533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41" y="982077"/>
            <a:ext cx="4203327" cy="309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0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– cost function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2" y="1896729"/>
            <a:ext cx="4341985" cy="31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11" y="1930192"/>
            <a:ext cx="4009898" cy="305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2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– cost function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997995"/>
            <a:ext cx="33718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6" y="2914650"/>
            <a:ext cx="7620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4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– model evaluation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18" y="1981200"/>
            <a:ext cx="3924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238500"/>
            <a:ext cx="4330700" cy="109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4589463"/>
            <a:ext cx="5537200" cy="32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69" y="1795322"/>
            <a:ext cx="4636168" cy="166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14" y="5177976"/>
            <a:ext cx="3616301" cy="71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5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18" y="2281237"/>
            <a:ext cx="68008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7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89" y="1911803"/>
            <a:ext cx="77914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1" y="1948770"/>
            <a:ext cx="7867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5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71" y="2265136"/>
            <a:ext cx="60483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0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03" y="1973263"/>
            <a:ext cx="83534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2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2" y="1520825"/>
            <a:ext cx="65436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330575"/>
            <a:ext cx="80962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8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47" y="1948364"/>
            <a:ext cx="61722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8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93875"/>
            <a:ext cx="79819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974850"/>
            <a:ext cx="63817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3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530350"/>
            <a:ext cx="70294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- example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3075503"/>
            <a:ext cx="8039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52015" y="2114034"/>
            <a:ext cx="433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https://archive.ics.uci.edu/ml/datasets/Wine</a:t>
            </a:r>
          </a:p>
        </p:txBody>
      </p:sp>
    </p:spTree>
    <p:extLst>
      <p:ext uri="{BB962C8B-B14F-4D97-AF65-F5344CB8AC3E}">
        <p14:creationId xmlns:p14="http://schemas.microsoft.com/office/powerpoint/2010/main" val="24578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 err="1" smtClean="0"/>
              <a:t>REGression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1916113"/>
            <a:ext cx="28384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867150"/>
            <a:ext cx="13906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4621213"/>
            <a:ext cx="8134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3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928813"/>
            <a:ext cx="63055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4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2955925"/>
            <a:ext cx="60293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9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2133600"/>
            <a:ext cx="6619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800225"/>
            <a:ext cx="74866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2517775"/>
            <a:ext cx="71247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3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28" y="2441158"/>
            <a:ext cx="49625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6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714500"/>
            <a:ext cx="44386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981325"/>
            <a:ext cx="79343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5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752600"/>
            <a:ext cx="6753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4324350"/>
            <a:ext cx="4114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5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185988"/>
            <a:ext cx="68484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3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085974"/>
            <a:ext cx="4894262" cy="31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8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1946274"/>
            <a:ext cx="365887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7" y="3638550"/>
            <a:ext cx="4517371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1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109788"/>
            <a:ext cx="35909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3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119313"/>
            <a:ext cx="68484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8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27225"/>
            <a:ext cx="68865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3271838"/>
            <a:ext cx="68389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2047875"/>
            <a:ext cx="70485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071688"/>
            <a:ext cx="63531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9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7" y="1811254"/>
            <a:ext cx="52292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1223963"/>
            <a:ext cx="52387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3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47116"/>
            <a:ext cx="9720072" cy="1499616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858963"/>
            <a:ext cx="6115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082925"/>
            <a:ext cx="51530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197225"/>
            <a:ext cx="24574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4624388"/>
            <a:ext cx="17430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415925"/>
            <a:ext cx="812482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8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017713"/>
            <a:ext cx="78486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7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machine learning system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2" y="1797216"/>
            <a:ext cx="9625263" cy="484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0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Neurons – a start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89" y="2252663"/>
            <a:ext cx="82962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4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41" y="1600449"/>
            <a:ext cx="4114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20" y="1723523"/>
            <a:ext cx="27146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30" y="2978066"/>
            <a:ext cx="68389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0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1" y="1847850"/>
            <a:ext cx="61817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32" y="3489160"/>
            <a:ext cx="8267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1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213</TotalTime>
  <Words>124</Words>
  <Application>Microsoft Office PowerPoint</Application>
  <PresentationFormat>Custom</PresentationFormat>
  <Paragraphs>55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Integral</vt:lpstr>
      <vt:lpstr>Data science                            and machine learning</vt:lpstr>
      <vt:lpstr>Learning types</vt:lpstr>
      <vt:lpstr>Predicting</vt:lpstr>
      <vt:lpstr>Reinforcement learning</vt:lpstr>
      <vt:lpstr>clustering</vt:lpstr>
      <vt:lpstr>What is a machine learning system</vt:lpstr>
      <vt:lpstr>Neurons – a start</vt:lpstr>
      <vt:lpstr>perceptron</vt:lpstr>
      <vt:lpstr>algorithm</vt:lpstr>
      <vt:lpstr>Perceptron-summary</vt:lpstr>
      <vt:lpstr>Types of data</vt:lpstr>
      <vt:lpstr>Perceptron in scikit-learn</vt:lpstr>
      <vt:lpstr>Perceptron in scikit-learn - continued</vt:lpstr>
      <vt:lpstr>Perceptron in scikit-learn - continued</vt:lpstr>
      <vt:lpstr>Model performance</vt:lpstr>
      <vt:lpstr>Gradient descent</vt:lpstr>
      <vt:lpstr>Bias and variance</vt:lpstr>
      <vt:lpstr>Linear regression</vt:lpstr>
      <vt:lpstr>Linear regression</vt:lpstr>
      <vt:lpstr>Linear regression</vt:lpstr>
      <vt:lpstr>Linear regression – cost function</vt:lpstr>
      <vt:lpstr>Linear regression – cost function</vt:lpstr>
      <vt:lpstr>Linear regression – model evaluation</vt:lpstr>
      <vt:lpstr>Linear regression</vt:lpstr>
      <vt:lpstr>Multiple linear regression</vt:lpstr>
      <vt:lpstr>Multiple linear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Linear regression - example</vt:lpstr>
      <vt:lpstr>LOGISTIC REGression</vt:lpstr>
      <vt:lpstr>Logistic regression</vt:lpstr>
      <vt:lpstr>Logistic regression</vt:lpstr>
      <vt:lpstr>Logistic regression</vt:lpstr>
      <vt:lpstr>Logistic regression</vt:lpstr>
      <vt:lpstr>Feature extraction</vt:lpstr>
      <vt:lpstr>Bag-of-words</vt:lpstr>
      <vt:lpstr>TF-IDF</vt:lpstr>
      <vt:lpstr>Tf-idf</vt:lpstr>
      <vt:lpstr>Tf-idf</vt:lpstr>
      <vt:lpstr>Tf-idf</vt:lpstr>
      <vt:lpstr>Tf-idf</vt:lpstr>
      <vt:lpstr>Tf-idf</vt:lpstr>
      <vt:lpstr>Tf-idf</vt:lpstr>
      <vt:lpstr>Tf-idf</vt:lpstr>
      <vt:lpstr>metrics</vt:lpstr>
      <vt:lpstr>metrics</vt:lpstr>
      <vt:lpstr>metrics</vt:lpstr>
      <vt:lpstr>pipelines</vt:lpstr>
      <vt:lpstr>pipelines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                          AND                                              Deep Learning</dc:title>
  <dc:creator>Sujith Samuel (Financial Services)</dc:creator>
  <cp:lastModifiedBy>Sudha</cp:lastModifiedBy>
  <cp:revision>23</cp:revision>
  <dcterms:created xsi:type="dcterms:W3CDTF">2017-10-12T01:40:56Z</dcterms:created>
  <dcterms:modified xsi:type="dcterms:W3CDTF">2017-10-20T17:29:58Z</dcterms:modified>
</cp:coreProperties>
</file>