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35AD-3AB6-4DBA-923E-146B2DE3AB27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DB40-C474-4161-A0FA-1854E2B5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1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35AD-3AB6-4DBA-923E-146B2DE3AB27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DB40-C474-4161-A0FA-1854E2B5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1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35AD-3AB6-4DBA-923E-146B2DE3AB27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DB40-C474-4161-A0FA-1854E2B5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35AD-3AB6-4DBA-923E-146B2DE3AB27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DB40-C474-4161-A0FA-1854E2B5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2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35AD-3AB6-4DBA-923E-146B2DE3AB27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DB40-C474-4161-A0FA-1854E2B5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7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35AD-3AB6-4DBA-923E-146B2DE3AB27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DB40-C474-4161-A0FA-1854E2B5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0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35AD-3AB6-4DBA-923E-146B2DE3AB27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DB40-C474-4161-A0FA-1854E2B5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5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35AD-3AB6-4DBA-923E-146B2DE3AB27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DB40-C474-4161-A0FA-1854E2B5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9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35AD-3AB6-4DBA-923E-146B2DE3AB27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DB40-C474-4161-A0FA-1854E2B5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9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35AD-3AB6-4DBA-923E-146B2DE3AB27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DB40-C474-4161-A0FA-1854E2B5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0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35AD-3AB6-4DBA-923E-146B2DE3AB27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DB40-C474-4161-A0FA-1854E2B5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E35AD-3AB6-4DBA-923E-146B2DE3AB27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DB40-C474-4161-A0FA-1854E2B5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5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86799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3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"/>
            <a:ext cx="9144000" cy="69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7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4582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33600" y="762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Process To Follow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04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Problem (Question) Framing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114800" cy="685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ability to understand a business </a:t>
            </a:r>
            <a:r>
              <a:rPr lang="en-US" dirty="0" smtClean="0"/>
              <a:t>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916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Obtain or receive problem statement and usability requirements</a:t>
            </a:r>
          </a:p>
          <a:p>
            <a:r>
              <a:rPr lang="en-US" dirty="0"/>
              <a:t>Identify stakeholders</a:t>
            </a:r>
          </a:p>
          <a:p>
            <a:r>
              <a:rPr lang="en-US" dirty="0"/>
              <a:t>Refine the problem statement and delineate constraints</a:t>
            </a:r>
          </a:p>
          <a:p>
            <a:r>
              <a:rPr lang="en-US" dirty="0"/>
              <a:t>Define an initial set of business benefits</a:t>
            </a:r>
          </a:p>
          <a:p>
            <a:r>
              <a:rPr lang="en-US" dirty="0"/>
              <a:t>Obtain stakeholder agreement on the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8683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315200" cy="1219199"/>
          </a:xfrm>
        </p:spPr>
        <p:txBody>
          <a:bodyPr>
            <a:noAutofit/>
          </a:bodyPr>
          <a:lstStyle/>
          <a:p>
            <a:r>
              <a:rPr lang="en-US" sz="2400" dirty="0"/>
              <a:t>The ability to work effectively with data to help identify potential relationships </a:t>
            </a:r>
            <a:r>
              <a:rPr lang="en-US" sz="2400" dirty="0" smtClean="0"/>
              <a:t>that will </a:t>
            </a:r>
            <a:r>
              <a:rPr lang="en-US" sz="2400" dirty="0"/>
              <a:t>lead to </a:t>
            </a:r>
            <a:r>
              <a:rPr lang="en-US" sz="2400" dirty="0" smtClean="0"/>
              <a:t>refinement of </a:t>
            </a:r>
            <a:r>
              <a:rPr lang="en-US" sz="2400" dirty="0"/>
              <a:t>the business and analytics </a:t>
            </a:r>
            <a:r>
              <a:rPr lang="en-US" sz="2400" dirty="0" smtClean="0"/>
              <a:t>problem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19400"/>
            <a:ext cx="4038600" cy="3733800"/>
          </a:xfrm>
        </p:spPr>
        <p:txBody>
          <a:bodyPr>
            <a:noAutofit/>
          </a:bodyPr>
          <a:lstStyle/>
          <a:p>
            <a:r>
              <a:rPr lang="en-US" sz="2000" dirty="0"/>
              <a:t>Identify and prioritize data needs and sources</a:t>
            </a:r>
          </a:p>
          <a:p>
            <a:r>
              <a:rPr lang="en-US" sz="2000" dirty="0"/>
              <a:t>Acquire data</a:t>
            </a:r>
          </a:p>
          <a:p>
            <a:r>
              <a:rPr lang="en-US" sz="2000" dirty="0"/>
              <a:t>Harmonize, rescale, clean, and share data</a:t>
            </a:r>
          </a:p>
          <a:p>
            <a:r>
              <a:rPr lang="en-US" sz="2000" dirty="0"/>
              <a:t>Identify relationships in the data</a:t>
            </a:r>
          </a:p>
          <a:p>
            <a:r>
              <a:rPr lang="en-US" sz="2000" dirty="0"/>
              <a:t>Document and report findings (e.g., insights, results, business performance)</a:t>
            </a:r>
          </a:p>
          <a:p>
            <a:r>
              <a:rPr lang="en-US" sz="2000" dirty="0"/>
              <a:t>Refine the business and analytics problem statements</a:t>
            </a:r>
          </a:p>
        </p:txBody>
      </p:sp>
    </p:spTree>
    <p:extLst>
      <p:ext uri="{BB962C8B-B14F-4D97-AF65-F5344CB8AC3E}">
        <p14:creationId xmlns:p14="http://schemas.microsoft.com/office/powerpoint/2010/main" val="13581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(Approach) Selection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ability to identify and select potential approaches for solving the business problem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971800"/>
            <a:ext cx="4038600" cy="3154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Identify available problem solving approaches (methods)</a:t>
            </a:r>
          </a:p>
          <a:p>
            <a:r>
              <a:rPr lang="en-US" dirty="0" smtClean="0"/>
              <a:t>Select </a:t>
            </a:r>
            <a:r>
              <a:rPr lang="en-US" dirty="0"/>
              <a:t>software tools</a:t>
            </a:r>
          </a:p>
          <a:p>
            <a:r>
              <a:rPr lang="en-US" dirty="0" smtClean="0"/>
              <a:t>Test </a:t>
            </a:r>
            <a:r>
              <a:rPr lang="en-US" dirty="0"/>
              <a:t>approaches (methods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Select </a:t>
            </a:r>
            <a:r>
              <a:rPr lang="en-US" dirty="0"/>
              <a:t>approaches (methods) </a:t>
            </a:r>
          </a:p>
        </p:txBody>
      </p:sp>
    </p:spTree>
    <p:extLst>
      <p:ext uri="{BB962C8B-B14F-4D97-AF65-F5344CB8AC3E}">
        <p14:creationId xmlns:p14="http://schemas.microsoft.com/office/powerpoint/2010/main" val="5262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1142999"/>
          </a:xfrm>
        </p:spPr>
        <p:txBody>
          <a:bodyPr>
            <a:noAutofit/>
          </a:bodyPr>
          <a:lstStyle/>
          <a:p>
            <a:r>
              <a:rPr lang="en-US" sz="2400" dirty="0"/>
              <a:t>The ability to identify and build effective model structures to help solve the business problem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2743200"/>
            <a:ext cx="4876800" cy="3382963"/>
          </a:xfrm>
        </p:spPr>
        <p:txBody>
          <a:bodyPr>
            <a:normAutofit fontScale="92500"/>
          </a:bodyPr>
          <a:lstStyle/>
          <a:p>
            <a:r>
              <a:rPr lang="en-US" dirty="0"/>
              <a:t>Identify model structures1</a:t>
            </a:r>
          </a:p>
          <a:p>
            <a:r>
              <a:rPr lang="en-US" dirty="0" smtClean="0"/>
              <a:t>Run </a:t>
            </a:r>
            <a:r>
              <a:rPr lang="en-US" dirty="0"/>
              <a:t>and evaluate the models</a:t>
            </a:r>
          </a:p>
          <a:p>
            <a:r>
              <a:rPr lang="en-US" dirty="0" smtClean="0"/>
              <a:t>Calibrate </a:t>
            </a:r>
            <a:r>
              <a:rPr lang="en-US" dirty="0"/>
              <a:t>models and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Integrate </a:t>
            </a:r>
            <a:r>
              <a:rPr lang="en-US" dirty="0"/>
              <a:t>the </a:t>
            </a:r>
            <a:r>
              <a:rPr lang="en-US" dirty="0" smtClean="0"/>
              <a:t>models</a:t>
            </a:r>
            <a:endParaRPr lang="en-US" dirty="0"/>
          </a:p>
          <a:p>
            <a:r>
              <a:rPr lang="en-US" dirty="0" smtClean="0"/>
              <a:t>Document </a:t>
            </a:r>
            <a:r>
              <a:rPr lang="en-US" dirty="0"/>
              <a:t>and communicate findings (including assumptions, limitations, and constraints)</a:t>
            </a:r>
          </a:p>
        </p:txBody>
      </p:sp>
    </p:spTree>
    <p:extLst>
      <p:ext uri="{BB962C8B-B14F-4D97-AF65-F5344CB8AC3E}">
        <p14:creationId xmlns:p14="http://schemas.microsoft.com/office/powerpoint/2010/main" val="178802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ability to deploy the selected model to help solve the business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Perform business validation of the model</a:t>
            </a:r>
          </a:p>
          <a:p>
            <a:r>
              <a:rPr lang="en-US" dirty="0" smtClean="0"/>
              <a:t>Deliver </a:t>
            </a:r>
            <a:r>
              <a:rPr lang="en-US" dirty="0"/>
              <a:t>report with </a:t>
            </a:r>
            <a:r>
              <a:rPr lang="en-US" dirty="0" smtClean="0"/>
              <a:t>findings</a:t>
            </a:r>
            <a:endParaRPr lang="en-US" i="1" dirty="0"/>
          </a:p>
          <a:p>
            <a:r>
              <a:rPr lang="en-US" dirty="0" smtClean="0"/>
              <a:t>Create </a:t>
            </a:r>
            <a:r>
              <a:rPr lang="en-US" dirty="0"/>
              <a:t>model, usability, and system requirements for production</a:t>
            </a:r>
          </a:p>
          <a:p>
            <a:r>
              <a:rPr lang="en-US" dirty="0" smtClean="0"/>
              <a:t>Deliver </a:t>
            </a:r>
            <a:r>
              <a:rPr lang="en-US" dirty="0"/>
              <a:t>production </a:t>
            </a:r>
            <a:r>
              <a:rPr lang="en-US" dirty="0" smtClean="0"/>
              <a:t>model/system</a:t>
            </a:r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3291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Skills Needed to leverage value from data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0762" y="1820069"/>
            <a:ext cx="45624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0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Expectations from Data Driven Manager/Analyst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Qualifying the issue in Quantitative terms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Conducting relevant data analyses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Presenting your conclusions and recommendations in a business oriented actionable and efficient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281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 to Analytics</vt:lpstr>
      <vt:lpstr>PowerPoint Presentation</vt:lpstr>
      <vt:lpstr>Business Problem (Question) Framing </vt:lpstr>
      <vt:lpstr>Data</vt:lpstr>
      <vt:lpstr>Methodology (Approach) Selection</vt:lpstr>
      <vt:lpstr>Model Building</vt:lpstr>
      <vt:lpstr>Deployment</vt:lpstr>
      <vt:lpstr>Skills Needed to leverage value from data</vt:lpstr>
      <vt:lpstr>Expectations from Data Driven Manager/Analyst</vt:lpstr>
      <vt:lpstr>Data Scientist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Analytics</dc:title>
  <dc:creator>admin</dc:creator>
  <cp:lastModifiedBy>admin</cp:lastModifiedBy>
  <cp:revision>3</cp:revision>
  <dcterms:created xsi:type="dcterms:W3CDTF">2016-07-05T18:28:42Z</dcterms:created>
  <dcterms:modified xsi:type="dcterms:W3CDTF">2016-08-04T01:59:15Z</dcterms:modified>
</cp:coreProperties>
</file>