
<file path=[Content_Types].xml><?xml version="1.0" encoding="utf-8"?>
<Types xmlns="http://schemas.openxmlformats.org/package/2006/content-types">
  <Override PartName="/_rels/.rels" ContentType="application/vnd.openxmlformats-package.relationships+xml"/>
  <Override PartName="/ppt/notesSlides/_rels/notesSlide119.xml.rels" ContentType="application/vnd.openxmlformats-package.relationships+xml"/>
  <Override PartName="/ppt/notesSlides/_rels/notesSlide118.xml.rels" ContentType="application/vnd.openxmlformats-package.relationships+xml"/>
  <Override PartName="/ppt/notesSlides/_rels/notesSlide117.xml.rels" ContentType="application/vnd.openxmlformats-package.relationships+xml"/>
  <Override PartName="/ppt/notesSlides/_rels/notesSlide110.xml.rels" ContentType="application/vnd.openxmlformats-package.relationships+xml"/>
  <Override PartName="/ppt/notesSlides/_rels/notesSlide109.xml.rels" ContentType="application/vnd.openxmlformats-package.relationships+xml"/>
  <Override PartName="/ppt/notesSlides/_rels/notesSlide108.xml.rels" ContentType="application/vnd.openxmlformats-package.relationships+xml"/>
  <Override PartName="/ppt/notesSlides/_rels/notesSlide107.xml.rels" ContentType="application/vnd.openxmlformats-package.relationships+xml"/>
  <Override PartName="/ppt/notesSlides/_rels/notesSlide106.xml.rels" ContentType="application/vnd.openxmlformats-package.relationships+xml"/>
  <Override PartName="/ppt/notesSlides/_rels/notesSlide105.xml.rels" ContentType="application/vnd.openxmlformats-package.relationships+xml"/>
  <Override PartName="/ppt/notesSlides/_rels/notesSlide112.xml.rels" ContentType="application/vnd.openxmlformats-package.relationships+xml"/>
  <Override PartName="/ppt/notesSlides/_rels/notesSlide98.xml.rels" ContentType="application/vnd.openxmlformats-package.relationships+xml"/>
  <Override PartName="/ppt/notesSlides/_rels/notesSlide111.xml.rels" ContentType="application/vnd.openxmlformats-package.relationships+xml"/>
  <Override PartName="/ppt/notesSlides/_rels/notesSlide97.xml.rels" ContentType="application/vnd.openxmlformats-package.relationships+xml"/>
  <Override PartName="/ppt/notesSlides/_rels/notesSlide95.xml.rels" ContentType="application/vnd.openxmlformats-package.relationships+xml"/>
  <Override PartName="/ppt/notesSlides/_rels/notesSlide94.xml.rels" ContentType="application/vnd.openxmlformats-package.relationships+xml"/>
  <Override PartName="/ppt/notesSlides/_rels/notesSlide93.xml.rels" ContentType="application/vnd.openxmlformats-package.relationships+xml"/>
  <Override PartName="/ppt/notesSlides/_rels/notesSlide92.xml.rels" ContentType="application/vnd.openxmlformats-package.relationships+xml"/>
  <Override PartName="/ppt/notesSlides/_rels/notesSlide91.xml.rels" ContentType="application/vnd.openxmlformats-package.relationships+xml"/>
  <Override PartName="/ppt/notesSlides/_rels/notesSlide102.xml.rels" ContentType="application/vnd.openxmlformats-package.relationships+xml"/>
  <Override PartName="/ppt/notesSlides/_rels/notesSlide88.xml.rels" ContentType="application/vnd.openxmlformats-package.relationships+xml"/>
  <Override PartName="/ppt/notesSlides/_rels/notesSlide101.xml.rels" ContentType="application/vnd.openxmlformats-package.relationships+xml"/>
  <Override PartName="/ppt/notesSlides/_rels/notesSlide87.xml.rels" ContentType="application/vnd.openxmlformats-package.relationships+xml"/>
  <Override PartName="/ppt/notesSlides/_rels/notesSlide100.xml.rels" ContentType="application/vnd.openxmlformats-package.relationships+xml"/>
  <Override PartName="/ppt/notesSlides/_rels/notesSlide86.xml.rels" ContentType="application/vnd.openxmlformats-package.relationships+xml"/>
  <Override PartName="/ppt/notesSlides/_rels/notesSlide61.xml.rels" ContentType="application/vnd.openxmlformats-package.relationships+xml"/>
  <Override PartName="/ppt/notesSlides/_rels/notesSlide53.xml.rels" ContentType="application/vnd.openxmlformats-package.relationships+xml"/>
  <Override PartName="/ppt/notesSlides/_rels/notesSlide96.xml.rels" ContentType="application/vnd.openxmlformats-package.relationships+xml"/>
  <Override PartName="/ppt/notesSlides/_rels/notesSlide64.xml.rels" ContentType="application/vnd.openxmlformats-package.relationships+xml"/>
  <Override PartName="/ppt/notesSlides/_rels/notesSlide60.xml.rels" ContentType="application/vnd.openxmlformats-package.relationships+xml"/>
  <Override PartName="/ppt/notesSlides/_rels/notesSlide45.xml.rels" ContentType="application/vnd.openxmlformats-package.relationships+xml"/>
  <Override PartName="/ppt/notesSlides/_rels/notesSlide52.xml.rels" ContentType="application/vnd.openxmlformats-package.relationships+xml"/>
  <Override PartName="/ppt/notesSlides/_rels/notesSlide63.xml.rels" ContentType="application/vnd.openxmlformats-package.relationships+xml"/>
  <Override PartName="/ppt/notesSlides/_rels/notesSlide104.xml.rels" ContentType="application/vnd.openxmlformats-package.relationships+xml"/>
  <Override PartName="/ppt/notesSlides/_rels/notesSlide58.xml.rels" ContentType="application/vnd.openxmlformats-package.relationships+xml"/>
  <Override PartName="/ppt/notesSlides/_rels/notesSlide51.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54.xml.rels" ContentType="application/vnd.openxmlformats-package.relationships+xml"/>
  <Override PartName="/ppt/notesSlides/_rels/notesSlide46.xml.rels" ContentType="application/vnd.openxmlformats-package.relationships+xml"/>
  <Override PartName="/ppt/notesSlides/_rels/notesSlide113.xml.rels" ContentType="application/vnd.openxmlformats-package.relationships+xml"/>
  <Override PartName="/ppt/notesSlides/_rels/notesSlide99.xml.rels" ContentType="application/vnd.openxmlformats-package.relationships+xml"/>
  <Override PartName="/ppt/notesSlides/_rels/notesSlide80.xml.rels" ContentType="application/vnd.openxmlformats-package.relationships+xml"/>
  <Override PartName="/ppt/notesSlides/_rels/notesSlide55.xml.rels" ContentType="application/vnd.openxmlformats-package.relationships+xml"/>
  <Override PartName="/ppt/notesSlides/_rels/notesSlide47.xml.rels" ContentType="application/vnd.openxmlformats-package.relationships+xml"/>
  <Override PartName="/ppt/notesSlides/_rels/notesSlide114.xml.rels" ContentType="application/vnd.openxmlformats-package.relationships+xml"/>
  <Override PartName="/ppt/notesSlides/_rels/notesSlide81.xml.rels" ContentType="application/vnd.openxmlformats-package.relationships+xml"/>
  <Override PartName="/ppt/notesSlides/_rels/notesSlide56.xml.rels" ContentType="application/vnd.openxmlformats-package.relationships+xml"/>
  <Override PartName="/ppt/notesSlides/_rels/notesSlide41.xml.rels" ContentType="application/vnd.openxmlformats-package.relationships+xml"/>
  <Override PartName="/ppt/notesSlides/_rels/notesSlide48.xml.rels" ContentType="application/vnd.openxmlformats-package.relationships+xml"/>
  <Override PartName="/ppt/notesSlides/_rels/notesSlide115.xml.rels" ContentType="application/vnd.openxmlformats-package.relationships+xml"/>
  <Override PartName="/ppt/notesSlides/_rels/notesSlide82.xml.rels" ContentType="application/vnd.openxmlformats-package.relationships+xml"/>
  <Override PartName="/ppt/notesSlides/_rels/notesSlide57.xml.rels" ContentType="application/vnd.openxmlformats-package.relationships+xml"/>
  <Override PartName="/ppt/notesSlides/_rels/notesSlide50.xml.rels" ContentType="application/vnd.openxmlformats-package.relationships+xml"/>
  <Override PartName="/ppt/notesSlides/_rels/notesSlide79.xml.rels" ContentType="application/vnd.openxmlformats-package.relationships+xml"/>
  <Override PartName="/ppt/notesSlides/_rels/notesSlide42.xml.rels" ContentType="application/vnd.openxmlformats-package.relationships+xml"/>
  <Override PartName="/ppt/notesSlides/_rels/notesSlide49.xml.rels" ContentType="application/vnd.openxmlformats-package.relationships+xml"/>
  <Override PartName="/ppt/notesSlides/_rels/notesSlide116.xml.rels" ContentType="application/vnd.openxmlformats-package.relationships+xml"/>
  <Override PartName="/ppt/notesSlides/_rels/notesSlide83.xml.rels" ContentType="application/vnd.openxmlformats-package.relationships+xml"/>
  <Override PartName="/ppt/notesSlides/_rels/notesSlide62.xml.rels" ContentType="application/vnd.openxmlformats-package.relationships+xml"/>
  <Override PartName="/ppt/notesSlides/_rels/notesSlide65.xml.rels" ContentType="application/vnd.openxmlformats-package.relationships+xml"/>
  <Override PartName="/ppt/notesSlides/_rels/notesSlide76.xml.rels" ContentType="application/vnd.openxmlformats-package.relationships+xml"/>
  <Override PartName="/ppt/notesSlides/_rels/notesSlide66.xml.rels" ContentType="application/vnd.openxmlformats-package.relationships+xml"/>
  <Override PartName="/ppt/notesSlides/_rels/notesSlide90.xml.rels" ContentType="application/vnd.openxmlformats-package.relationships+xml"/>
  <Override PartName="/ppt/notesSlides/_rels/notesSlide77.xml.rels" ContentType="application/vnd.openxmlformats-package.relationships+xml"/>
  <Override PartName="/ppt/notesSlides/_rels/notesSlide67.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103.xml.rels" ContentType="application/vnd.openxmlformats-package.relationships+xml"/>
  <Override PartName="/ppt/notesSlides/_rels/notesSlide89.xml.rels" ContentType="application/vnd.openxmlformats-package.relationships+xml"/>
  <Override PartName="/ppt/notesSlides/_rels/notesSlide70.xml.rels" ContentType="application/vnd.openxmlformats-package.relationships+xml"/>
  <Override PartName="/ppt/notesSlides/_rels/notesSlide84.xml.rels" ContentType="application/vnd.openxmlformats-package.relationships+xml"/>
  <Override PartName="/ppt/notesSlides/_rels/notesSlide71.xml.rels" ContentType="application/vnd.openxmlformats-package.relationships+xml"/>
  <Override PartName="/ppt/notesSlides/_rels/notesSlide72.xml.rels" ContentType="application/vnd.openxmlformats-package.relationships+xml"/>
  <Override PartName="/ppt/notesSlides/_rels/notesSlide73.xml.rels" ContentType="application/vnd.openxmlformats-package.relationships+xml"/>
  <Override PartName="/ppt/notesSlides/_rels/notesSlide74.xml.rels" ContentType="application/vnd.openxmlformats-package.relationships+xml"/>
  <Override PartName="/ppt/notesSlides/_rels/notesSlide75.xml.rels" ContentType="application/vnd.openxmlformats-package.relationships+xml"/>
  <Override PartName="/ppt/notesSlides/_rels/notesSlide78.xml.rels" ContentType="application/vnd.openxmlformats-package.relationships+xml"/>
  <Override PartName="/ppt/notesSlides/_rels/notesSlide85.xml.rels" ContentType="application/vnd.openxmlformats-package.relationships+xml"/>
  <Override PartName="/ppt/notesSlides/notesSlide119.xml" ContentType="application/vnd.openxmlformats-officedocument.presentationml.notesSlide+xml"/>
  <Override PartName="/ppt/notesSlides/notesSlide118.xml" ContentType="application/vnd.openxmlformats-officedocument.presentationml.notesSlide+xml"/>
  <Override PartName="/ppt/notesSlides/notesSlide117.xml" ContentType="application/vnd.openxmlformats-officedocument.presentationml.notesSlide+xml"/>
  <Override PartName="/ppt/notesSlides/notesSlide116.xml" ContentType="application/vnd.openxmlformats-officedocument.presentationml.notesSlide+xml"/>
  <Override PartName="/ppt/notesSlides/notesSlide115.xml" ContentType="application/vnd.openxmlformats-officedocument.presentationml.notesSlide+xml"/>
  <Override PartName="/ppt/notesSlides/notesSlide114.xml" ContentType="application/vnd.openxmlformats-officedocument.presentationml.notesSlide+xml"/>
  <Override PartName="/ppt/notesSlides/notesSlide109.xml" ContentType="application/vnd.openxmlformats-officedocument.presentationml.notesSlide+xml"/>
  <Override PartName="/ppt/notesSlides/notesSlide108.xml" ContentType="application/vnd.openxmlformats-officedocument.presentationml.notesSlide+xml"/>
  <Override PartName="/ppt/notesSlides/notesSlide107.xml" ContentType="application/vnd.openxmlformats-officedocument.presentationml.notesSlide+xml"/>
  <Override PartName="/ppt/notesSlides/notesSlide106.xml" ContentType="application/vnd.openxmlformats-officedocument.presentationml.notesSlide+xml"/>
  <Override PartName="/ppt/notesSlides/notesSlide105.xml" ContentType="application/vnd.openxmlformats-officedocument.presentationml.notesSlide+xml"/>
  <Override PartName="/ppt/notesSlides/notesSlide104.xml" ContentType="application/vnd.openxmlformats-officedocument.presentationml.notesSlide+xml"/>
  <Override PartName="/ppt/notesSlides/notesSlide113.xml" ContentType="application/vnd.openxmlformats-officedocument.presentationml.notesSlide+xml"/>
  <Override PartName="/ppt/notesSlides/notesSlide99.xml" ContentType="application/vnd.openxmlformats-officedocument.presentationml.notesSlide+xml"/>
  <Override PartName="/ppt/notesSlides/notesSlide112.xml" ContentType="application/vnd.openxmlformats-officedocument.presentationml.notesSlide+xml"/>
  <Override PartName="/ppt/notesSlides/notesSlide98.xml" ContentType="application/vnd.openxmlformats-officedocument.presentationml.notesSlide+xml"/>
  <Override PartName="/ppt/notesSlides/notesSlide111.xml" ContentType="application/vnd.openxmlformats-officedocument.presentationml.notesSlide+xml"/>
  <Override PartName="/ppt/notesSlides/notesSlide97.xml" ContentType="application/vnd.openxmlformats-officedocument.presentationml.notesSlide+xml"/>
  <Override PartName="/ppt/notesSlides/notesSlide110.xml" ContentType="application/vnd.openxmlformats-officedocument.presentationml.notesSlide+xml"/>
  <Override PartName="/ppt/notesSlides/notesSlide96.xml" ContentType="application/vnd.openxmlformats-officedocument.presentationml.notesSlide+xml"/>
  <Override PartName="/ppt/notesSlides/notesSlide103.xml" ContentType="application/vnd.openxmlformats-officedocument.presentationml.notesSlide+xml"/>
  <Override PartName="/ppt/notesSlides/notesSlide89.xml" ContentType="application/vnd.openxmlformats-officedocument.presentationml.notesSlide+xml"/>
  <Override PartName="/ppt/notesSlides/notesSlide102.xml" ContentType="application/vnd.openxmlformats-officedocument.presentationml.notesSlide+xml"/>
  <Override PartName="/ppt/notesSlides/notesSlide88.xml" ContentType="application/vnd.openxmlformats-officedocument.presentationml.notesSlide+xml"/>
  <Override PartName="/ppt/notesSlides/notesSlide101.xml" ContentType="application/vnd.openxmlformats-officedocument.presentationml.notesSlide+xml"/>
  <Override PartName="/ppt/notesSlides/notesSlide87.xml" ContentType="application/vnd.openxmlformats-officedocument.presentationml.notesSlide+xml"/>
  <Override PartName="/ppt/notesSlides/notesSlide100.xml" ContentType="application/vnd.openxmlformats-officedocument.presentationml.notesSlide+xml"/>
  <Override PartName="/ppt/notesSlides/notesSlide86.xml" ContentType="application/vnd.openxmlformats-officedocument.presentationml.notesSlide+xml"/>
  <Override PartName="/ppt/notesSlides/notesSlide94.xml" ContentType="application/vnd.openxmlformats-officedocument.presentationml.notesSlide+xml"/>
  <Override PartName="/ppt/notesSlides/notesSlide58.xml" ContentType="application/vnd.openxmlformats-officedocument.presentationml.notesSlide+xml"/>
  <Override PartName="/ppt/notesSlides/notesSlide93.xml" ContentType="application/vnd.openxmlformats-officedocument.presentationml.notesSlide+xml"/>
  <Override PartName="/ppt/notesSlides/notesSlide57.xml" ContentType="application/vnd.openxmlformats-officedocument.presentationml.notesSlide+xml"/>
  <Override PartName="/ppt/notesSlides/notesSlide92.xml" ContentType="application/vnd.openxmlformats-officedocument.presentationml.notesSlide+xml"/>
  <Override PartName="/ppt/notesSlides/notesSlide56.xml" ContentType="application/vnd.openxmlformats-officedocument.presentationml.notesSlide+xml"/>
  <Override PartName="/ppt/notesSlides/notesSlide91.xml" ContentType="application/vnd.openxmlformats-officedocument.presentationml.notesSlide+xml"/>
  <Override PartName="/ppt/notesSlides/notesSlide55.xml" ContentType="application/vnd.openxmlformats-officedocument.presentationml.notesSlide+xml"/>
  <Override PartName="/ppt/notesSlides/notesSlide90.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95.xml" ContentType="application/vnd.openxmlformats-officedocument.presentationml.notesSlide+xml"/>
  <Override PartName="/ppt/notesSlides/notesSlide59.xml" ContentType="application/vnd.openxmlformats-officedocument.presentationml.notesSlide+xml"/>
  <Override PartName="/ppt/notesSlides/notesSlide40.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44.xml" ContentType="application/vnd.openxmlformats-officedocument.presentationml.notesSlide+xml"/>
  <Override PartName="/ppt/notesSlides/notesSlide80.xml" ContentType="application/vnd.openxmlformats-officedocument.presentationml.notesSlide+xml"/>
  <Override PartName="/ppt/notesSlides/notesSlide45.xml" ContentType="application/vnd.openxmlformats-officedocument.presentationml.notesSlide+xml"/>
  <Override PartName="/ppt/notesSlides/notesSlide81.xml" ContentType="application/vnd.openxmlformats-officedocument.presentationml.notesSlide+xml"/>
  <Override PartName="/ppt/notesSlides/notesSlide46.xml" ContentType="application/vnd.openxmlformats-officedocument.presentationml.notesSlide+xml"/>
  <Override PartName="/ppt/notesSlides/notesSlide82.xml" ContentType="application/vnd.openxmlformats-officedocument.presentationml.notesSlide+xml"/>
  <Override PartName="/ppt/notesSlides/notesSlide47.xml" ContentType="application/vnd.openxmlformats-officedocument.presentationml.notesSlide+xml"/>
  <Override PartName="/ppt/notesSlides/notesSlide83.xml" ContentType="application/vnd.openxmlformats-officedocument.presentationml.notesSlide+xml"/>
  <Override PartName="/ppt/notesSlides/notesSlide48.xml" ContentType="application/vnd.openxmlformats-officedocument.presentationml.notesSlide+xml"/>
  <Override PartName="/ppt/notesSlides/notesSlide84.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89.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_rels/slide121.xml.rels" ContentType="application/vnd.openxmlformats-package.relationships+xml"/>
  <Override PartName="/ppt/slides/_rels/slide120.xml.rels" ContentType="application/vnd.openxmlformats-package.relationships+xml"/>
  <Override PartName="/ppt/slides/_rels/slide104.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99.xml.rels" ContentType="application/vnd.openxmlformats-package.relationships+xml"/>
  <Override PartName="/ppt/slides/_rels/slide42.xml.rels" ContentType="application/vnd.openxmlformats-package.relationships+xml"/>
  <Override PartName="/ppt/slides/_rels/slide98.xml.rels" ContentType="application/vnd.openxmlformats-package.relationships+xml"/>
  <Override PartName="/ppt/slides/_rels/slide41.xml.rels" ContentType="application/vnd.openxmlformats-package.relationships+xml"/>
  <Override PartName="/ppt/slides/_rels/slide97.xml.rels" ContentType="application/vnd.openxmlformats-package.relationships+xml"/>
  <Override PartName="/ppt/slides/_rels/slide40.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95.xml.rels" ContentType="application/vnd.openxmlformats-package.relationships+xml"/>
  <Override PartName="/ppt/slides/_rels/slide36.xml.rels" ContentType="application/vnd.openxmlformats-package.relationships+xml"/>
  <Override PartName="/ppt/slides/_rels/slide94.xml.rels" ContentType="application/vnd.openxmlformats-package.relationships+xml"/>
  <Override PartName="/ppt/slides/_rels/slide35.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_rels/slide34.xml.rels" ContentType="application/vnd.openxmlformats-package.relationships+xml"/>
  <Override PartName="/ppt/slides/_rels/slide92.xml.rels" ContentType="application/vnd.openxmlformats-package.relationships+xml"/>
  <Override PartName="/ppt/slides/_rels/slide91.xml.rels" ContentType="application/vnd.openxmlformats-package.relationships+xml"/>
  <Override PartName="/ppt/slides/_rels/slide116.xml.rels" ContentType="application/vnd.openxmlformats-package.relationships+xml"/>
  <Override PartName="/ppt/slides/_rels/slide26.xml.rels" ContentType="application/vnd.openxmlformats-package.relationships+xml"/>
  <Override PartName="/ppt/slides/_rels/slide58.xml.rels" ContentType="application/vnd.openxmlformats-package.relationships+xml"/>
  <Override PartName="/ppt/slides/_rels/slide100.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17.xml.rels" ContentType="application/vnd.openxmlformats-package.relationships+xml"/>
  <Override PartName="/ppt/slides/_rels/slide86.xml.rels" ContentType="application/vnd.openxmlformats-package.relationships+xml"/>
  <Override PartName="/ppt/slides/_rels/slide114.xml.rels" ContentType="application/vnd.openxmlformats-package.relationships+xml"/>
  <Override PartName="/ppt/slides/_rels/slide24.xml.rels" ContentType="application/vnd.openxmlformats-package.relationships+xml"/>
  <Override PartName="/ppt/slides/_rels/slide82.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85.xml.rels" ContentType="application/vnd.openxmlformats-package.relationships+xml"/>
  <Override PartName="/ppt/slides/_rels/slide113.xml.rels" ContentType="application/vnd.openxmlformats-package.relationships+xml"/>
  <Override PartName="/ppt/slides/_rels/slide23.xml.rels" ContentType="application/vnd.openxmlformats-package.relationships+xml"/>
  <Override PartName="/ppt/slides/_rels/slide81.xml.rels" ContentType="application/vnd.openxmlformats-package.relationships+xml"/>
  <Override PartName="/ppt/slides/_rels/slide44.xml.rels" ContentType="application/vnd.openxmlformats-package.relationships+xml"/>
  <Override PartName="/ppt/slides/_rels/slide1.xml.rels" ContentType="application/vnd.openxmlformats-package.relationships+xml"/>
  <Override PartName="/ppt/slides/_rels/slide117.xml.rels" ContentType="application/vnd.openxmlformats-package.relationships+xml"/>
  <Override PartName="/ppt/slides/_rels/slide7.xml.rels" ContentType="application/vnd.openxmlformats-package.relationships+xml"/>
  <Override PartName="/ppt/slides/_rels/slide84.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115.xml.rels" ContentType="application/vnd.openxmlformats-package.relationships+xml"/>
  <Override PartName="/ppt/slides/_rels/slide25.xml.rels" ContentType="application/vnd.openxmlformats-package.relationships+xml"/>
  <Override PartName="/ppt/slides/_rels/slide101.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68.xml.rels" ContentType="application/vnd.openxmlformats-package.relationships+xml"/>
  <Override PartName="/ppt/slides/_rels/slide102.xml.rels" ContentType="application/vnd.openxmlformats-package.relationships+xml"/>
  <Override PartName="/ppt/slides/_rels/slide12.xml.rels" ContentType="application/vnd.openxmlformats-package.relationships+xml"/>
  <Override PartName="/ppt/slides/_rels/slide70.xml.rels" ContentType="application/vnd.openxmlformats-package.relationships+xml"/>
  <Override PartName="/ppt/slides/_rels/slide33.xml.rels" ContentType="application/vnd.openxmlformats-package.relationships+xml"/>
  <Override PartName="/ppt/slides/_rels/slide19.xml.rels" ContentType="application/vnd.openxmlformats-package.relationships+xml"/>
  <Override PartName="/ppt/slides/_rels/slide39.xml.rels" ContentType="application/vnd.openxmlformats-package.relationships+xml"/>
  <Override PartName="/ppt/slides/_rels/slide90.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83.xml.rels" ContentType="application/vnd.openxmlformats-package.relationships+xml"/>
  <Override PartName="/ppt/slides/_rels/slide69.xml.rels" ContentType="application/vnd.openxmlformats-package.relationships+xml"/>
  <Override PartName="/ppt/slides/_rels/slide103.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2.xml.rels" ContentType="application/vnd.openxmlformats-package.relationships+xml"/>
  <Override PartName="/ppt/slides/_rels/slide22.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10.xml.rels" ContentType="application/vnd.openxmlformats-package.relationships+xml"/>
  <Override PartName="/ppt/slides/_rels/slide20.xml.rels" ContentType="application/vnd.openxmlformats-package.relationships+xml"/>
  <Override PartName="/ppt/slides/_rels/slide111.xml.rels" ContentType="application/vnd.openxmlformats-package.relationships+xml"/>
  <Override PartName="/ppt/slides/_rels/slide21.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105.xml.rels" ContentType="application/vnd.openxmlformats-package.relationships+xml"/>
  <Override PartName="/ppt/slides/_rels/slide52.xml.rels" ContentType="application/vnd.openxmlformats-package.relationships+xml"/>
  <Override PartName="/ppt/slides/_rels/slide106.xml.rels" ContentType="application/vnd.openxmlformats-package.relationships+xml"/>
  <Override PartName="/ppt/slides/_rels/slide53.xml.rels" ContentType="application/vnd.openxmlformats-package.relationships+xml"/>
  <Override PartName="/ppt/slides/_rels/slide107.xml.rels" ContentType="application/vnd.openxmlformats-package.relationships+xml"/>
  <Override PartName="/ppt/slides/_rels/slide54.xml.rels" ContentType="application/vnd.openxmlformats-package.relationships+xml"/>
  <Override PartName="/ppt/slides/_rels/slide108.xml.rels" ContentType="application/vnd.openxmlformats-package.relationships+xml"/>
  <Override PartName="/ppt/slides/_rels/slide55.xml.rels" ContentType="application/vnd.openxmlformats-package.relationships+xml"/>
  <Override PartName="/ppt/slides/_rels/slide109.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79.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96.xml.rels" ContentType="application/vnd.openxmlformats-package.relationships+xml"/>
  <Override PartName="/ppt/slides/_rels/slide118.xml.rels" ContentType="application/vnd.openxmlformats-package.relationships+xml"/>
  <Override PartName="/ppt/slides/_rels/slide8.xml.rels" ContentType="application/vnd.openxmlformats-package.relationships+xml"/>
  <Override PartName="/ppt/slides/_rels/slide65.xml.rels" ContentType="application/vnd.openxmlformats-package.relationships+xml"/>
  <Override PartName="/ppt/slides/_rels/slide119.xml.rels" ContentType="application/vnd.openxmlformats-package.relationships+xml"/>
  <Override PartName="/ppt/slides/_rels/slide9.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87.xml.rels" ContentType="application/vnd.openxmlformats-package.relationships+xml"/>
  <Override PartName="/ppt/slides/_rels/slide31.xml.rels" ContentType="application/vnd.openxmlformats-package.relationships+xml"/>
  <Override PartName="/ppt/slides/_rels/slide88.xml.rels" ContentType="application/vnd.openxmlformats-package.relationships+xml"/>
  <Override PartName="/ppt/slides/_rels/slide32.xml.rels" ContentType="application/vnd.openxmlformats-package.relationships+xml"/>
  <Override PartName="/ppt/slides/_rels/slide89.xml.rels" ContentType="application/vnd.openxmlformats-package.relationships+xml"/>
  <Override PartName="/ppt/slides/slide6.xml" ContentType="application/vnd.openxmlformats-officedocument.presentationml.slide+xml"/>
  <Override PartName="/ppt/slides/slide54.xml" ContentType="application/vnd.openxmlformats-officedocument.presentationml.slide+xml"/>
  <Override PartName="/ppt/slides/slide119.xml" ContentType="application/vnd.openxmlformats-officedocument.presentationml.slide+xml"/>
  <Override PartName="/ppt/slides/slide20.xml" ContentType="application/vnd.openxmlformats-officedocument.presentationml.slide+xml"/>
  <Override PartName="/ppt/slides/slide114.xml" ContentType="application/vnd.openxmlformats-officedocument.presentationml.slide+xml"/>
  <Override PartName="/ppt/slides/slide79.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109.xml" ContentType="application/vnd.openxmlformats-officedocument.presentationml.slide+xml"/>
  <Override PartName="/ppt/slides/slide10.xml" ContentType="application/vnd.openxmlformats-officedocument.presentationml.slide+xml"/>
  <Override PartName="/ppt/slides/slide104.xml" ContentType="application/vnd.openxmlformats-officedocument.presentationml.slide+xml"/>
  <Override PartName="/ppt/slides/slide69.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4.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0.xml" ContentType="application/vnd.openxmlformats-officedocument.presentationml.slide+xml"/>
  <Override PartName="/ppt/slides/slide16.xml" ContentType="application/vnd.openxmlformats-officedocument.presentationml.slide+xml"/>
  <Override PartName="/ppt/slides/slide91.xml" ContentType="application/vnd.openxmlformats-officedocument.presentationml.slide+xml"/>
  <Override PartName="/ppt/slides/slide17.xml" ContentType="application/vnd.openxmlformats-officedocument.presentationml.slide+xml"/>
  <Override PartName="/ppt/slides/slide92.xml" ContentType="application/vnd.openxmlformats-officedocument.presentationml.slide+xml"/>
  <Override PartName="/ppt/slides/slide18.xml" ContentType="application/vnd.openxmlformats-officedocument.presentationml.slide+xml"/>
  <Override PartName="/ppt/slides/slide9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00.xml" ContentType="application/vnd.openxmlformats-officedocument.presentationml.slide+xml"/>
  <Override PartName="/ppt/slides/slide65.xml" ContentType="application/vnd.openxmlformats-officedocument.presentationml.slide+xml"/>
  <Override PartName="/ppt/slides/slide101.xml" ContentType="application/vnd.openxmlformats-officedocument.presentationml.slide+xml"/>
  <Override PartName="/ppt/slides/slide66.xml" ContentType="application/vnd.openxmlformats-officedocument.presentationml.slide+xml"/>
  <Override PartName="/ppt/slides/slide102.xml" ContentType="application/vnd.openxmlformats-officedocument.presentationml.slide+xml"/>
  <Override PartName="/ppt/slides/slide67.xml" ContentType="application/vnd.openxmlformats-officedocument.presentationml.slide+xml"/>
  <Override PartName="/ppt/slides/slide103.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110.xml" ContentType="application/vnd.openxmlformats-officedocument.presentationml.slide+xml"/>
  <Override PartName="/ppt/slides/slide75.xml" ContentType="application/vnd.openxmlformats-officedocument.presentationml.slide+xml"/>
  <Override PartName="/ppt/slides/slide111.xml" ContentType="application/vnd.openxmlformats-officedocument.presentationml.slide+xml"/>
  <Override PartName="/ppt/slides/slide76.xml" ContentType="application/vnd.openxmlformats-officedocument.presentationml.slide+xml"/>
  <Override PartName="/ppt/slides/slide112.xml" ContentType="application/vnd.openxmlformats-officedocument.presentationml.slide+xml"/>
  <Override PartName="/ppt/slides/slide77.xml" ContentType="application/vnd.openxmlformats-officedocument.presentationml.slide+xml"/>
  <Override PartName="/ppt/slides/slide113.xml" ContentType="application/vnd.openxmlformats-officedocument.presentationml.slide+xml"/>
  <Override PartName="/ppt/slides/slide7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120.xml" ContentType="application/vnd.openxmlformats-officedocument.presentationml.slide+xml"/>
  <Override PartName="/ppt/slides/slide85.xml" ContentType="application/vnd.openxmlformats-officedocument.presentationml.slide+xml"/>
  <Override PartName="/ppt/slides/slide121.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0.jpeg" ContentType="image/jpe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png" ContentType="image/png"/>
  <Override PartName="/ppt/media/image7.jpeg" ContentType="image/jpeg"/>
  <Override PartName="/ppt/media/image8.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15"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16"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17"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18" name="PlaceHolder 5"/>
          <p:cNvSpPr>
            <a:spLocks noGrp="1"/>
          </p:cNvSpPr>
          <p:nvPr>
            <p:ph type="sldNum"/>
          </p:nvPr>
        </p:nvSpPr>
        <p:spPr>
          <a:xfrm>
            <a:off x="4278960" y="10157400"/>
            <a:ext cx="3280680" cy="534240"/>
          </a:xfrm>
          <a:prstGeom prst="rect">
            <a:avLst/>
          </a:prstGeom>
        </p:spPr>
        <p:txBody>
          <a:bodyPr lIns="0" rIns="0" tIns="0" bIns="0" anchor="b"/>
          <a:p>
            <a:pPr algn="r"/>
            <a:fld id="{21FD1F57-3B4E-4FA1-9B8E-2ACBDA4B3F03}"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3884760" y="8685360"/>
            <a:ext cx="2971440" cy="456840"/>
          </a:xfrm>
          <a:prstGeom prst="rect">
            <a:avLst/>
          </a:prstGeom>
          <a:noFill/>
          <a:ln>
            <a:noFill/>
          </a:ln>
        </p:spPr>
        <p:txBody>
          <a:bodyPr anchor="b"/>
          <a:p>
            <a:pPr algn="r">
              <a:lnSpc>
                <a:spcPct val="100000"/>
              </a:lnSpc>
            </a:pPr>
            <a:fld id="{923D0666-96DD-4C47-9934-18523DCE831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0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3884760" y="8685360"/>
            <a:ext cx="2971440" cy="456840"/>
          </a:xfrm>
          <a:prstGeom prst="rect">
            <a:avLst/>
          </a:prstGeom>
          <a:noFill/>
          <a:ln>
            <a:noFill/>
          </a:ln>
        </p:spPr>
        <p:txBody>
          <a:bodyPr anchor="b"/>
          <a:p>
            <a:pPr algn="r">
              <a:lnSpc>
                <a:spcPct val="100000"/>
              </a:lnSpc>
            </a:pPr>
            <a:fld id="{6F0536B3-7C5A-4798-9DF2-B717636345B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1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3884760" y="8685360"/>
            <a:ext cx="2971440" cy="456840"/>
          </a:xfrm>
          <a:prstGeom prst="rect">
            <a:avLst/>
          </a:prstGeom>
          <a:noFill/>
          <a:ln>
            <a:noFill/>
          </a:ln>
        </p:spPr>
        <p:txBody>
          <a:bodyPr anchor="b"/>
          <a:p>
            <a:pPr algn="r">
              <a:lnSpc>
                <a:spcPct val="100000"/>
              </a:lnSpc>
            </a:pPr>
            <a:fld id="{1CD12FF7-A0AE-4AD4-BEAC-BDFB7634F09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1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3884760" y="8685360"/>
            <a:ext cx="2971440" cy="456840"/>
          </a:xfrm>
          <a:prstGeom prst="rect">
            <a:avLst/>
          </a:prstGeom>
          <a:noFill/>
          <a:ln>
            <a:noFill/>
          </a:ln>
        </p:spPr>
        <p:txBody>
          <a:bodyPr anchor="b"/>
          <a:p>
            <a:pPr algn="r">
              <a:lnSpc>
                <a:spcPct val="100000"/>
              </a:lnSpc>
            </a:pPr>
            <a:fld id="{DBEA1DC3-C009-479D-BEAB-022B2F42DE0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1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3884760" y="8685360"/>
            <a:ext cx="2971440" cy="456840"/>
          </a:xfrm>
          <a:prstGeom prst="rect">
            <a:avLst/>
          </a:prstGeom>
          <a:noFill/>
          <a:ln>
            <a:noFill/>
          </a:ln>
        </p:spPr>
        <p:txBody>
          <a:bodyPr anchor="b"/>
          <a:p>
            <a:pPr algn="r">
              <a:lnSpc>
                <a:spcPct val="100000"/>
              </a:lnSpc>
            </a:pPr>
            <a:fld id="{25910558-B039-4D10-B02D-05101EE08E6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1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3884760" y="8685360"/>
            <a:ext cx="2971440" cy="456840"/>
          </a:xfrm>
          <a:prstGeom prst="rect">
            <a:avLst/>
          </a:prstGeom>
          <a:noFill/>
          <a:ln>
            <a:noFill/>
          </a:ln>
        </p:spPr>
        <p:txBody>
          <a:bodyPr anchor="b"/>
          <a:p>
            <a:pPr algn="r">
              <a:lnSpc>
                <a:spcPct val="100000"/>
              </a:lnSpc>
            </a:pPr>
            <a:fld id="{71A04200-D41A-476D-9B71-4D6FE9083EF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1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3884760" y="8685360"/>
            <a:ext cx="2971440" cy="456840"/>
          </a:xfrm>
          <a:prstGeom prst="rect">
            <a:avLst/>
          </a:prstGeom>
          <a:noFill/>
          <a:ln>
            <a:noFill/>
          </a:ln>
        </p:spPr>
        <p:txBody>
          <a:bodyPr anchor="b"/>
          <a:p>
            <a:pPr algn="r">
              <a:lnSpc>
                <a:spcPct val="100000"/>
              </a:lnSpc>
            </a:pPr>
            <a:fld id="{307B680A-526F-4846-89FD-F70EB8FEF1D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2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3884760" y="8685360"/>
            <a:ext cx="2971440" cy="456840"/>
          </a:xfrm>
          <a:prstGeom prst="rect">
            <a:avLst/>
          </a:prstGeom>
          <a:noFill/>
          <a:ln>
            <a:noFill/>
          </a:ln>
        </p:spPr>
        <p:txBody>
          <a:bodyPr anchor="b"/>
          <a:p>
            <a:pPr algn="r">
              <a:lnSpc>
                <a:spcPct val="100000"/>
              </a:lnSpc>
            </a:pPr>
            <a:fld id="{E36D432B-BB13-46EA-B248-5D35B4616F3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2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3884760" y="8685360"/>
            <a:ext cx="2971440" cy="456840"/>
          </a:xfrm>
          <a:prstGeom prst="rect">
            <a:avLst/>
          </a:prstGeom>
          <a:noFill/>
          <a:ln>
            <a:noFill/>
          </a:ln>
        </p:spPr>
        <p:txBody>
          <a:bodyPr anchor="b"/>
          <a:p>
            <a:pPr algn="r">
              <a:lnSpc>
                <a:spcPct val="100000"/>
              </a:lnSpc>
            </a:pPr>
            <a:fld id="{6BC6094F-1AB6-40F5-8BE4-B1149F047F3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25" name="CustomShape 2"/>
          <p:cNvSpPr/>
          <p:nvPr/>
        </p:nvSpPr>
        <p:spPr>
          <a:xfrm>
            <a:off x="686520" y="4342680"/>
            <a:ext cx="5486400" cy="4114080"/>
          </a:xfrm>
          <a:prstGeom prst="rect">
            <a:avLst/>
          </a:prstGeom>
          <a:noFill/>
          <a:ln w="9360">
            <a:noFill/>
          </a:ln>
        </p:spPr>
        <p:style>
          <a:lnRef idx="0"/>
          <a:fillRef idx="0"/>
          <a:effectRef idx="0"/>
          <a:fontRef idx="minor"/>
        </p:style>
      </p:sp>
      <p:sp>
        <p:nvSpPr>
          <p:cNvPr id="526" name="CustomShape 3"/>
          <p:cNvSpPr/>
          <p:nvPr/>
        </p:nvSpPr>
        <p:spPr>
          <a:xfrm>
            <a:off x="3884400" y="8685000"/>
            <a:ext cx="2970720" cy="457200"/>
          </a:xfrm>
          <a:prstGeom prst="rect">
            <a:avLst/>
          </a:prstGeom>
          <a:noFill/>
          <a:ln w="9360">
            <a:noFill/>
          </a:ln>
        </p:spPr>
        <p:style>
          <a:lnRef idx="0"/>
          <a:fillRef idx="0"/>
          <a:effectRef idx="0"/>
          <a:fontRef idx="minor"/>
        </p:style>
        <p:txBody>
          <a:bodyPr lIns="82080" rIns="82080" tIns="41040" bIns="41040" anchor="b"/>
          <a:p>
            <a:pPr algn="r">
              <a:lnSpc>
                <a:spcPct val="100000"/>
              </a:lnSpc>
            </a:pPr>
            <a:fld id="{BAD61A0C-8586-4EB9-9C82-7FAE3245FF55}" type="slidenum">
              <a:rPr b="0" lang="en-IN" sz="1100" spc="-1" strike="noStrike">
                <a:solidFill>
                  <a:srgbClr val="000000"/>
                </a:solidFill>
                <a:uFill>
                  <a:solidFill>
                    <a:srgbClr val="ffffff"/>
                  </a:solidFill>
                </a:uFill>
                <a:latin typeface="+mn-lt"/>
                <a:ea typeface="+mn-ea"/>
              </a:rPr>
              <a:t>1</a:t>
            </a:fld>
            <a:endParaRPr b="0" lang="en-IN" sz="1800" spc="-1" strike="noStrike">
              <a:solidFill>
                <a:srgbClr val="000000"/>
              </a:solidFill>
              <a:uFill>
                <a:solidFill>
                  <a:srgbClr val="ffffff"/>
                </a:solidFill>
              </a:uFill>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3884760" y="8685360"/>
            <a:ext cx="2971440" cy="456840"/>
          </a:xfrm>
          <a:prstGeom prst="rect">
            <a:avLst/>
          </a:prstGeom>
          <a:noFill/>
          <a:ln>
            <a:noFill/>
          </a:ln>
        </p:spPr>
        <p:txBody>
          <a:bodyPr anchor="b"/>
          <a:p>
            <a:pPr algn="r">
              <a:lnSpc>
                <a:spcPct val="100000"/>
              </a:lnSpc>
            </a:pPr>
            <a:fld id="{0D85E52D-ABD1-464E-BDFC-90321D99CDC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28"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3884760" y="8685360"/>
            <a:ext cx="2971440" cy="456840"/>
          </a:xfrm>
          <a:prstGeom prst="rect">
            <a:avLst/>
          </a:prstGeom>
          <a:noFill/>
          <a:ln>
            <a:noFill/>
          </a:ln>
        </p:spPr>
        <p:txBody>
          <a:bodyPr anchor="b"/>
          <a:p>
            <a:pPr algn="r">
              <a:lnSpc>
                <a:spcPct val="100000"/>
              </a:lnSpc>
            </a:pPr>
            <a:fld id="{71ECDE02-C513-41C9-BAAC-7141796B83D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30"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3884760" y="8685360"/>
            <a:ext cx="2971440" cy="456840"/>
          </a:xfrm>
          <a:prstGeom prst="rect">
            <a:avLst/>
          </a:prstGeom>
          <a:noFill/>
          <a:ln>
            <a:noFill/>
          </a:ln>
        </p:spPr>
        <p:txBody>
          <a:bodyPr anchor="b"/>
          <a:p>
            <a:pPr algn="r">
              <a:lnSpc>
                <a:spcPct val="100000"/>
              </a:lnSpc>
            </a:pPr>
            <a:fld id="{59B560BD-B309-45B9-A7FE-00FFAA998E0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32"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3884760" y="8685360"/>
            <a:ext cx="2971440" cy="456840"/>
          </a:xfrm>
          <a:prstGeom prst="rect">
            <a:avLst/>
          </a:prstGeom>
          <a:noFill/>
          <a:ln>
            <a:noFill/>
          </a:ln>
        </p:spPr>
        <p:txBody>
          <a:bodyPr anchor="b"/>
          <a:p>
            <a:pPr algn="r">
              <a:lnSpc>
                <a:spcPct val="100000"/>
              </a:lnSpc>
            </a:pPr>
            <a:fld id="{CDE852E8-BD5B-4C23-A3B8-09B42B0AEEE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34"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3884760" y="8685360"/>
            <a:ext cx="2971440" cy="456840"/>
          </a:xfrm>
          <a:prstGeom prst="rect">
            <a:avLst/>
          </a:prstGeom>
          <a:noFill/>
          <a:ln>
            <a:noFill/>
          </a:ln>
        </p:spPr>
        <p:txBody>
          <a:bodyPr anchor="b"/>
          <a:p>
            <a:pPr algn="r">
              <a:lnSpc>
                <a:spcPct val="100000"/>
              </a:lnSpc>
            </a:pPr>
            <a:fld id="{1DA98A37-52FC-4449-892D-52B5FA140FC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36"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3884760" y="8685360"/>
            <a:ext cx="2971440" cy="456840"/>
          </a:xfrm>
          <a:prstGeom prst="rect">
            <a:avLst/>
          </a:prstGeom>
          <a:noFill/>
          <a:ln>
            <a:noFill/>
          </a:ln>
        </p:spPr>
        <p:txBody>
          <a:bodyPr anchor="b"/>
          <a:p>
            <a:pPr algn="r">
              <a:lnSpc>
                <a:spcPct val="100000"/>
              </a:lnSpc>
            </a:pPr>
            <a:fld id="{6B9E159E-EA0B-45FB-9EF8-30C9833FA26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38"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3884760" y="8685360"/>
            <a:ext cx="2971440" cy="456840"/>
          </a:xfrm>
          <a:prstGeom prst="rect">
            <a:avLst/>
          </a:prstGeom>
          <a:noFill/>
          <a:ln>
            <a:noFill/>
          </a:ln>
        </p:spPr>
        <p:txBody>
          <a:bodyPr anchor="b"/>
          <a:p>
            <a:pPr algn="r">
              <a:lnSpc>
                <a:spcPct val="100000"/>
              </a:lnSpc>
            </a:pPr>
            <a:fld id="{A650E020-FDAD-4B3D-AF1F-D8C1EB55336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40"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3884760" y="8685360"/>
            <a:ext cx="2971440" cy="456840"/>
          </a:xfrm>
          <a:prstGeom prst="rect">
            <a:avLst/>
          </a:prstGeom>
          <a:noFill/>
          <a:ln>
            <a:noFill/>
          </a:ln>
        </p:spPr>
        <p:txBody>
          <a:bodyPr anchor="b"/>
          <a:p>
            <a:pPr algn="r">
              <a:lnSpc>
                <a:spcPct val="100000"/>
              </a:lnSpc>
            </a:pPr>
            <a:fld id="{F9A80C94-B7F8-4626-B7F0-28B031F56F0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42"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3884760" y="8685360"/>
            <a:ext cx="2971440" cy="456840"/>
          </a:xfrm>
          <a:prstGeom prst="rect">
            <a:avLst/>
          </a:prstGeom>
          <a:noFill/>
          <a:ln>
            <a:noFill/>
          </a:ln>
        </p:spPr>
        <p:txBody>
          <a:bodyPr anchor="b"/>
          <a:p>
            <a:pPr algn="r">
              <a:lnSpc>
                <a:spcPct val="100000"/>
              </a:lnSpc>
            </a:pPr>
            <a:fld id="{D5F805B0-AD7C-45FB-8A0C-1B3D0AF91A8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44" name="CustomShape 2"/>
          <p:cNvSpPr/>
          <p:nvPr/>
        </p:nvSpPr>
        <p:spPr>
          <a:xfrm>
            <a:off x="3884400" y="8685000"/>
            <a:ext cx="2970720" cy="457200"/>
          </a:xfrm>
          <a:prstGeom prst="rect">
            <a:avLst/>
          </a:prstGeom>
          <a:noFill/>
          <a:ln w="9360">
            <a:noFill/>
          </a:ln>
        </p:spPr>
        <p:style>
          <a:lnRef idx="0"/>
          <a:fillRef idx="0"/>
          <a:effectRef idx="0"/>
          <a:fontRef idx="minor"/>
        </p:style>
        <p:txBody>
          <a:bodyPr lIns="82080" rIns="82080" tIns="41040" bIns="41040" anchor="b"/>
          <a:p>
            <a:pPr algn="r">
              <a:lnSpc>
                <a:spcPct val="100000"/>
              </a:lnSpc>
            </a:pPr>
            <a:fld id="{6DBB2817-08D7-4259-A40D-AA143C89340E}" type="slidenum">
              <a:rPr b="0" lang="en-IN" sz="1100" spc="-1" strike="noStrike">
                <a:solidFill>
                  <a:srgbClr val="000000"/>
                </a:solidFill>
                <a:uFill>
                  <a:solidFill>
                    <a:srgbClr val="ffffff"/>
                  </a:solidFill>
                </a:uFill>
                <a:latin typeface="Times New Roman"/>
                <a:ea typeface="DejaVu Sans"/>
              </a:rPr>
              <a:t>1</a:t>
            </a:fld>
            <a:endParaRPr b="0" lang="en-IN" sz="1800" spc="-1" strike="noStrike">
              <a:solidFill>
                <a:srgbClr val="000000"/>
              </a:solidFill>
              <a:uFill>
                <a:solidFill>
                  <a:srgbClr val="ffffff"/>
                </a:solidFill>
              </a:uFill>
              <a:latin typeface="Arial"/>
            </a:endParaRPr>
          </a:p>
        </p:txBody>
      </p:sp>
      <p:sp>
        <p:nvSpPr>
          <p:cNvPr id="545" name="PlaceHolder 3"/>
          <p:cNvSpPr>
            <a:spLocks noGrp="1"/>
          </p:cNvSpPr>
          <p:nvPr>
            <p:ph type="body"/>
          </p:nvPr>
        </p:nvSpPr>
        <p:spPr>
          <a:xfrm>
            <a:off x="3578760" y="1068120"/>
            <a:ext cx="3198960" cy="773928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3884760" y="8685360"/>
            <a:ext cx="2971440" cy="456840"/>
          </a:xfrm>
          <a:prstGeom prst="rect">
            <a:avLst/>
          </a:prstGeom>
          <a:noFill/>
          <a:ln>
            <a:noFill/>
          </a:ln>
        </p:spPr>
        <p:txBody>
          <a:bodyPr anchor="b"/>
          <a:p>
            <a:pPr algn="r">
              <a:lnSpc>
                <a:spcPct val="100000"/>
              </a:lnSpc>
            </a:pPr>
            <a:fld id="{3946BBDC-AA9A-4BE9-8D2D-87A7C5CB187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47"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3884760" y="8685360"/>
            <a:ext cx="2971440" cy="456840"/>
          </a:xfrm>
          <a:prstGeom prst="rect">
            <a:avLst/>
          </a:prstGeom>
          <a:noFill/>
          <a:ln>
            <a:noFill/>
          </a:ln>
        </p:spPr>
        <p:txBody>
          <a:bodyPr anchor="b"/>
          <a:p>
            <a:pPr algn="r">
              <a:lnSpc>
                <a:spcPct val="100000"/>
              </a:lnSpc>
            </a:pPr>
            <a:fld id="{791B8DFA-666E-4F35-8842-50E1A44F3DDD}"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
        <p:nvSpPr>
          <p:cNvPr id="549" name="PlaceHolder 2"/>
          <p:cNvSpPr>
            <a:spLocks noGrp="1"/>
          </p:cNvSpPr>
          <p:nvPr>
            <p:ph type="body"/>
          </p:nvPr>
        </p:nvSpPr>
        <p:spPr>
          <a:xfrm>
            <a:off x="777240" y="4776840"/>
            <a:ext cx="6217560" cy="4525560"/>
          </a:xfrm>
          <a:prstGeom prst="rect">
            <a:avLst/>
          </a:prstGeom>
        </p:spPr>
        <p:txBody>
          <a:bodyPr anchor="ctr"/>
          <a:p>
            <a:endParaRPr b="0" lang="en-IN" sz="2000" spc="-1" strike="noStrike">
              <a:solidFill>
                <a:srgbClr val="000000"/>
              </a:solidFill>
              <a:uFill>
                <a:solidFill>
                  <a:srgbClr val="ffffff"/>
                </a:solidFill>
              </a:u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884760" y="8685360"/>
            <a:ext cx="2971440" cy="456840"/>
          </a:xfrm>
          <a:prstGeom prst="rect">
            <a:avLst/>
          </a:prstGeom>
          <a:noFill/>
          <a:ln>
            <a:noFill/>
          </a:ln>
        </p:spPr>
        <p:txBody>
          <a:bodyPr anchor="b"/>
          <a:p>
            <a:pPr algn="r">
              <a:lnSpc>
                <a:spcPct val="100000"/>
              </a:lnSpc>
            </a:pPr>
            <a:fld id="{2121ADCB-4EEE-4297-A601-464DB182472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8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3884760" y="8685360"/>
            <a:ext cx="2971440" cy="456840"/>
          </a:xfrm>
          <a:prstGeom prst="rect">
            <a:avLst/>
          </a:prstGeom>
          <a:noFill/>
          <a:ln>
            <a:noFill/>
          </a:ln>
        </p:spPr>
        <p:txBody>
          <a:bodyPr anchor="b"/>
          <a:p>
            <a:pPr algn="r">
              <a:lnSpc>
                <a:spcPct val="100000"/>
              </a:lnSpc>
            </a:pPr>
            <a:fld id="{C740E637-4FA7-421E-A2CC-23B222E04E9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9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3884760" y="8685360"/>
            <a:ext cx="2971440" cy="456840"/>
          </a:xfrm>
          <a:prstGeom prst="rect">
            <a:avLst/>
          </a:prstGeom>
          <a:noFill/>
          <a:ln>
            <a:noFill/>
          </a:ln>
        </p:spPr>
        <p:txBody>
          <a:bodyPr anchor="b"/>
          <a:p>
            <a:pPr algn="r">
              <a:lnSpc>
                <a:spcPct val="100000"/>
              </a:lnSpc>
            </a:pPr>
            <a:fld id="{3BC38350-DAA7-4A73-8C4E-37893778961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9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3884760" y="8685360"/>
            <a:ext cx="2971440" cy="456840"/>
          </a:xfrm>
          <a:prstGeom prst="rect">
            <a:avLst/>
          </a:prstGeom>
          <a:noFill/>
          <a:ln>
            <a:noFill/>
          </a:ln>
        </p:spPr>
        <p:txBody>
          <a:bodyPr anchor="b"/>
          <a:p>
            <a:pPr algn="r">
              <a:lnSpc>
                <a:spcPct val="100000"/>
              </a:lnSpc>
            </a:pPr>
            <a:fld id="{F16502F7-9B12-42DD-9D9A-74A9F76CE40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9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3884760" y="8685360"/>
            <a:ext cx="2971440" cy="456840"/>
          </a:xfrm>
          <a:prstGeom prst="rect">
            <a:avLst/>
          </a:prstGeom>
          <a:noFill/>
          <a:ln>
            <a:noFill/>
          </a:ln>
        </p:spPr>
        <p:txBody>
          <a:bodyPr anchor="b"/>
          <a:p>
            <a:pPr algn="r">
              <a:lnSpc>
                <a:spcPct val="100000"/>
              </a:lnSpc>
            </a:pPr>
            <a:fld id="{3E54089E-2E93-441D-A62A-0322F60B1B0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9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3884760" y="8685360"/>
            <a:ext cx="2971440" cy="456840"/>
          </a:xfrm>
          <a:prstGeom prst="rect">
            <a:avLst/>
          </a:prstGeom>
          <a:noFill/>
          <a:ln>
            <a:noFill/>
          </a:ln>
        </p:spPr>
        <p:txBody>
          <a:bodyPr anchor="b"/>
          <a:p>
            <a:pPr algn="r">
              <a:lnSpc>
                <a:spcPct val="100000"/>
              </a:lnSpc>
            </a:pPr>
            <a:fld id="{DD513BFE-DCD2-46AB-937F-0B7A464B04B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39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884760" y="8685360"/>
            <a:ext cx="2971440" cy="456840"/>
          </a:xfrm>
          <a:prstGeom prst="rect">
            <a:avLst/>
          </a:prstGeom>
          <a:noFill/>
          <a:ln>
            <a:noFill/>
          </a:ln>
        </p:spPr>
        <p:txBody>
          <a:bodyPr anchor="b"/>
          <a:p>
            <a:pPr algn="r">
              <a:lnSpc>
                <a:spcPct val="100000"/>
              </a:lnSpc>
            </a:pPr>
            <a:fld id="{F15F0964-9E4F-4A65-9395-6A75DDD4E12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0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3884760" y="8685360"/>
            <a:ext cx="2971440" cy="456840"/>
          </a:xfrm>
          <a:prstGeom prst="rect">
            <a:avLst/>
          </a:prstGeom>
          <a:noFill/>
          <a:ln>
            <a:noFill/>
          </a:ln>
        </p:spPr>
        <p:txBody>
          <a:bodyPr anchor="b"/>
          <a:p>
            <a:pPr algn="r">
              <a:lnSpc>
                <a:spcPct val="100000"/>
              </a:lnSpc>
            </a:pPr>
            <a:fld id="{35BC6FD5-C540-479E-8F79-AAC069DAAAF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0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3884760" y="8685360"/>
            <a:ext cx="2971440" cy="456840"/>
          </a:xfrm>
          <a:prstGeom prst="rect">
            <a:avLst/>
          </a:prstGeom>
          <a:noFill/>
          <a:ln>
            <a:noFill/>
          </a:ln>
        </p:spPr>
        <p:txBody>
          <a:bodyPr anchor="b"/>
          <a:p>
            <a:pPr algn="r">
              <a:lnSpc>
                <a:spcPct val="100000"/>
              </a:lnSpc>
            </a:pPr>
            <a:fld id="{9702C944-2D42-47DD-A852-7D827507789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0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3884760" y="8685360"/>
            <a:ext cx="2971440" cy="456840"/>
          </a:xfrm>
          <a:prstGeom prst="rect">
            <a:avLst/>
          </a:prstGeom>
          <a:noFill/>
          <a:ln>
            <a:noFill/>
          </a:ln>
        </p:spPr>
        <p:txBody>
          <a:bodyPr anchor="b"/>
          <a:p>
            <a:pPr algn="r">
              <a:lnSpc>
                <a:spcPct val="100000"/>
              </a:lnSpc>
            </a:pPr>
            <a:fld id="{1B313F83-6877-428D-84C1-E8ABDE0FD59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0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3884760" y="8685360"/>
            <a:ext cx="2971440" cy="456840"/>
          </a:xfrm>
          <a:prstGeom prst="rect">
            <a:avLst/>
          </a:prstGeom>
          <a:noFill/>
          <a:ln>
            <a:noFill/>
          </a:ln>
        </p:spPr>
        <p:txBody>
          <a:bodyPr anchor="b"/>
          <a:p>
            <a:pPr algn="r">
              <a:lnSpc>
                <a:spcPct val="100000"/>
              </a:lnSpc>
            </a:pPr>
            <a:fld id="{F2E6FD22-ABF9-4AD9-841F-516ECFBCD90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0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3884760" y="8685360"/>
            <a:ext cx="2971440" cy="456840"/>
          </a:xfrm>
          <a:prstGeom prst="rect">
            <a:avLst/>
          </a:prstGeom>
          <a:noFill/>
          <a:ln>
            <a:noFill/>
          </a:ln>
        </p:spPr>
        <p:txBody>
          <a:bodyPr anchor="b"/>
          <a:p>
            <a:pPr algn="r">
              <a:lnSpc>
                <a:spcPct val="100000"/>
              </a:lnSpc>
            </a:pPr>
            <a:fld id="{CE73AEFB-82A3-4020-A7E4-61B36841A03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1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884760" y="8685360"/>
            <a:ext cx="2971440" cy="456840"/>
          </a:xfrm>
          <a:prstGeom prst="rect">
            <a:avLst/>
          </a:prstGeom>
          <a:noFill/>
          <a:ln>
            <a:noFill/>
          </a:ln>
        </p:spPr>
        <p:txBody>
          <a:bodyPr anchor="b"/>
          <a:p>
            <a:pPr algn="r">
              <a:lnSpc>
                <a:spcPct val="100000"/>
              </a:lnSpc>
            </a:pPr>
            <a:fld id="{0A97AC6E-7CB9-4F68-B090-D2569576ACA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1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3884760" y="8685360"/>
            <a:ext cx="2971440" cy="456840"/>
          </a:xfrm>
          <a:prstGeom prst="rect">
            <a:avLst/>
          </a:prstGeom>
          <a:noFill/>
          <a:ln>
            <a:noFill/>
          </a:ln>
        </p:spPr>
        <p:txBody>
          <a:bodyPr anchor="b"/>
          <a:p>
            <a:pPr algn="r">
              <a:lnSpc>
                <a:spcPct val="100000"/>
              </a:lnSpc>
            </a:pPr>
            <a:fld id="{2CBCDB3F-8E7F-408A-BF79-2E557DFE00F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1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3884760" y="8685360"/>
            <a:ext cx="2971440" cy="456840"/>
          </a:xfrm>
          <a:prstGeom prst="rect">
            <a:avLst/>
          </a:prstGeom>
          <a:noFill/>
          <a:ln>
            <a:noFill/>
          </a:ln>
        </p:spPr>
        <p:txBody>
          <a:bodyPr anchor="b"/>
          <a:p>
            <a:pPr algn="r">
              <a:lnSpc>
                <a:spcPct val="100000"/>
              </a:lnSpc>
            </a:pPr>
            <a:fld id="{4BC3BCEC-5E08-48D6-B6E3-5B650B62FAC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1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3884760" y="8685360"/>
            <a:ext cx="2971440" cy="456840"/>
          </a:xfrm>
          <a:prstGeom prst="rect">
            <a:avLst/>
          </a:prstGeom>
          <a:noFill/>
          <a:ln>
            <a:noFill/>
          </a:ln>
        </p:spPr>
        <p:txBody>
          <a:bodyPr anchor="b"/>
          <a:p>
            <a:pPr algn="r">
              <a:lnSpc>
                <a:spcPct val="100000"/>
              </a:lnSpc>
            </a:pPr>
            <a:fld id="{8CAFDEA4-6990-4435-AA5D-AC244B3033F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1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3884760" y="8685360"/>
            <a:ext cx="2971440" cy="456840"/>
          </a:xfrm>
          <a:prstGeom prst="rect">
            <a:avLst/>
          </a:prstGeom>
          <a:noFill/>
          <a:ln>
            <a:noFill/>
          </a:ln>
        </p:spPr>
        <p:txBody>
          <a:bodyPr anchor="b"/>
          <a:p>
            <a:pPr algn="r">
              <a:lnSpc>
                <a:spcPct val="100000"/>
              </a:lnSpc>
            </a:pPr>
            <a:fld id="{AEA985F1-C57A-4A16-959A-BEB26AB23DC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2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3884760" y="8685360"/>
            <a:ext cx="2971440" cy="456840"/>
          </a:xfrm>
          <a:prstGeom prst="rect">
            <a:avLst/>
          </a:prstGeom>
          <a:noFill/>
          <a:ln>
            <a:noFill/>
          </a:ln>
        </p:spPr>
        <p:txBody>
          <a:bodyPr anchor="b"/>
          <a:p>
            <a:pPr algn="r">
              <a:lnSpc>
                <a:spcPct val="100000"/>
              </a:lnSpc>
            </a:pPr>
            <a:fld id="{A47B3054-ABFA-49FE-A6BE-0816505FA9C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2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3884760" y="8685360"/>
            <a:ext cx="2971440" cy="456840"/>
          </a:xfrm>
          <a:prstGeom prst="rect">
            <a:avLst/>
          </a:prstGeom>
          <a:noFill/>
          <a:ln>
            <a:noFill/>
          </a:ln>
        </p:spPr>
        <p:txBody>
          <a:bodyPr anchor="b"/>
          <a:p>
            <a:pPr algn="r">
              <a:lnSpc>
                <a:spcPct val="100000"/>
              </a:lnSpc>
            </a:pPr>
            <a:fld id="{9890716B-A218-4D70-854E-9B83ECAA043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2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3884760" y="8685360"/>
            <a:ext cx="2971440" cy="456840"/>
          </a:xfrm>
          <a:prstGeom prst="rect">
            <a:avLst/>
          </a:prstGeom>
          <a:noFill/>
          <a:ln>
            <a:noFill/>
          </a:ln>
        </p:spPr>
        <p:txBody>
          <a:bodyPr anchor="b"/>
          <a:p>
            <a:pPr algn="r">
              <a:lnSpc>
                <a:spcPct val="100000"/>
              </a:lnSpc>
            </a:pPr>
            <a:fld id="{3A55F610-AE92-44BD-9E82-B78D78A9E27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2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3884760" y="8685360"/>
            <a:ext cx="2971440" cy="456840"/>
          </a:xfrm>
          <a:prstGeom prst="rect">
            <a:avLst/>
          </a:prstGeom>
          <a:noFill/>
          <a:ln>
            <a:noFill/>
          </a:ln>
        </p:spPr>
        <p:txBody>
          <a:bodyPr anchor="b"/>
          <a:p>
            <a:pPr algn="r">
              <a:lnSpc>
                <a:spcPct val="100000"/>
              </a:lnSpc>
            </a:pPr>
            <a:fld id="{4F507A85-861A-4FAF-967C-BFDEB9786D1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2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884760" y="8685360"/>
            <a:ext cx="2971440" cy="456840"/>
          </a:xfrm>
          <a:prstGeom prst="rect">
            <a:avLst/>
          </a:prstGeom>
          <a:noFill/>
          <a:ln>
            <a:noFill/>
          </a:ln>
        </p:spPr>
        <p:txBody>
          <a:bodyPr anchor="b"/>
          <a:p>
            <a:pPr algn="r">
              <a:lnSpc>
                <a:spcPct val="100000"/>
              </a:lnSpc>
            </a:pPr>
            <a:fld id="{8E2C47D9-2B0D-42A3-8651-E7EC1EC2BF3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3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3884760" y="8685360"/>
            <a:ext cx="2971440" cy="456840"/>
          </a:xfrm>
          <a:prstGeom prst="rect">
            <a:avLst/>
          </a:prstGeom>
          <a:noFill/>
          <a:ln>
            <a:noFill/>
          </a:ln>
        </p:spPr>
        <p:txBody>
          <a:bodyPr anchor="b"/>
          <a:p>
            <a:pPr algn="r">
              <a:lnSpc>
                <a:spcPct val="100000"/>
              </a:lnSpc>
            </a:pPr>
            <a:fld id="{9AF5F88C-6D76-43AA-BEAE-4B2526596FF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3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3884760" y="8685360"/>
            <a:ext cx="2971440" cy="456840"/>
          </a:xfrm>
          <a:prstGeom prst="rect">
            <a:avLst/>
          </a:prstGeom>
          <a:noFill/>
          <a:ln>
            <a:noFill/>
          </a:ln>
        </p:spPr>
        <p:txBody>
          <a:bodyPr anchor="b"/>
          <a:p>
            <a:pPr algn="r">
              <a:lnSpc>
                <a:spcPct val="100000"/>
              </a:lnSpc>
            </a:pPr>
            <a:fld id="{14894148-8516-4703-9238-42AE1A7AB3A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3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884760" y="8685360"/>
            <a:ext cx="2971440" cy="456840"/>
          </a:xfrm>
          <a:prstGeom prst="rect">
            <a:avLst/>
          </a:prstGeom>
          <a:noFill/>
          <a:ln>
            <a:noFill/>
          </a:ln>
        </p:spPr>
        <p:txBody>
          <a:bodyPr anchor="b"/>
          <a:p>
            <a:pPr algn="r">
              <a:lnSpc>
                <a:spcPct val="100000"/>
              </a:lnSpc>
            </a:pPr>
            <a:fld id="{C16D85C6-0BD7-40D9-8873-E5A8FB5554D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3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3884760" y="8685360"/>
            <a:ext cx="2971440" cy="456840"/>
          </a:xfrm>
          <a:prstGeom prst="rect">
            <a:avLst/>
          </a:prstGeom>
          <a:noFill/>
          <a:ln>
            <a:noFill/>
          </a:ln>
        </p:spPr>
        <p:txBody>
          <a:bodyPr anchor="b"/>
          <a:p>
            <a:pPr algn="r">
              <a:lnSpc>
                <a:spcPct val="100000"/>
              </a:lnSpc>
            </a:pPr>
            <a:fld id="{A5FC1F28-9F30-4D75-9CB7-425766652D9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3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3884760" y="8685360"/>
            <a:ext cx="2971440" cy="456840"/>
          </a:xfrm>
          <a:prstGeom prst="rect">
            <a:avLst/>
          </a:prstGeom>
          <a:noFill/>
          <a:ln>
            <a:noFill/>
          </a:ln>
        </p:spPr>
        <p:txBody>
          <a:bodyPr anchor="b"/>
          <a:p>
            <a:pPr algn="r">
              <a:lnSpc>
                <a:spcPct val="100000"/>
              </a:lnSpc>
            </a:pPr>
            <a:fld id="{B761F580-F905-4449-B4E4-35FA139E2452}"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4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3884760" y="8685360"/>
            <a:ext cx="2971440" cy="456840"/>
          </a:xfrm>
          <a:prstGeom prst="rect">
            <a:avLst/>
          </a:prstGeom>
          <a:noFill/>
          <a:ln>
            <a:noFill/>
          </a:ln>
        </p:spPr>
        <p:txBody>
          <a:bodyPr anchor="b"/>
          <a:p>
            <a:pPr algn="r">
              <a:lnSpc>
                <a:spcPct val="100000"/>
              </a:lnSpc>
            </a:pPr>
            <a:fld id="{BE23E795-7FD8-4EBB-94E2-73BE8B8CDC0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4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3884760" y="8685360"/>
            <a:ext cx="2971440" cy="456840"/>
          </a:xfrm>
          <a:prstGeom prst="rect">
            <a:avLst/>
          </a:prstGeom>
          <a:noFill/>
          <a:ln>
            <a:noFill/>
          </a:ln>
        </p:spPr>
        <p:txBody>
          <a:bodyPr anchor="b"/>
          <a:p>
            <a:pPr algn="r">
              <a:lnSpc>
                <a:spcPct val="100000"/>
              </a:lnSpc>
            </a:pPr>
            <a:fld id="{0582F9B4-DA92-409F-B158-505AA00C4EA9}"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4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3884760" y="8685360"/>
            <a:ext cx="2971440" cy="456840"/>
          </a:xfrm>
          <a:prstGeom prst="rect">
            <a:avLst/>
          </a:prstGeom>
          <a:noFill/>
          <a:ln>
            <a:noFill/>
          </a:ln>
        </p:spPr>
        <p:txBody>
          <a:bodyPr anchor="b"/>
          <a:p>
            <a:pPr algn="r">
              <a:lnSpc>
                <a:spcPct val="100000"/>
              </a:lnSpc>
            </a:pPr>
            <a:fld id="{3316B545-60D6-4BF0-8AAB-230E59FE2CD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4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3884760" y="8685360"/>
            <a:ext cx="2971440" cy="456840"/>
          </a:xfrm>
          <a:prstGeom prst="rect">
            <a:avLst/>
          </a:prstGeom>
          <a:noFill/>
          <a:ln>
            <a:noFill/>
          </a:ln>
        </p:spPr>
        <p:txBody>
          <a:bodyPr anchor="b"/>
          <a:p>
            <a:pPr algn="r">
              <a:lnSpc>
                <a:spcPct val="100000"/>
              </a:lnSpc>
            </a:pPr>
            <a:fld id="{0DE914FD-9C76-4AB9-B89A-F9B22237891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4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3884760" y="8685360"/>
            <a:ext cx="2971440" cy="456840"/>
          </a:xfrm>
          <a:prstGeom prst="rect">
            <a:avLst/>
          </a:prstGeom>
          <a:noFill/>
          <a:ln>
            <a:noFill/>
          </a:ln>
        </p:spPr>
        <p:txBody>
          <a:bodyPr anchor="b"/>
          <a:p>
            <a:pPr algn="r">
              <a:lnSpc>
                <a:spcPct val="100000"/>
              </a:lnSpc>
            </a:pPr>
            <a:fld id="{CC5DB2D8-4A4C-4138-9EFF-D752B8C043D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5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3884760" y="8685360"/>
            <a:ext cx="2971440" cy="456840"/>
          </a:xfrm>
          <a:prstGeom prst="rect">
            <a:avLst/>
          </a:prstGeom>
          <a:noFill/>
          <a:ln>
            <a:noFill/>
          </a:ln>
        </p:spPr>
        <p:txBody>
          <a:bodyPr anchor="b"/>
          <a:p>
            <a:pPr algn="r">
              <a:lnSpc>
                <a:spcPct val="100000"/>
              </a:lnSpc>
            </a:pPr>
            <a:fld id="{0B1773CA-3AD3-4921-8290-621D0433426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5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3884760" y="8685360"/>
            <a:ext cx="2971440" cy="456840"/>
          </a:xfrm>
          <a:prstGeom prst="rect">
            <a:avLst/>
          </a:prstGeom>
          <a:noFill/>
          <a:ln>
            <a:noFill/>
          </a:ln>
        </p:spPr>
        <p:txBody>
          <a:bodyPr anchor="b"/>
          <a:p>
            <a:pPr algn="r">
              <a:lnSpc>
                <a:spcPct val="100000"/>
              </a:lnSpc>
            </a:pPr>
            <a:fld id="{E58E896C-EE0F-4A8B-9870-B30FCD6F1C3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5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3884760" y="8685360"/>
            <a:ext cx="2971440" cy="456840"/>
          </a:xfrm>
          <a:prstGeom prst="rect">
            <a:avLst/>
          </a:prstGeom>
          <a:noFill/>
          <a:ln>
            <a:noFill/>
          </a:ln>
        </p:spPr>
        <p:txBody>
          <a:bodyPr anchor="b"/>
          <a:p>
            <a:pPr algn="r">
              <a:lnSpc>
                <a:spcPct val="100000"/>
              </a:lnSpc>
            </a:pPr>
            <a:fld id="{2B0F2E67-3AD9-4235-80D5-2574F32FA4D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5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3884760" y="8685360"/>
            <a:ext cx="2971440" cy="456840"/>
          </a:xfrm>
          <a:prstGeom prst="rect">
            <a:avLst/>
          </a:prstGeom>
          <a:noFill/>
          <a:ln>
            <a:noFill/>
          </a:ln>
        </p:spPr>
        <p:txBody>
          <a:bodyPr anchor="b"/>
          <a:p>
            <a:pPr algn="r">
              <a:lnSpc>
                <a:spcPct val="100000"/>
              </a:lnSpc>
            </a:pPr>
            <a:fld id="{C895BD59-6694-4E91-8944-DD4EEEE4025D}"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5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3884760" y="8685360"/>
            <a:ext cx="2971440" cy="456840"/>
          </a:xfrm>
          <a:prstGeom prst="rect">
            <a:avLst/>
          </a:prstGeom>
          <a:noFill/>
          <a:ln>
            <a:noFill/>
          </a:ln>
        </p:spPr>
        <p:txBody>
          <a:bodyPr anchor="b"/>
          <a:p>
            <a:pPr algn="r">
              <a:lnSpc>
                <a:spcPct val="100000"/>
              </a:lnSpc>
            </a:pPr>
            <a:fld id="{E577E1F7-81FA-493E-8DE6-A56EA743BCF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6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3884760" y="8685360"/>
            <a:ext cx="2971440" cy="456840"/>
          </a:xfrm>
          <a:prstGeom prst="rect">
            <a:avLst/>
          </a:prstGeom>
          <a:noFill/>
          <a:ln>
            <a:noFill/>
          </a:ln>
        </p:spPr>
        <p:txBody>
          <a:bodyPr anchor="b"/>
          <a:p>
            <a:pPr algn="r">
              <a:lnSpc>
                <a:spcPct val="100000"/>
              </a:lnSpc>
            </a:pPr>
            <a:fld id="{38FD5C74-1D01-473B-ADE9-E25032D34C5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6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3884760" y="8685360"/>
            <a:ext cx="2971440" cy="456840"/>
          </a:xfrm>
          <a:prstGeom prst="rect">
            <a:avLst/>
          </a:prstGeom>
          <a:noFill/>
          <a:ln>
            <a:noFill/>
          </a:ln>
        </p:spPr>
        <p:txBody>
          <a:bodyPr anchor="b"/>
          <a:p>
            <a:pPr algn="r">
              <a:lnSpc>
                <a:spcPct val="100000"/>
              </a:lnSpc>
            </a:pPr>
            <a:fld id="{102E7712-7DE9-453C-9F01-102F9E10CED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6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3884760" y="8685360"/>
            <a:ext cx="2971440" cy="456840"/>
          </a:xfrm>
          <a:prstGeom prst="rect">
            <a:avLst/>
          </a:prstGeom>
          <a:noFill/>
          <a:ln>
            <a:noFill/>
          </a:ln>
        </p:spPr>
        <p:txBody>
          <a:bodyPr anchor="b"/>
          <a:p>
            <a:pPr algn="r">
              <a:lnSpc>
                <a:spcPct val="100000"/>
              </a:lnSpc>
            </a:pPr>
            <a:fld id="{37C4C97D-AF94-41B4-A060-B0B03D36CCB9}"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6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3884760" y="8685360"/>
            <a:ext cx="2971440" cy="456840"/>
          </a:xfrm>
          <a:prstGeom prst="rect">
            <a:avLst/>
          </a:prstGeom>
          <a:noFill/>
          <a:ln>
            <a:noFill/>
          </a:ln>
        </p:spPr>
        <p:txBody>
          <a:bodyPr anchor="b"/>
          <a:p>
            <a:pPr algn="r">
              <a:lnSpc>
                <a:spcPct val="100000"/>
              </a:lnSpc>
            </a:pPr>
            <a:fld id="{7B74991C-E770-4EC5-B1C1-9BFE62871BF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6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3884760" y="8685360"/>
            <a:ext cx="2971440" cy="456840"/>
          </a:xfrm>
          <a:prstGeom prst="rect">
            <a:avLst/>
          </a:prstGeom>
          <a:noFill/>
          <a:ln>
            <a:noFill/>
          </a:ln>
        </p:spPr>
        <p:txBody>
          <a:bodyPr anchor="b"/>
          <a:p>
            <a:pPr algn="r">
              <a:lnSpc>
                <a:spcPct val="100000"/>
              </a:lnSpc>
            </a:pPr>
            <a:fld id="{B46F2836-3677-45D0-BFB4-AB803C661AA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7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3884760" y="8685360"/>
            <a:ext cx="2971440" cy="456840"/>
          </a:xfrm>
          <a:prstGeom prst="rect">
            <a:avLst/>
          </a:prstGeom>
          <a:noFill/>
          <a:ln>
            <a:noFill/>
          </a:ln>
        </p:spPr>
        <p:txBody>
          <a:bodyPr anchor="b"/>
          <a:p>
            <a:pPr algn="r">
              <a:lnSpc>
                <a:spcPct val="100000"/>
              </a:lnSpc>
            </a:pPr>
            <a:fld id="{736E460E-ADDF-459C-B2D4-F1750241A7DD}"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7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3884760" y="8685360"/>
            <a:ext cx="2971440" cy="456840"/>
          </a:xfrm>
          <a:prstGeom prst="rect">
            <a:avLst/>
          </a:prstGeom>
          <a:noFill/>
          <a:ln>
            <a:noFill/>
          </a:ln>
        </p:spPr>
        <p:txBody>
          <a:bodyPr anchor="b"/>
          <a:p>
            <a:pPr algn="r">
              <a:lnSpc>
                <a:spcPct val="100000"/>
              </a:lnSpc>
            </a:pPr>
            <a:fld id="{F488F4AE-6187-4C70-9B37-31381043468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7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3884760" y="8685360"/>
            <a:ext cx="2971440" cy="456840"/>
          </a:xfrm>
          <a:prstGeom prst="rect">
            <a:avLst/>
          </a:prstGeom>
          <a:noFill/>
          <a:ln>
            <a:noFill/>
          </a:ln>
        </p:spPr>
        <p:txBody>
          <a:bodyPr anchor="b"/>
          <a:p>
            <a:pPr algn="r">
              <a:lnSpc>
                <a:spcPct val="100000"/>
              </a:lnSpc>
            </a:pPr>
            <a:fld id="{E393D2B0-6891-40A0-858F-8B7F08D6459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7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TextShape 1"/>
          <p:cNvSpPr txBox="1"/>
          <p:nvPr/>
        </p:nvSpPr>
        <p:spPr>
          <a:xfrm>
            <a:off x="3884760" y="8685360"/>
            <a:ext cx="2971440" cy="456840"/>
          </a:xfrm>
          <a:prstGeom prst="rect">
            <a:avLst/>
          </a:prstGeom>
          <a:noFill/>
          <a:ln>
            <a:noFill/>
          </a:ln>
        </p:spPr>
        <p:txBody>
          <a:bodyPr anchor="b"/>
          <a:p>
            <a:pPr algn="r">
              <a:lnSpc>
                <a:spcPct val="100000"/>
              </a:lnSpc>
            </a:pPr>
            <a:fld id="{7D9A8F73-8503-49C8-8192-55CAEB70610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7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3884760" y="8685360"/>
            <a:ext cx="2971440" cy="456840"/>
          </a:xfrm>
          <a:prstGeom prst="rect">
            <a:avLst/>
          </a:prstGeom>
          <a:noFill/>
          <a:ln>
            <a:noFill/>
          </a:ln>
        </p:spPr>
        <p:txBody>
          <a:bodyPr anchor="b"/>
          <a:p>
            <a:pPr algn="r">
              <a:lnSpc>
                <a:spcPct val="100000"/>
              </a:lnSpc>
            </a:pPr>
            <a:fld id="{5837288D-A2E8-4C17-B0C8-B6C50DBCBF7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8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3884760" y="8685360"/>
            <a:ext cx="2971440" cy="456840"/>
          </a:xfrm>
          <a:prstGeom prst="rect">
            <a:avLst/>
          </a:prstGeom>
          <a:noFill/>
          <a:ln>
            <a:noFill/>
          </a:ln>
        </p:spPr>
        <p:txBody>
          <a:bodyPr anchor="b"/>
          <a:p>
            <a:pPr algn="r">
              <a:lnSpc>
                <a:spcPct val="100000"/>
              </a:lnSpc>
            </a:pPr>
            <a:fld id="{93138CBB-6F6C-454D-88A9-A5A4F2F9E37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8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3884760" y="8685360"/>
            <a:ext cx="2971440" cy="456840"/>
          </a:xfrm>
          <a:prstGeom prst="rect">
            <a:avLst/>
          </a:prstGeom>
          <a:noFill/>
          <a:ln>
            <a:noFill/>
          </a:ln>
        </p:spPr>
        <p:txBody>
          <a:bodyPr anchor="b"/>
          <a:p>
            <a:pPr algn="r">
              <a:lnSpc>
                <a:spcPct val="100000"/>
              </a:lnSpc>
            </a:pPr>
            <a:fld id="{1D5FCBC8-5430-4F05-89E8-917CAF97D1C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8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3884760" y="8685360"/>
            <a:ext cx="2971440" cy="456840"/>
          </a:xfrm>
          <a:prstGeom prst="rect">
            <a:avLst/>
          </a:prstGeom>
          <a:noFill/>
          <a:ln>
            <a:noFill/>
          </a:ln>
        </p:spPr>
        <p:txBody>
          <a:bodyPr anchor="b"/>
          <a:p>
            <a:pPr algn="r">
              <a:lnSpc>
                <a:spcPct val="100000"/>
              </a:lnSpc>
            </a:pPr>
            <a:fld id="{B8050FFC-8759-4C7F-9CBD-345DF2C4162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8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3884760" y="8685360"/>
            <a:ext cx="2971440" cy="456840"/>
          </a:xfrm>
          <a:prstGeom prst="rect">
            <a:avLst/>
          </a:prstGeom>
          <a:noFill/>
          <a:ln>
            <a:noFill/>
          </a:ln>
        </p:spPr>
        <p:txBody>
          <a:bodyPr anchor="b"/>
          <a:p>
            <a:pPr algn="r">
              <a:lnSpc>
                <a:spcPct val="100000"/>
              </a:lnSpc>
            </a:pPr>
            <a:fld id="{99955CEA-25E2-411E-95FF-4ADBC4C7C07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8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TextShape 1"/>
          <p:cNvSpPr txBox="1"/>
          <p:nvPr/>
        </p:nvSpPr>
        <p:spPr>
          <a:xfrm>
            <a:off x="3884760" y="8685360"/>
            <a:ext cx="2971440" cy="456840"/>
          </a:xfrm>
          <a:prstGeom prst="rect">
            <a:avLst/>
          </a:prstGeom>
          <a:noFill/>
          <a:ln>
            <a:noFill/>
          </a:ln>
        </p:spPr>
        <p:txBody>
          <a:bodyPr anchor="b"/>
          <a:p>
            <a:pPr algn="r">
              <a:lnSpc>
                <a:spcPct val="100000"/>
              </a:lnSpc>
            </a:pPr>
            <a:fld id="{78A6A5EA-F243-4410-8D7F-BCB3E194090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9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3884760" y="8685360"/>
            <a:ext cx="2971440" cy="456840"/>
          </a:xfrm>
          <a:prstGeom prst="rect">
            <a:avLst/>
          </a:prstGeom>
          <a:noFill/>
          <a:ln>
            <a:noFill/>
          </a:ln>
        </p:spPr>
        <p:txBody>
          <a:bodyPr anchor="b"/>
          <a:p>
            <a:pPr algn="r">
              <a:lnSpc>
                <a:spcPct val="100000"/>
              </a:lnSpc>
            </a:pPr>
            <a:fld id="{12607418-83FD-4A9D-A605-88B024F6A361}"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9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3884760" y="8685360"/>
            <a:ext cx="2971440" cy="456840"/>
          </a:xfrm>
          <a:prstGeom prst="rect">
            <a:avLst/>
          </a:prstGeom>
          <a:noFill/>
          <a:ln>
            <a:noFill/>
          </a:ln>
        </p:spPr>
        <p:txBody>
          <a:bodyPr anchor="b"/>
          <a:p>
            <a:pPr algn="r">
              <a:lnSpc>
                <a:spcPct val="100000"/>
              </a:lnSpc>
            </a:pPr>
            <a:fld id="{64A08972-8918-488A-B8FA-59B78D4941F2}"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9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TextShape 1"/>
          <p:cNvSpPr txBox="1"/>
          <p:nvPr/>
        </p:nvSpPr>
        <p:spPr>
          <a:xfrm>
            <a:off x="3884760" y="8685360"/>
            <a:ext cx="2971440" cy="456840"/>
          </a:xfrm>
          <a:prstGeom prst="rect">
            <a:avLst/>
          </a:prstGeom>
          <a:noFill/>
          <a:ln>
            <a:noFill/>
          </a:ln>
        </p:spPr>
        <p:txBody>
          <a:bodyPr anchor="b"/>
          <a:p>
            <a:pPr algn="r">
              <a:lnSpc>
                <a:spcPct val="100000"/>
              </a:lnSpc>
            </a:pPr>
            <a:fld id="{8CE6626B-18C9-4F12-8B11-9938921C72E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9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3884760" y="8685360"/>
            <a:ext cx="2971440" cy="456840"/>
          </a:xfrm>
          <a:prstGeom prst="rect">
            <a:avLst/>
          </a:prstGeom>
          <a:noFill/>
          <a:ln>
            <a:noFill/>
          </a:ln>
        </p:spPr>
        <p:txBody>
          <a:bodyPr anchor="b"/>
          <a:p>
            <a:pPr algn="r">
              <a:lnSpc>
                <a:spcPct val="100000"/>
              </a:lnSpc>
            </a:pPr>
            <a:fld id="{369B9F7D-7C45-4733-876B-437E1A05799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499"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3884760" y="8685360"/>
            <a:ext cx="2971440" cy="456840"/>
          </a:xfrm>
          <a:prstGeom prst="rect">
            <a:avLst/>
          </a:prstGeom>
          <a:noFill/>
          <a:ln>
            <a:noFill/>
          </a:ln>
        </p:spPr>
        <p:txBody>
          <a:bodyPr anchor="b"/>
          <a:p>
            <a:pPr algn="r">
              <a:lnSpc>
                <a:spcPct val="100000"/>
              </a:lnSpc>
            </a:pPr>
            <a:fld id="{6C7807DA-7111-4F6C-9224-B2C58F4CE962}"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01"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3884760" y="8685360"/>
            <a:ext cx="2971440" cy="456840"/>
          </a:xfrm>
          <a:prstGeom prst="rect">
            <a:avLst/>
          </a:prstGeom>
          <a:noFill/>
          <a:ln>
            <a:noFill/>
          </a:ln>
        </p:spPr>
        <p:txBody>
          <a:bodyPr anchor="b"/>
          <a:p>
            <a:pPr algn="r">
              <a:lnSpc>
                <a:spcPct val="100000"/>
              </a:lnSpc>
            </a:pPr>
            <a:fld id="{5E515D9D-2A2B-4CAD-AE32-A709CA698AF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03"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3884760" y="8685360"/>
            <a:ext cx="2971440" cy="456840"/>
          </a:xfrm>
          <a:prstGeom prst="rect">
            <a:avLst/>
          </a:prstGeom>
          <a:noFill/>
          <a:ln>
            <a:noFill/>
          </a:ln>
        </p:spPr>
        <p:txBody>
          <a:bodyPr anchor="b"/>
          <a:p>
            <a:pPr algn="r">
              <a:lnSpc>
                <a:spcPct val="100000"/>
              </a:lnSpc>
            </a:pPr>
            <a:fld id="{8818C30F-BE0B-48FE-BE5E-700EC016F35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05"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3884760" y="8685360"/>
            <a:ext cx="2971440" cy="456840"/>
          </a:xfrm>
          <a:prstGeom prst="rect">
            <a:avLst/>
          </a:prstGeom>
          <a:noFill/>
          <a:ln>
            <a:noFill/>
          </a:ln>
        </p:spPr>
        <p:txBody>
          <a:bodyPr anchor="b"/>
          <a:p>
            <a:pPr algn="r">
              <a:lnSpc>
                <a:spcPct val="100000"/>
              </a:lnSpc>
            </a:pPr>
            <a:fld id="{956A437E-7E37-4AFF-BF6F-026BEEF6AB7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
        <p:nvSpPr>
          <p:cNvPr id="507" name="CustomShape 2"/>
          <p:cNvSpPr/>
          <p:nvPr/>
        </p:nvSpPr>
        <p:spPr>
          <a:xfrm>
            <a:off x="777240" y="4776840"/>
            <a:ext cx="6217560" cy="4525560"/>
          </a:xfrm>
          <a:prstGeom prst="rect">
            <a:avLst/>
          </a:prstGeom>
          <a:noFill/>
          <a:ln w="936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112" name="" descr=""/>
          <p:cNvPicPr/>
          <p:nvPr/>
        </p:nvPicPr>
        <p:blipFill>
          <a:blip r:embed="rId2"/>
          <a:stretch/>
        </p:blipFill>
        <p:spPr>
          <a:xfrm>
            <a:off x="2079000" y="1604520"/>
            <a:ext cx="4984920" cy="3977280"/>
          </a:xfrm>
          <a:prstGeom prst="rect">
            <a:avLst/>
          </a:prstGeom>
          <a:ln>
            <a:noFill/>
          </a:ln>
        </p:spPr>
      </p:pic>
      <p:pic>
        <p:nvPicPr>
          <p:cNvPr id="113"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11/03/18</a:t>
            </a:r>
            <a:endParaRPr b="0" lang="en-IN"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C611535F-1183-4985-AD83-8CA0E3BDEBEE}"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11/03/18</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5AB20DE-C26E-4652-9155-61344CDF6FA9}"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6480" y="275040"/>
            <a:ext cx="8222040" cy="113580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www.python.org/" TargetMode="External"/><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19" name="CustomShape 1"/>
          <p:cNvSpPr/>
          <p:nvPr/>
        </p:nvSpPr>
        <p:spPr>
          <a:xfrm>
            <a:off x="3214800" y="2214720"/>
            <a:ext cx="2928600" cy="640440"/>
          </a:xfrm>
          <a:prstGeom prst="rect">
            <a:avLst/>
          </a:prstGeom>
          <a:noFill/>
          <a:ln>
            <a:noFill/>
          </a:ln>
        </p:spPr>
        <p:style>
          <a:lnRef idx="0"/>
          <a:fillRef idx="0"/>
          <a:effectRef idx="0"/>
          <a:fontRef idx="minor"/>
        </p:style>
        <p:txBody>
          <a:bodyPr/>
          <a:p>
            <a:pPr algn="ctr">
              <a:lnSpc>
                <a:spcPct val="100000"/>
              </a:lnSpc>
            </a:pPr>
            <a:r>
              <a:rPr b="1" lang="en-IN" sz="3600" spc="49" strike="noStrike">
                <a:solidFill>
                  <a:srgbClr val="ff0000"/>
                </a:solidFill>
                <a:uFill>
                  <a:solidFill>
                    <a:srgbClr val="ffffff"/>
                  </a:solidFill>
                </a:uFill>
                <a:latin typeface="Arial"/>
              </a:rPr>
              <a:t>PYTHON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228840" y="571320"/>
            <a:ext cx="2772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ABOUT THE PROGRAM</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2235600" y="1143000"/>
            <a:ext cx="4487040" cy="252396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Any line that starts with a </a:t>
            </a:r>
            <a:r>
              <a:rPr b="0" lang="en-IN" sz="1600" spc="-1" strike="noStrike">
                <a:solidFill>
                  <a:srgbClr val="ff0000"/>
                </a:solidFill>
                <a:uFill>
                  <a:solidFill>
                    <a:srgbClr val="ffffff"/>
                  </a:solidFill>
                </a:uFill>
                <a:latin typeface="Arial"/>
                <a:ea typeface="Droid Sans Fallback"/>
              </a:rPr>
              <a:t>#</a:t>
            </a:r>
            <a:r>
              <a:rPr b="0" lang="en-IN" sz="1600" spc="-1" strike="noStrike">
                <a:solidFill>
                  <a:srgbClr val="000000"/>
                </a:solidFill>
                <a:uFill>
                  <a:solidFill>
                    <a:srgbClr val="ffffff"/>
                  </a:solidFill>
                </a:uFill>
                <a:latin typeface="Arial"/>
                <a:ea typeface="Droid Sans Fallback"/>
              </a:rPr>
              <a:t>, is a comment</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To display messages, </a:t>
            </a:r>
            <a:r>
              <a:rPr b="0" lang="en-IN" sz="1600" spc="-1" strike="noStrike">
                <a:solidFill>
                  <a:srgbClr val="ff0000"/>
                </a:solidFill>
                <a:uFill>
                  <a:solidFill>
                    <a:srgbClr val="ffffff"/>
                  </a:solidFill>
                </a:uFill>
                <a:latin typeface="Arial"/>
                <a:ea typeface="Droid Sans Fallback"/>
              </a:rPr>
              <a:t>print </a:t>
            </a:r>
            <a:r>
              <a:rPr b="0" lang="en-IN" sz="1600" spc="-1" strike="noStrike">
                <a:solidFill>
                  <a:srgbClr val="000000"/>
                </a:solidFill>
                <a:uFill>
                  <a:solidFill>
                    <a:srgbClr val="ffffff"/>
                  </a:solidFill>
                </a:uFill>
                <a:latin typeface="Arial"/>
                <a:ea typeface="Droid Sans Fallback"/>
              </a:rPr>
              <a:t>command is used</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FREQUENTLY USED MODULES</a:t>
            </a:r>
            <a:endParaRPr b="0" lang="en-US" sz="1800" spc="-1" strike="noStrike">
              <a:solidFill>
                <a:srgbClr val="000000"/>
              </a:solidFill>
              <a:uFill>
                <a:solidFill>
                  <a:srgbClr val="ffffff"/>
                </a:solidFill>
              </a:uFill>
              <a:latin typeface="Calibri"/>
            </a:endParaRPr>
          </a:p>
        </p:txBody>
      </p:sp>
      <p:sp>
        <p:nvSpPr>
          <p:cNvPr id="347" name="CustomShape 2"/>
          <p:cNvSpPr/>
          <p:nvPr/>
        </p:nvSpPr>
        <p:spPr>
          <a:xfrm>
            <a:off x="2857320" y="1357200"/>
            <a:ext cx="371448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2900" spc="-1" strike="noStrike">
                <a:solidFill>
                  <a:srgbClr val="000000"/>
                </a:solidFill>
                <a:uFill>
                  <a:solidFill>
                    <a:srgbClr val="ffffff"/>
                  </a:solidFill>
                </a:uFill>
                <a:latin typeface="Lucida Console"/>
              </a:rPr>
              <a:t>	</a:t>
            </a:r>
            <a:r>
              <a:rPr b="0" lang="en-IN" sz="1600" spc="-1" strike="noStrike">
                <a:solidFill>
                  <a:srgbClr val="000000"/>
                </a:solidFill>
                <a:uFill>
                  <a:solidFill>
                    <a:srgbClr val="ffffff"/>
                  </a:solidFill>
                </a:uFill>
                <a:latin typeface="Arial"/>
              </a:rPr>
              <a:t>os / os.path</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sys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shutil</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datetime / dateutils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glob</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zlib</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OS MODULE</a:t>
            </a:r>
            <a:endParaRPr b="0" lang="en-US" sz="1800" spc="-1" strike="noStrike">
              <a:solidFill>
                <a:srgbClr val="000000"/>
              </a:solidFill>
              <a:uFill>
                <a:solidFill>
                  <a:srgbClr val="ffffff"/>
                </a:solidFill>
              </a:uFill>
              <a:latin typeface="Calibri"/>
            </a:endParaRPr>
          </a:p>
        </p:txBody>
      </p:sp>
      <p:sp>
        <p:nvSpPr>
          <p:cNvPr id="349" name="CustomShape 2"/>
          <p:cNvSpPr/>
          <p:nvPr/>
        </p:nvSpPr>
        <p:spPr>
          <a:xfrm>
            <a:off x="2428920" y="1571760"/>
            <a:ext cx="547236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Many functions for interacting with the operating system: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os.getcwd()</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os.mkdir()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os.chdir()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os.rmdir()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os.listdir()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os.walk()</a:t>
            </a:r>
            <a:endParaRPr b="0" lang="en-IN" sz="18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OS / OS.PATH</a:t>
            </a:r>
            <a:endParaRPr b="0" lang="en-US" sz="1800" spc="-1" strike="noStrike">
              <a:solidFill>
                <a:srgbClr val="000000"/>
              </a:solidFill>
              <a:uFill>
                <a:solidFill>
                  <a:srgbClr val="ffffff"/>
                </a:solidFill>
              </a:uFill>
              <a:latin typeface="Calibri"/>
            </a:endParaRPr>
          </a:p>
        </p:txBody>
      </p:sp>
      <p:sp>
        <p:nvSpPr>
          <p:cNvPr id="351" name="CustomShape 2"/>
          <p:cNvSpPr/>
          <p:nvPr/>
        </p:nvSpPr>
        <p:spPr>
          <a:xfrm>
            <a:off x="3214800" y="1428840"/>
            <a:ext cx="375804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os.rename()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os.remove() / os.unlink()</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os.stat()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os.path.isfile()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os.path.isdir()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os.path.getsize()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os.path.abspath()</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os.path.basename()</a:t>
            </a:r>
            <a:endParaRPr b="0" lang="en-IN" sz="1800" spc="-1" strike="noStrike">
              <a:solidFill>
                <a:srgbClr val="000000"/>
              </a:solidFill>
              <a:uFill>
                <a:solidFill>
                  <a:srgbClr val="ffffff"/>
                </a:solidFill>
              </a:uFill>
              <a:latin typeface="Arial"/>
            </a:endParaRPr>
          </a:p>
          <a:p>
            <a:pPr marL="311040" indent="-307800">
              <a:lnSpc>
                <a:spcPct val="90000"/>
              </a:lnSpc>
            </a:pPr>
            <a:endParaRPr b="0" lang="en-IN" sz="1800" spc="-1" strike="noStrike">
              <a:solidFill>
                <a:srgbClr val="000000"/>
              </a:solidFill>
              <a:uFill>
                <a:solidFill>
                  <a:srgbClr val="ffffff"/>
                </a:solidFill>
              </a:uFill>
              <a:latin typeface="Arial"/>
            </a:endParaRPr>
          </a:p>
          <a:p>
            <a:pPr marL="311040" indent="-307800">
              <a:lnSpc>
                <a:spcPct val="90000"/>
              </a:lnSpc>
            </a:pPr>
            <a:endParaRPr b="0" lang="en-IN" sz="1800" spc="-1" strike="noStrike">
              <a:solidFill>
                <a:srgbClr val="000000"/>
              </a:solidFill>
              <a:uFill>
                <a:solidFill>
                  <a:srgbClr val="ffffff"/>
                </a:solidFill>
              </a:uFill>
              <a:latin typeface="Arial"/>
            </a:endParaRPr>
          </a:p>
          <a:p>
            <a:pPr marL="311040" indent="-307800">
              <a:lnSpc>
                <a:spcPct val="90000"/>
              </a:lnSpc>
            </a:pPr>
            <a:endParaRPr b="0" lang="en-IN" sz="1800" spc="-1" strike="noStrike">
              <a:solidFill>
                <a:srgbClr val="000000"/>
              </a:solidFill>
              <a:uFill>
                <a:solidFill>
                  <a:srgbClr val="ffffff"/>
                </a:solidFill>
              </a:uFill>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SHUTIL / SYS</a:t>
            </a:r>
            <a:endParaRPr b="0" lang="en-US" sz="1800" spc="-1" strike="noStrike">
              <a:solidFill>
                <a:srgbClr val="000000"/>
              </a:solidFill>
              <a:uFill>
                <a:solidFill>
                  <a:srgbClr val="ffffff"/>
                </a:solidFill>
              </a:uFill>
              <a:latin typeface="Calibri"/>
            </a:endParaRPr>
          </a:p>
        </p:txBody>
      </p:sp>
      <p:sp>
        <p:nvSpPr>
          <p:cNvPr id="353" name="CustomShape 2"/>
          <p:cNvSpPr/>
          <p:nvPr/>
        </p:nvSpPr>
        <p:spPr>
          <a:xfrm>
            <a:off x="2857320" y="1428840"/>
            <a:ext cx="307152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Shutil.copyfile()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Shutil.rmtree()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Shutil.move()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Shuti.copytree()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sys.exit()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sys.version</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sys.path</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sys.platform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sys.ps1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sys.modules</a:t>
            </a:r>
            <a:endParaRPr b="0" lang="en-IN" sz="1800" spc="-1" strike="noStrike">
              <a:solidFill>
                <a:srgbClr val="000000"/>
              </a:solidFill>
              <a:uFill>
                <a:solidFill>
                  <a:srgbClr val="ffffff"/>
                </a:solidFill>
              </a:uFill>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RE.MATCH/RE.SEARCH</a:t>
            </a:r>
            <a:endParaRPr b="0" lang="en-US" sz="1800" spc="-1" strike="noStrike">
              <a:solidFill>
                <a:srgbClr val="000000"/>
              </a:solidFill>
              <a:uFill>
                <a:solidFill>
                  <a:srgbClr val="ffffff"/>
                </a:solidFill>
              </a:uFill>
              <a:latin typeface="Calibri"/>
            </a:endParaRPr>
          </a:p>
        </p:txBody>
      </p:sp>
      <p:sp>
        <p:nvSpPr>
          <p:cNvPr id="355" name="CustomShape 2"/>
          <p:cNvSpPr/>
          <p:nvPr/>
        </p:nvSpPr>
        <p:spPr>
          <a:xfrm>
            <a:off x="2143080" y="1571760"/>
            <a:ext cx="511524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The function re.match attempts to match RE pattern to string which would be searched to match the pattern at the beginning of string.</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The function re.search searches for first occurrence of RE pattern within string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Both functions return a match object on success, None on failure.</a:t>
            </a:r>
            <a:endParaRPr b="0" lang="en-IN" sz="1800" spc="-1" strike="noStrike">
              <a:solidFill>
                <a:srgbClr val="000000"/>
              </a:solidFill>
              <a:uFill>
                <a:solidFill>
                  <a:srgbClr val="ffffff"/>
                </a:solidFill>
              </a:uFill>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RE.MATCH</a:t>
            </a:r>
            <a:endParaRPr b="0" lang="en-US" sz="1800" spc="-1" strike="noStrike">
              <a:solidFill>
                <a:srgbClr val="000000"/>
              </a:solidFill>
              <a:uFill>
                <a:solidFill>
                  <a:srgbClr val="ffffff"/>
                </a:solidFill>
              </a:uFill>
              <a:latin typeface="Calibri"/>
            </a:endParaRPr>
          </a:p>
        </p:txBody>
      </p:sp>
      <p:sp>
        <p:nvSpPr>
          <p:cNvPr id="357" name="CustomShape 2"/>
          <p:cNvSpPr/>
          <p:nvPr/>
        </p:nvSpPr>
        <p:spPr>
          <a:xfrm>
            <a:off x="2928960" y="1571760"/>
            <a:ext cx="404388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os,re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x='python programming'</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m=re.match('python',x)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(m.group())</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('not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RE.SEARCH</a:t>
            </a:r>
            <a:endParaRPr b="0" lang="en-US" sz="1800" spc="-1" strike="noStrike">
              <a:solidFill>
                <a:srgbClr val="000000"/>
              </a:solidFill>
              <a:uFill>
                <a:solidFill>
                  <a:srgbClr val="ffffff"/>
                </a:solidFill>
              </a:uFill>
              <a:latin typeface="Calibri"/>
            </a:endParaRPr>
          </a:p>
        </p:txBody>
      </p:sp>
      <p:sp>
        <p:nvSpPr>
          <p:cNvPr id="359" name="CustomShape 2"/>
          <p:cNvSpPr/>
          <p:nvPr/>
        </p:nvSpPr>
        <p:spPr>
          <a:xfrm>
            <a:off x="2571840" y="1643040"/>
            <a:ext cx="397224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os,re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x=‘This is python programming'</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m=re.search('python',x)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(m.group())</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('not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RE.FINDALL</a:t>
            </a:r>
            <a:endParaRPr b="0" lang="en-US" sz="1800" spc="-1" strike="noStrike">
              <a:solidFill>
                <a:srgbClr val="000000"/>
              </a:solidFill>
              <a:uFill>
                <a:solidFill>
                  <a:srgbClr val="ffffff"/>
                </a:solidFill>
              </a:uFill>
              <a:latin typeface="Calibri"/>
            </a:endParaRPr>
          </a:p>
        </p:txBody>
      </p:sp>
      <p:sp>
        <p:nvSpPr>
          <p:cNvPr id="361" name="CustomShape 2"/>
          <p:cNvSpPr/>
          <p:nvPr/>
        </p:nvSpPr>
        <p:spPr>
          <a:xfrm>
            <a:off x="2786040" y="1357200"/>
            <a:ext cx="407160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findall returns a list of matches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import os,re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x='python programming and python testing'</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m=re.findall('python',x)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('not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RE.FINDALL (FROM A FILE)</a:t>
            </a:r>
            <a:endParaRPr b="0" lang="en-US" sz="1800" spc="-1" strike="noStrike">
              <a:solidFill>
                <a:srgbClr val="000000"/>
              </a:solidFill>
              <a:uFill>
                <a:solidFill>
                  <a:srgbClr val="ffffff"/>
                </a:solidFill>
              </a:uFill>
              <a:latin typeface="Calibri"/>
            </a:endParaRPr>
          </a:p>
        </p:txBody>
      </p:sp>
      <p:sp>
        <p:nvSpPr>
          <p:cNvPr id="363" name="CustomShape 2"/>
          <p:cNvSpPr/>
          <p:nvPr/>
        </p:nvSpPr>
        <p:spPr>
          <a:xfrm>
            <a:off x="2643120" y="1500120"/>
            <a:ext cx="342864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os,re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x=open('test.txt','r')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m=re.findall('is',x.read())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('not found')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RE.SUB</a:t>
            </a:r>
            <a:endParaRPr b="0" lang="en-US" sz="1800" spc="-1" strike="noStrike">
              <a:solidFill>
                <a:srgbClr val="000000"/>
              </a:solidFill>
              <a:uFill>
                <a:solidFill>
                  <a:srgbClr val="ffffff"/>
                </a:solidFill>
              </a:uFill>
              <a:latin typeface="Calibri"/>
            </a:endParaRPr>
          </a:p>
        </p:txBody>
      </p:sp>
      <p:sp>
        <p:nvSpPr>
          <p:cNvPr id="365" name="CustomShape 2"/>
          <p:cNvSpPr/>
          <p:nvPr/>
        </p:nvSpPr>
        <p:spPr>
          <a:xfrm>
            <a:off x="2286000" y="1571760"/>
            <a:ext cx="540108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This method replace all occurrences of the RE pattern in string with repl, substituting all occurrences unless max provided. This method would return modified string</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re.sub(pattern, repl, string, max=0)</a:t>
            </a:r>
            <a:endParaRPr b="0" lang="en-IN" sz="1800" spc="-1" strike="noStrike">
              <a:solidFill>
                <a:srgbClr val="000000"/>
              </a:solidFill>
              <a:uFill>
                <a:solidFill>
                  <a:srgbClr val="ffffff"/>
                </a:solidFill>
              </a:uFill>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748240" y="571320"/>
            <a:ext cx="3663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QUIT FROM THE INTERPRETER</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2660400" y="1214280"/>
            <a:ext cx="3139200" cy="179388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&gt;&gt;&gt;^z</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press ctrl-z followed by enter key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RE.SUB</a:t>
            </a:r>
            <a:endParaRPr b="0" lang="en-US" sz="1800" spc="-1" strike="noStrike">
              <a:solidFill>
                <a:srgbClr val="000000"/>
              </a:solidFill>
              <a:uFill>
                <a:solidFill>
                  <a:srgbClr val="ffffff"/>
                </a:solidFill>
              </a:uFill>
              <a:latin typeface="Calibri"/>
            </a:endParaRPr>
          </a:p>
        </p:txBody>
      </p:sp>
      <p:sp>
        <p:nvSpPr>
          <p:cNvPr id="367" name="CustomShape 2"/>
          <p:cNvSpPr/>
          <p:nvPr/>
        </p:nvSpPr>
        <p:spPr>
          <a:xfrm>
            <a:off x="2643120" y="1760040"/>
            <a:ext cx="514332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This method replace all occurrences of the RE pattern in string with repl, substituting all occurrences unless max provided. This method would return modified string</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re.sub(pattern, repl, string, max=0)</a:t>
            </a:r>
            <a:endParaRPr b="0" lang="en-IN" sz="1800" spc="-1" strike="noStrike">
              <a:solidFill>
                <a:srgbClr val="000000"/>
              </a:solidFill>
              <a:uFill>
                <a:solidFill>
                  <a:srgbClr val="ffffff"/>
                </a:solidFill>
              </a:uFill>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 PATTERNS</a:t>
            </a:r>
            <a:endParaRPr b="0" lang="en-US" sz="1800" spc="-1" strike="noStrike">
              <a:solidFill>
                <a:srgbClr val="000000"/>
              </a:solidFill>
              <a:uFill>
                <a:solidFill>
                  <a:srgbClr val="ffffff"/>
                </a:solidFill>
              </a:uFill>
              <a:latin typeface="Calibri"/>
            </a:endParaRPr>
          </a:p>
        </p:txBody>
      </p:sp>
      <p:sp>
        <p:nvSpPr>
          <p:cNvPr id="369" name="CustomShape 2"/>
          <p:cNvSpPr/>
          <p:nvPr/>
        </p:nvSpPr>
        <p:spPr>
          <a:xfrm>
            <a:off x="2857320" y="1571760"/>
            <a:ext cx="411516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os,re,sys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x=os.listdir('.')</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for a in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m=re.search('^r',a)</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(a)</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RE MODULE RE PATTERNS (CONTD.)</a:t>
            </a:r>
            <a:endParaRPr b="0" lang="en-US" sz="1800" spc="-1" strike="noStrike">
              <a:solidFill>
                <a:srgbClr val="000000"/>
              </a:solidFill>
              <a:uFill>
                <a:solidFill>
                  <a:srgbClr val="ffffff"/>
                </a:solidFill>
              </a:uFill>
              <a:latin typeface="Calibri"/>
            </a:endParaRPr>
          </a:p>
        </p:txBody>
      </p:sp>
      <p:sp>
        <p:nvSpPr>
          <p:cNvPr id="371" name="CustomShape 2"/>
          <p:cNvSpPr/>
          <p:nvPr/>
        </p:nvSpPr>
        <p:spPr>
          <a:xfrm>
            <a:off x="2714760" y="1571760"/>
            <a:ext cx="354348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re,os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os.system('cls')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x='The no is A123'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m=re.search(r'\w\d\d\d',x)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print(m.group())</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DATETIME MODULE</a:t>
            </a:r>
            <a:endParaRPr b="0" lang="en-US" sz="1800" spc="-1" strike="noStrike">
              <a:solidFill>
                <a:srgbClr val="000000"/>
              </a:solidFill>
              <a:uFill>
                <a:solidFill>
                  <a:srgbClr val="ffffff"/>
                </a:solidFill>
              </a:uFill>
              <a:latin typeface="Calibri"/>
            </a:endParaRPr>
          </a:p>
        </p:txBody>
      </p:sp>
      <p:sp>
        <p:nvSpPr>
          <p:cNvPr id="373" name="CustomShape 2"/>
          <p:cNvSpPr/>
          <p:nvPr/>
        </p:nvSpPr>
        <p:spPr>
          <a:xfrm>
            <a:off x="2928960" y="2000160"/>
            <a:ext cx="3972240" cy="304308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datetime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x=datetime.datetime.now()</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"Current date and time: " ,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x.year, x.month, x.day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x.hour, x.minute,x.second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x.strftime("%y-%m-%d-%H-%M")</a:t>
            </a:r>
            <a:endParaRPr b="0" lang="en-IN" sz="1800" spc="-1" strike="noStrike">
              <a:solidFill>
                <a:srgbClr val="000000"/>
              </a:solidFill>
              <a:uFill>
                <a:solidFill>
                  <a:srgbClr val="ffffff"/>
                </a:solidFill>
              </a:uFill>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DATE ARITHMETIC</a:t>
            </a:r>
            <a:endParaRPr b="0" lang="en-US" sz="1800" spc="-1" strike="noStrike">
              <a:solidFill>
                <a:srgbClr val="000000"/>
              </a:solidFill>
              <a:uFill>
                <a:solidFill>
                  <a:srgbClr val="ffffff"/>
                </a:solidFill>
              </a:uFill>
              <a:latin typeface="Calibri"/>
            </a:endParaRPr>
          </a:p>
        </p:txBody>
      </p:sp>
      <p:sp>
        <p:nvSpPr>
          <p:cNvPr id="375" name="CustomShape 2"/>
          <p:cNvSpPr/>
          <p:nvPr/>
        </p:nvSpPr>
        <p:spPr>
          <a:xfrm>
            <a:off x="2786040" y="1214280"/>
            <a:ext cx="4571640" cy="564336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datetime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today = datetime.date.today()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'Today    :', today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one_day = datetime.timedelta(days=1)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'One day  :', one_day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yesterday = today - one_day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'Yesterday:', yesterday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tomorrow = today + one_day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'Tomorrow :', tomorrow</a:t>
            </a:r>
            <a:endParaRPr b="0" lang="en-IN" sz="1800" spc="-1" strike="noStrike">
              <a:solidFill>
                <a:srgbClr val="000000"/>
              </a:solidFill>
              <a:uFill>
                <a:solidFill>
                  <a:srgbClr val="ffffff"/>
                </a:solidFill>
              </a:uFill>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DATE ARITHMETIC</a:t>
            </a:r>
            <a:endParaRPr b="0" lang="en-US" sz="1800" spc="-1" strike="noStrike">
              <a:solidFill>
                <a:srgbClr val="000000"/>
              </a:solidFill>
              <a:uFill>
                <a:solidFill>
                  <a:srgbClr val="ffffff"/>
                </a:solidFill>
              </a:uFill>
              <a:latin typeface="Calibri"/>
            </a:endParaRPr>
          </a:p>
        </p:txBody>
      </p:sp>
      <p:sp>
        <p:nvSpPr>
          <p:cNvPr id="377" name="CustomShape 2"/>
          <p:cNvSpPr/>
          <p:nvPr/>
        </p:nvSpPr>
        <p:spPr>
          <a:xfrm>
            <a:off x="3000240" y="1214280"/>
            <a:ext cx="3928680" cy="564336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import datetime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today = datetime.date.today()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'Today    :', today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one_day = datetime.timedelta(days=1)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'One day  :', one_day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yesterday = today - one_day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'Yesterday:', yesterday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tomorrow = today + one_day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'Tomorrow :', tomorrow</a:t>
            </a:r>
            <a:endParaRPr b="0" lang="en-IN" sz="1800" spc="-1" strike="noStrike">
              <a:solidFill>
                <a:srgbClr val="000000"/>
              </a:solidFill>
              <a:uFill>
                <a:solidFill>
                  <a:srgbClr val="ffffff"/>
                </a:solidFill>
              </a:uFill>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GLOB MODULE</a:t>
            </a:r>
            <a:endParaRPr b="0" lang="en-US" sz="1800" spc="-1" strike="noStrike">
              <a:solidFill>
                <a:srgbClr val="000000"/>
              </a:solidFill>
              <a:uFill>
                <a:solidFill>
                  <a:srgbClr val="ffffff"/>
                </a:solidFill>
              </a:uFill>
              <a:latin typeface="Calibri"/>
            </a:endParaRPr>
          </a:p>
        </p:txBody>
      </p:sp>
      <p:sp>
        <p:nvSpPr>
          <p:cNvPr id="379" name="CustomShape 2"/>
          <p:cNvSpPr/>
          <p:nvPr/>
        </p:nvSpPr>
        <p:spPr>
          <a:xfrm>
            <a:off x="2214720" y="1571760"/>
            <a:ext cx="5615280" cy="4525920"/>
          </a:xfrm>
          <a:prstGeom prst="rect">
            <a:avLst/>
          </a:prstGeom>
          <a:noFill/>
          <a:ln w="9360">
            <a:noFill/>
          </a:ln>
        </p:spPr>
        <p:style>
          <a:lnRef idx="0"/>
          <a:fillRef idx="0"/>
          <a:effectRef idx="0"/>
          <a:fontRef idx="minor"/>
        </p:style>
        <p:txBody>
          <a:bodyPr lIns="82800" rIns="82800" tIns="41400" bIns="41400"/>
          <a:p>
            <a:pPr indent="-307800">
              <a:lnSpc>
                <a:spcPct val="150000"/>
              </a:lnSpc>
              <a:buClr>
                <a:srgbClr val="000000"/>
              </a:buClr>
              <a:buFont typeface="Arial"/>
              <a:buChar char="•"/>
            </a:pPr>
            <a:r>
              <a:rPr b="0" lang="en-IN" sz="1600" spc="-1" strike="noStrike">
                <a:solidFill>
                  <a:srgbClr val="000000"/>
                </a:solidFill>
                <a:uFill>
                  <a:solidFill>
                    <a:srgbClr val="ffffff"/>
                  </a:solidFill>
                </a:uFill>
                <a:latin typeface="Arial"/>
              </a:rPr>
              <a:t>glob module provides a function for making file lists from directory wildcard searches: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glob.glob('*.py')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['primes.py', 'random.py', 'quote.py'] </a:t>
            </a:r>
            <a:endParaRPr b="0" lang="en-IN" sz="1800" spc="-1" strike="noStrike">
              <a:solidFill>
                <a:srgbClr val="000000"/>
              </a:solidFill>
              <a:uFill>
                <a:solidFill>
                  <a:srgbClr val="ffffff"/>
                </a:solidFill>
              </a:uFill>
              <a:latin typeface="Arial"/>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456480" y="275040"/>
            <a:ext cx="8227800" cy="1141560"/>
          </a:xfrm>
          <a:prstGeom prst="rect">
            <a:avLst/>
          </a:prstGeom>
          <a:noFill/>
          <a:ln>
            <a:noFill/>
          </a:ln>
        </p:spPr>
        <p:txBody>
          <a:bodyPr lIns="85320" rIns="85320" tIns="42840" bIns="42840" anchor="ctr"/>
          <a:p>
            <a:pPr algn="ctr">
              <a:lnSpc>
                <a:spcPct val="100000"/>
              </a:lnSpc>
            </a:pPr>
            <a:r>
              <a:rPr b="1" lang="en-US" sz="1800" spc="-1" strike="noStrike">
                <a:solidFill>
                  <a:srgbClr val="000000"/>
                </a:solidFill>
                <a:uFill>
                  <a:solidFill>
                    <a:srgbClr val="ffffff"/>
                  </a:solidFill>
                </a:uFill>
                <a:latin typeface="Arial"/>
              </a:rPr>
              <a:t>MATH MODULE</a:t>
            </a:r>
            <a:endParaRPr b="0" lang="en-US" sz="1800" spc="-1" strike="noStrike">
              <a:solidFill>
                <a:srgbClr val="000000"/>
              </a:solidFill>
              <a:uFill>
                <a:solidFill>
                  <a:srgbClr val="ffffff"/>
                </a:solidFill>
              </a:uFill>
              <a:latin typeface="Calibri"/>
            </a:endParaRPr>
          </a:p>
        </p:txBody>
      </p:sp>
      <p:sp>
        <p:nvSpPr>
          <p:cNvPr id="381" name="CustomShape 2"/>
          <p:cNvSpPr/>
          <p:nvPr/>
        </p:nvSpPr>
        <p:spPr>
          <a:xfrm>
            <a:off x="2000160" y="1143000"/>
            <a:ext cx="6429240" cy="5028480"/>
          </a:xfrm>
          <a:prstGeom prst="rect">
            <a:avLst/>
          </a:prstGeom>
          <a:noFill/>
          <a:ln w="9360">
            <a:noFill/>
          </a:ln>
        </p:spPr>
        <p:style>
          <a:lnRef idx="0"/>
          <a:fillRef idx="0"/>
          <a:effectRef idx="0"/>
          <a:fontRef idx="minor"/>
        </p:style>
        <p:txBody>
          <a:bodyPr lIns="85320" rIns="85320" tIns="42840" bIns="42840"/>
          <a:p>
            <a:pPr indent="-307800">
              <a:lnSpc>
                <a:spcPct val="150000"/>
              </a:lnSpc>
              <a:buClr>
                <a:srgbClr val="000000"/>
              </a:buClr>
              <a:buFont typeface="Arial"/>
              <a:buChar char="•"/>
            </a:pPr>
            <a:r>
              <a:rPr b="0" lang="en-IN" sz="1600" spc="-1" strike="noStrike">
                <a:solidFill>
                  <a:srgbClr val="000000"/>
                </a:solidFill>
                <a:uFill>
                  <a:solidFill>
                    <a:srgbClr val="ffffff"/>
                  </a:solidFill>
                </a:uFill>
                <a:latin typeface="Arial"/>
              </a:rPr>
              <a:t>The Usual Suspects: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acos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asin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atan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atan2(x, 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ceil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cos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cosh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exp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fabs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floor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fmod (x, 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frexp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hypot (x, 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ldexp (x, 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log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log10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modf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pow (x, 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sin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sinh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sqrt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tan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tanh (x)</a:t>
            </a:r>
            <a:endParaRPr b="0" lang="en-IN" sz="1800" spc="-1" strike="noStrike">
              <a:solidFill>
                <a:srgbClr val="000000"/>
              </a:solidFill>
              <a:uFill>
                <a:solidFill>
                  <a:srgbClr val="ffffff"/>
                </a:solidFill>
              </a:uFill>
              <a:latin typeface="Arial"/>
            </a:endParaRPr>
          </a:p>
          <a:p>
            <a:pPr indent="-307800">
              <a:lnSpc>
                <a:spcPct val="150000"/>
              </a:lnSpc>
              <a:buClr>
                <a:srgbClr val="000000"/>
              </a:buClr>
              <a:buFont typeface="Arial"/>
              <a:buChar char="•"/>
            </a:pPr>
            <a:r>
              <a:rPr b="0" lang="en-IN" sz="1600" spc="-1" strike="noStrike">
                <a:solidFill>
                  <a:srgbClr val="000000"/>
                </a:solidFill>
                <a:uFill>
                  <a:solidFill>
                    <a:srgbClr val="ffffff"/>
                  </a:solidFill>
                </a:uFill>
                <a:latin typeface="Arial"/>
              </a:rPr>
              <a:t>The module also defines two mathematical constants: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pi = 3.14159265359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 = 2.71828182846</a:t>
            </a:r>
            <a:endParaRPr b="0" lang="en-IN" sz="1800" spc="-1" strike="noStrike">
              <a:solidFill>
                <a:srgbClr val="000000"/>
              </a:solidFill>
              <a:uFill>
                <a:solidFill>
                  <a:srgbClr val="ffffff"/>
                </a:solidFill>
              </a:uFill>
              <a:latin typeface="Arial"/>
            </a:endParaRPr>
          </a:p>
          <a:p>
            <a:pPr indent="-307800">
              <a:lnSpc>
                <a:spcPct val="150000"/>
              </a:lnSpc>
              <a:buClr>
                <a:srgbClr val="000000"/>
              </a:buClr>
              <a:buFont typeface="Arial"/>
              <a:buChar char="•"/>
            </a:pPr>
            <a:r>
              <a:rPr b="0" lang="en-IN" sz="1600" spc="-1" strike="noStrike">
                <a:solidFill>
                  <a:srgbClr val="000000"/>
                </a:solidFill>
                <a:uFill>
                  <a:solidFill>
                    <a:srgbClr val="ffffff"/>
                  </a:solidFill>
                </a:uFill>
                <a:latin typeface="Arial"/>
              </a:rPr>
              <a:t>cmath module defines same functions for complex numbers.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cmath.log(-2)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(0.69314718056+3.14159265359j)</a:t>
            </a:r>
            <a:endParaRPr b="0" lang="en-IN" sz="1800" spc="-1" strike="noStrike">
              <a:solidFill>
                <a:srgbClr val="000000"/>
              </a:solidFill>
              <a:uFill>
                <a:solidFill>
                  <a:srgbClr val="ffffff"/>
                </a:solidFill>
              </a:uFill>
              <a:latin typeface="Arial"/>
            </a:endParaRPr>
          </a:p>
          <a:p>
            <a:pPr marL="311040" indent="-309240">
              <a:lnSpc>
                <a:spcPct val="90000"/>
              </a:lnSpc>
            </a:pPr>
            <a:endParaRPr b="0" lang="en-IN" sz="1800" spc="-1" strike="noStrike">
              <a:solidFill>
                <a:srgbClr val="000000"/>
              </a:solidFill>
              <a:uFill>
                <a:solidFill>
                  <a:srgbClr val="ffffff"/>
                </a:solidFill>
              </a:uFill>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2643120" y="0"/>
            <a:ext cx="442872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RANDOM MODULE</a:t>
            </a:r>
            <a:endParaRPr b="0" lang="en-US" sz="1800" spc="-1" strike="noStrike">
              <a:solidFill>
                <a:srgbClr val="000000"/>
              </a:solidFill>
              <a:uFill>
                <a:solidFill>
                  <a:srgbClr val="ffffff"/>
                </a:solidFill>
              </a:uFill>
              <a:latin typeface="Calibri"/>
            </a:endParaRPr>
          </a:p>
        </p:txBody>
      </p:sp>
      <p:sp>
        <p:nvSpPr>
          <p:cNvPr id="383" name="CustomShape 2"/>
          <p:cNvSpPr/>
          <p:nvPr/>
        </p:nvSpPr>
        <p:spPr>
          <a:xfrm>
            <a:off x="2071800" y="1357200"/>
            <a:ext cx="514332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&gt;&gt;&gt; import random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random.choice(['apple', 'pear', 'banana'])</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'apple‘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random.random()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0.17970987693706186 # random float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random.randrange(6)</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4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random integer chosen from range(6) </a:t>
            </a:r>
            <a:endParaRPr b="0" lang="en-IN" sz="1800" spc="-1" strike="noStrike">
              <a:solidFill>
                <a:srgbClr val="000000"/>
              </a:solidFill>
              <a:uFill>
                <a:solidFill>
                  <a:srgbClr val="ffffff"/>
                </a:solidFill>
              </a:uFill>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1857240" y="275040"/>
            <a:ext cx="6000480" cy="93888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THE ZLIB MODULE DATA COMPRESSION</a:t>
            </a:r>
            <a:endParaRPr b="0" lang="en-US" sz="1800" spc="-1" strike="noStrike">
              <a:solidFill>
                <a:srgbClr val="000000"/>
              </a:solidFill>
              <a:uFill>
                <a:solidFill>
                  <a:srgbClr val="ffffff"/>
                </a:solidFill>
              </a:uFill>
              <a:latin typeface="Calibri"/>
            </a:endParaRPr>
          </a:p>
        </p:txBody>
      </p:sp>
      <p:sp>
        <p:nvSpPr>
          <p:cNvPr id="385" name="CustomShape 2"/>
          <p:cNvSpPr/>
          <p:nvPr/>
        </p:nvSpPr>
        <p:spPr>
          <a:xfrm>
            <a:off x="2571840" y="1500120"/>
            <a:ext cx="5357520" cy="4525920"/>
          </a:xfrm>
          <a:prstGeom prst="rect">
            <a:avLst/>
          </a:prstGeom>
          <a:noFill/>
          <a:ln w="9360">
            <a:noFill/>
          </a:ln>
        </p:spPr>
        <p:style>
          <a:lnRef idx="0"/>
          <a:fillRef idx="0"/>
          <a:effectRef idx="0"/>
          <a:fontRef idx="minor"/>
        </p:style>
        <p:txBody>
          <a:bodyPr lIns="82800" rIns="82800" tIns="41400" bIns="41400"/>
          <a:p>
            <a:pPr>
              <a:lnSpc>
                <a:spcPct val="150000"/>
              </a:lnSpc>
            </a:pPr>
            <a:r>
              <a:rPr b="0" lang="en-IN" sz="1600" spc="-1" strike="noStrike">
                <a:solidFill>
                  <a:srgbClr val="000000"/>
                </a:solidFill>
                <a:uFill>
                  <a:solidFill>
                    <a:srgbClr val="ffffff"/>
                  </a:solidFill>
                </a:uFill>
                <a:latin typeface="Arial"/>
              </a:rPr>
              <a:t>&gt;&gt;&gt; import zlib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s = 'witch which has which witches wrist watch’</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len(s)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41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t = zlib.compress(s)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len(t)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37</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zlib.decompress(t)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'witch which has which witches wrist' </a:t>
            </a:r>
            <a:endParaRPr b="0" lang="en-IN" sz="1800" spc="-1" strike="noStrike">
              <a:solidFill>
                <a:srgbClr val="000000"/>
              </a:solidFill>
              <a:uFill>
                <a:solidFill>
                  <a:srgbClr val="ffffff"/>
                </a:solidFill>
              </a:uFill>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553840" y="642960"/>
            <a:ext cx="3640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READ FROM STANDARD INPUT</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715000" y="1357200"/>
            <a:ext cx="184320" cy="369000"/>
          </a:xfrm>
          <a:prstGeom prst="rect">
            <a:avLst/>
          </a:prstGeom>
          <a:noFill/>
          <a:ln>
            <a:noFill/>
          </a:ln>
        </p:spPr>
        <p:style>
          <a:lnRef idx="0"/>
          <a:fillRef idx="0"/>
          <a:effectRef idx="0"/>
          <a:fontRef idx="minor"/>
        </p:style>
      </p:sp>
      <p:sp>
        <p:nvSpPr>
          <p:cNvPr id="140" name="CustomShape 3"/>
          <p:cNvSpPr/>
          <p:nvPr/>
        </p:nvSpPr>
        <p:spPr>
          <a:xfrm>
            <a:off x="2662920" y="1500120"/>
            <a:ext cx="2828160" cy="252396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raw_input(“Enter the name: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Sys.stdin.readline()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Sys.stdin.readlines()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2521800" y="2071800"/>
            <a:ext cx="405648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pc="-1" strike="noStrike">
                <a:solidFill>
                  <a:srgbClr val="ff0000"/>
                </a:solidFill>
                <a:uFill>
                  <a:solidFill>
                    <a:srgbClr val="ffffff"/>
                  </a:solidFill>
                </a:uFill>
                <a:latin typeface="Arial"/>
              </a:rPr>
              <a:t>ANY QUESTION ?</a:t>
            </a:r>
            <a:endParaRPr b="0" lang="en-IN" sz="1800" spc="-1" strike="noStrike">
              <a:solidFill>
                <a:srgbClr val="000000"/>
              </a:solidFill>
              <a:uFill>
                <a:solidFill>
                  <a:srgbClr val="ffffff"/>
                </a:solidFill>
              </a:uFill>
              <a:latin typeface="Arial"/>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3443760" y="2643120"/>
            <a:ext cx="289080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pc="-1" strike="noStrike">
                <a:solidFill>
                  <a:srgbClr val="ff000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00840" y="714240"/>
            <a:ext cx="25995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PYTHON DATA TYPES</a:t>
            </a:r>
            <a:endParaRPr b="0" lang="en-IN" sz="1800" spc="-1" strike="noStrike">
              <a:solidFill>
                <a:srgbClr val="000000"/>
              </a:solidFill>
              <a:uFill>
                <a:solidFill>
                  <a:srgbClr val="ffffff"/>
                </a:solidFill>
              </a:uFill>
              <a:latin typeface="Arial"/>
            </a:endParaRPr>
          </a:p>
        </p:txBody>
      </p:sp>
      <p:sp>
        <p:nvSpPr>
          <p:cNvPr id="142" name="CustomShape 2"/>
          <p:cNvSpPr/>
          <p:nvPr/>
        </p:nvSpPr>
        <p:spPr>
          <a:xfrm>
            <a:off x="3292200" y="1428840"/>
            <a:ext cx="1290960" cy="2523960"/>
          </a:xfrm>
          <a:prstGeom prst="rect">
            <a:avLst/>
          </a:prstGeom>
          <a:noFill/>
          <a:ln>
            <a:noFill/>
          </a:ln>
        </p:spPr>
        <p:style>
          <a:lnRef idx="0"/>
          <a:fillRef idx="0"/>
          <a:effectRef idx="0"/>
          <a:fontRef idx="minor"/>
        </p:style>
        <p:txBody>
          <a:bodyPr wrap="none" lIns="90000" rIns="90000" tIns="45000" bIns="45000"/>
          <a:p>
            <a:pPr marL="216000" indent="-205920">
              <a:lnSpc>
                <a:spcPct val="150000"/>
              </a:lnSpc>
            </a:pP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Font typeface="Times New Roman"/>
              <a:buAutoNum type="arabicPeriod"/>
            </a:pPr>
            <a:r>
              <a:rPr b="0" lang="en-IN" sz="1600" spc="-1" strike="noStrike">
                <a:solidFill>
                  <a:srgbClr val="000000"/>
                </a:solidFill>
                <a:uFill>
                  <a:solidFill>
                    <a:srgbClr val="ffffff"/>
                  </a:solidFill>
                </a:uFill>
                <a:latin typeface="Arial"/>
                <a:ea typeface="Droid Sans Fallback"/>
              </a:rPr>
              <a:t>Numbers</a:t>
            </a: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Font typeface="Times New Roman"/>
              <a:buAutoNum type="arabicPeriod"/>
            </a:pPr>
            <a:r>
              <a:rPr b="0" lang="en-IN" sz="1600" spc="-1" strike="noStrike">
                <a:solidFill>
                  <a:srgbClr val="000000"/>
                </a:solidFill>
                <a:uFill>
                  <a:solidFill>
                    <a:srgbClr val="ffffff"/>
                  </a:solidFill>
                </a:uFill>
                <a:latin typeface="Arial"/>
                <a:ea typeface="Droid Sans Fallback"/>
              </a:rPr>
              <a:t>Strings</a:t>
            </a: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Font typeface="Times New Roman"/>
              <a:buAutoNum type="arabicPeriod"/>
            </a:pPr>
            <a:r>
              <a:rPr b="0" lang="en-IN" sz="1600" spc="-1" strike="noStrike">
                <a:solidFill>
                  <a:srgbClr val="000000"/>
                </a:solidFill>
                <a:uFill>
                  <a:solidFill>
                    <a:srgbClr val="ffffff"/>
                  </a:solidFill>
                </a:uFill>
                <a:latin typeface="Arial"/>
                <a:ea typeface="Droid Sans Fallback"/>
              </a:rPr>
              <a:t>Lists</a:t>
            </a: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Font typeface="Times New Roman"/>
              <a:buAutoNum type="arabicPeriod"/>
            </a:pPr>
            <a:r>
              <a:rPr b="0" lang="en-IN" sz="1600" spc="-1" strike="noStrike">
                <a:solidFill>
                  <a:srgbClr val="000000"/>
                </a:solidFill>
                <a:uFill>
                  <a:solidFill>
                    <a:srgbClr val="ffffff"/>
                  </a:solidFill>
                </a:uFill>
                <a:latin typeface="Arial"/>
                <a:ea typeface="Droid Sans Fallback"/>
              </a:rPr>
              <a:t>Tuple</a:t>
            </a:r>
            <a:endParaRPr b="0" lang="en-IN" sz="1800" spc="-1" strike="noStrike">
              <a:solidFill>
                <a:srgbClr val="000000"/>
              </a:solidFill>
              <a:uFill>
                <a:solidFill>
                  <a:srgbClr val="ffffff"/>
                </a:solidFill>
              </a:uFill>
              <a:latin typeface="Arial"/>
            </a:endParaRPr>
          </a:p>
          <a:p>
            <a:pPr marL="206280" indent="-196560">
              <a:lnSpc>
                <a:spcPct val="150000"/>
              </a:lnSpc>
              <a:buClr>
                <a:srgbClr val="000000"/>
              </a:buClr>
              <a:buFont typeface="Times New Roman"/>
              <a:buAutoNum type="arabicPeriod"/>
            </a:pPr>
            <a:r>
              <a:rPr b="0" lang="en-IN" sz="1600" spc="-1" strike="noStrike">
                <a:solidFill>
                  <a:srgbClr val="000000"/>
                </a:solidFill>
                <a:uFill>
                  <a:solidFill>
                    <a:srgbClr val="ffffff"/>
                  </a:solidFill>
                </a:uFill>
                <a:latin typeface="Arial"/>
                <a:ea typeface="Droid Sans Fallback"/>
              </a:rPr>
              <a:t>Dictionary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800160" y="785880"/>
            <a:ext cx="13348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NUMBERS</a:t>
            </a:r>
            <a:endParaRPr b="0" lang="en-IN" sz="1800" spc="-1" strike="noStrike">
              <a:solidFill>
                <a:srgbClr val="000000"/>
              </a:solidFill>
              <a:uFill>
                <a:solidFill>
                  <a:srgbClr val="ffffff"/>
                </a:solidFill>
              </a:uFill>
              <a:latin typeface="Arial"/>
            </a:endParaRPr>
          </a:p>
        </p:txBody>
      </p:sp>
      <p:sp>
        <p:nvSpPr>
          <p:cNvPr id="144" name="CustomShape 2"/>
          <p:cNvSpPr/>
          <p:nvPr/>
        </p:nvSpPr>
        <p:spPr>
          <a:xfrm>
            <a:off x="2528280" y="1571760"/>
            <a:ext cx="4603680" cy="3254040"/>
          </a:xfrm>
          <a:prstGeom prst="rect">
            <a:avLst/>
          </a:prstGeom>
          <a:noFill/>
          <a:ln>
            <a:noFill/>
          </a:ln>
        </p:spPr>
        <p:style>
          <a:lnRef idx="0"/>
          <a:fillRef idx="0"/>
          <a:effectRef idx="0"/>
          <a:fontRef idx="minor"/>
        </p:style>
        <p:txBody>
          <a:bodyPr wrap="none" lIns="90000" rIns="90000" tIns="45000" bIns="45000"/>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Numbers in Python are of three types – integers, </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floating point and complex numbers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Ex:</a:t>
            </a: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 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3.23, 52.3E-4,</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(-5+4j) and (2.3 - 4.6j)</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721680" y="714240"/>
            <a:ext cx="1350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INTEGERS</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1954800" y="1447200"/>
            <a:ext cx="4436640" cy="106380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Integer – the equivalent of a C long</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Long Integer – an unbounded integer value.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47" name="CustomShape 3"/>
          <p:cNvSpPr/>
          <p:nvPr/>
        </p:nvSpPr>
        <p:spPr>
          <a:xfrm>
            <a:off x="2724840" y="2571840"/>
            <a:ext cx="1654920" cy="1550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Arial"/>
                <a:ea typeface="Droid Sans Fallback"/>
              </a:rPr>
              <a:t>&gt;&gt;&gt; 132224</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132224</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132323 ** 2</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17509376329L</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93720" y="714240"/>
            <a:ext cx="20966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FLOATING POINT</a:t>
            </a:r>
            <a:endParaRPr b="0" lang="en-IN" sz="1800" spc="-1" strike="noStrike">
              <a:solidFill>
                <a:srgbClr val="000000"/>
              </a:solidFill>
              <a:uFill>
                <a:solidFill>
                  <a:srgbClr val="ffffff"/>
                </a:solidFill>
              </a:uFill>
              <a:latin typeface="Arial"/>
            </a:endParaRPr>
          </a:p>
        </p:txBody>
      </p:sp>
      <p:sp>
        <p:nvSpPr>
          <p:cNvPr id="149" name="CustomShape 2"/>
          <p:cNvSpPr/>
          <p:nvPr/>
        </p:nvSpPr>
        <p:spPr>
          <a:xfrm>
            <a:off x="1492200" y="1500120"/>
            <a:ext cx="7105320" cy="142884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The interpreter shows a lot of digits, including the variance in floating point</a:t>
            </a:r>
            <a:endParaRPr b="0" lang="en-IN" sz="1800" spc="-1" strike="noStrike">
              <a:solidFill>
                <a:srgbClr val="000000"/>
              </a:solidFill>
              <a:uFill>
                <a:solidFill>
                  <a:srgbClr val="ffffff"/>
                </a:solidFill>
              </a:uFill>
              <a:latin typeface="Arial"/>
            </a:endParaRPr>
          </a:p>
          <a:p>
            <a:pPr marL="206280" indent="-205920"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To avoid this use “print”</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50" name="CustomShape 3"/>
          <p:cNvSpPr/>
          <p:nvPr/>
        </p:nvSpPr>
        <p:spPr>
          <a:xfrm>
            <a:off x="2725920" y="3000240"/>
            <a:ext cx="2154600" cy="22806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Arial"/>
                <a:ea typeface="Droid Sans Fallback"/>
              </a:rPr>
              <a:t>&gt;&gt;&gt; 1.23232</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1.2323200000000001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print 1.23232</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1.23232</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1.3E7</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13000000.0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864600" y="714240"/>
            <a:ext cx="13118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COMPLEX</a:t>
            </a: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2100960" y="1571760"/>
            <a:ext cx="5069160" cy="106380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Built into Python</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Same operations are supported as integer and float</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53" name="CustomShape 3"/>
          <p:cNvSpPr/>
          <p:nvPr/>
        </p:nvSpPr>
        <p:spPr>
          <a:xfrm>
            <a:off x="3082320" y="2571840"/>
            <a:ext cx="1767600" cy="3010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Arial"/>
                <a:ea typeface="Droid Sans Fallback"/>
              </a:rPr>
              <a:t>&gt;&gt;&gt; x = 3 + 2j</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y = -1j</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x + 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(3+1j)</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x * y</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(2-3j)</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&gt;&gt;&gt; complex(2,3)</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ea typeface="Droid Sans Fallback"/>
              </a:rPr>
              <a:t>2+3j</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367080" y="857160"/>
            <a:ext cx="1717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CONVERSION</a:t>
            </a:r>
            <a:endParaRPr b="0" lang="en-IN" sz="1800" spc="-1" strike="noStrike">
              <a:solidFill>
                <a:srgbClr val="000000"/>
              </a:solidFill>
              <a:uFill>
                <a:solidFill>
                  <a:srgbClr val="ffffff"/>
                </a:solidFill>
              </a:uFill>
              <a:latin typeface="Arial"/>
            </a:endParaRPr>
          </a:p>
        </p:txBody>
      </p:sp>
      <p:sp>
        <p:nvSpPr>
          <p:cNvPr id="155" name="CustomShape 2"/>
          <p:cNvSpPr/>
          <p:nvPr/>
        </p:nvSpPr>
        <p:spPr>
          <a:xfrm>
            <a:off x="2235600" y="1500120"/>
            <a:ext cx="3593880" cy="106380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int(x) converts x to an integer</a:t>
            </a:r>
            <a:endParaRPr b="0" lang="en-IN" sz="1800" spc="-1" strike="noStrike">
              <a:solidFill>
                <a:srgbClr val="000000"/>
              </a:solidFill>
              <a:uFill>
                <a:solidFill>
                  <a:srgbClr val="ffffff"/>
                </a:solidFill>
              </a:uFill>
              <a:latin typeface="Arial"/>
            </a:endParaRPr>
          </a:p>
          <a:p>
            <a:pPr marL="206280" indent="-205920"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float(x) converts x to a floating point</a:t>
            </a:r>
            <a:endParaRPr b="0" lang="en-IN" sz="1800" spc="-1" strike="noStrike">
              <a:solidFill>
                <a:srgbClr val="000000"/>
              </a:solidFill>
              <a:uFill>
                <a:solidFill>
                  <a:srgbClr val="ffffff"/>
                </a:solidFill>
              </a:uFill>
              <a:latin typeface="Arial"/>
            </a:endParaRPr>
          </a:p>
        </p:txBody>
      </p:sp>
      <p:sp>
        <p:nvSpPr>
          <p:cNvPr id="156" name="CustomShape 3"/>
          <p:cNvSpPr/>
          <p:nvPr/>
        </p:nvSpPr>
        <p:spPr>
          <a:xfrm>
            <a:off x="2937600" y="3071880"/>
            <a:ext cx="1225080" cy="179388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int(2.0)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float(2)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2.0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296520" y="571320"/>
            <a:ext cx="222768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STRING LITERALS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2232000" y="1214280"/>
            <a:ext cx="3215880" cy="1428840"/>
          </a:xfrm>
          <a:prstGeom prst="rect">
            <a:avLst/>
          </a:prstGeom>
          <a:noFill/>
          <a:ln>
            <a:noFill/>
          </a:ln>
        </p:spPr>
        <p:style>
          <a:lnRef idx="0"/>
          <a:fillRef idx="0"/>
          <a:effectRef idx="0"/>
          <a:fontRef idx="minor"/>
        </p:style>
        <p:txBody>
          <a:bodyPr wrap="none" lIns="90000" rIns="90000" tIns="45000" bIns="45000"/>
          <a:p>
            <a:pPr marL="206280" indent="-2059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Strings are immutable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marL="206280" indent="-2059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 is overloaded to concatenate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59" name="CustomShape 3"/>
          <p:cNvSpPr/>
          <p:nvPr/>
        </p:nvSpPr>
        <p:spPr>
          <a:xfrm>
            <a:off x="2655360" y="2928960"/>
            <a:ext cx="1863720" cy="25239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x = 'hello'</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 = x + ' there‘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'hello there'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170520" y="1214280"/>
            <a:ext cx="27504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CREATOR OF PYTHON </a:t>
            </a:r>
            <a:endParaRPr b="0" lang="en-IN" sz="1800" spc="-1" strike="noStrike">
              <a:solidFill>
                <a:srgbClr val="000000"/>
              </a:solidFill>
              <a:uFill>
                <a:solidFill>
                  <a:srgbClr val="ffffff"/>
                </a:solidFill>
              </a:uFill>
              <a:latin typeface="Arial"/>
            </a:endParaRPr>
          </a:p>
        </p:txBody>
      </p:sp>
      <p:sp>
        <p:nvSpPr>
          <p:cNvPr id="121" name="CustomShape 2"/>
          <p:cNvSpPr/>
          <p:nvPr/>
        </p:nvSpPr>
        <p:spPr>
          <a:xfrm>
            <a:off x="1619640" y="2286000"/>
            <a:ext cx="5785920" cy="1146240"/>
          </a:xfrm>
          <a:prstGeom prst="rect">
            <a:avLst/>
          </a:prstGeom>
          <a:noFill/>
          <a:ln>
            <a:noFill/>
          </a:ln>
        </p:spPr>
        <p:style>
          <a:lnRef idx="0"/>
          <a:fillRef idx="0"/>
          <a:effectRef idx="0"/>
          <a:fontRef idx="minor"/>
        </p:style>
        <p:txBody>
          <a:bodyPr wrap="none" lIns="90000" rIns="90000" tIns="45000" bIns="45000"/>
          <a:p>
            <a:pPr indent="-216000" algn="just">
              <a:lnSpc>
                <a:spcPct val="150000"/>
              </a:lnSpc>
              <a:buClr>
                <a:srgbClr val="000000"/>
              </a:buClr>
              <a:buFont typeface="Wingdings" charset="2"/>
              <a:buChar char=""/>
            </a:pPr>
            <a:r>
              <a:rPr b="1" lang="en-IN" sz="1600" spc="-1" strike="noStrike">
                <a:solidFill>
                  <a:srgbClr val="000000"/>
                </a:solidFill>
                <a:uFill>
                  <a:solidFill>
                    <a:srgbClr val="ffffff"/>
                  </a:solidFill>
                </a:uFill>
                <a:latin typeface="Arial"/>
              </a:rPr>
              <a:t>  </a:t>
            </a:r>
            <a:r>
              <a:rPr b="1" lang="en-IN" sz="1600" spc="-1" strike="noStrike">
                <a:solidFill>
                  <a:srgbClr val="000000"/>
                </a:solidFill>
                <a:uFill>
                  <a:solidFill>
                    <a:srgbClr val="ffffff"/>
                  </a:solidFill>
                </a:uFill>
                <a:latin typeface="Arial"/>
              </a:rPr>
              <a:t>Guido van Rossum</a:t>
            </a:r>
            <a:r>
              <a:rPr b="0" lang="en-IN" sz="1600" spc="-1" strike="noStrike">
                <a:solidFill>
                  <a:srgbClr val="000000"/>
                </a:solidFill>
                <a:uFill>
                  <a:solidFill>
                    <a:srgbClr val="ffffff"/>
                  </a:solidFill>
                </a:uFill>
                <a:latin typeface="Arial"/>
              </a:rPr>
              <a:t>, is the creator of the Python language.</a:t>
            </a:r>
            <a:endParaRPr b="0" lang="en-IN" sz="1800" spc="-1" strike="noStrike">
              <a:solidFill>
                <a:srgbClr val="000000"/>
              </a:solidFill>
              <a:uFill>
                <a:solidFill>
                  <a:srgbClr val="ffffff"/>
                </a:solidFill>
              </a:uFill>
              <a:latin typeface="Arial"/>
            </a:endParaRPr>
          </a:p>
          <a:p>
            <a:pPr indent="-21600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It was developed in early 1990.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296520" y="571320"/>
            <a:ext cx="2227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STRING LITERALS</a:t>
            </a:r>
            <a:endParaRPr b="0" lang="en-IN" sz="1800" spc="-1" strike="noStrike">
              <a:solidFill>
                <a:srgbClr val="000000"/>
              </a:solidFill>
              <a:uFill>
                <a:solidFill>
                  <a:srgbClr val="ffffff"/>
                </a:solidFill>
              </a:uFill>
              <a:latin typeface="Arial"/>
            </a:endParaRPr>
          </a:p>
        </p:txBody>
      </p:sp>
      <p:sp>
        <p:nvSpPr>
          <p:cNvPr id="161" name="CustomShape 2"/>
          <p:cNvSpPr/>
          <p:nvPr/>
        </p:nvSpPr>
        <p:spPr>
          <a:xfrm>
            <a:off x="1396080" y="1571760"/>
            <a:ext cx="7279920" cy="2889000"/>
          </a:xfrm>
          <a:prstGeom prst="rect">
            <a:avLst/>
          </a:prstGeom>
          <a:noFill/>
          <a:ln>
            <a:noFill/>
          </a:ln>
        </p:spPr>
        <p:style>
          <a:lnRef idx="0"/>
          <a:fillRef idx="0"/>
          <a:effectRef idx="0"/>
          <a:fontRef idx="minor"/>
        </p:style>
        <p:txBody>
          <a:bodyPr wrap="none" lIns="90000" rIns="90000" tIns="45000" bIns="45000"/>
          <a:p>
            <a:pPr algn="just">
              <a:lnSpc>
                <a:spcPct val="100000"/>
              </a:lnSpc>
            </a:pPr>
            <a:r>
              <a:rPr b="0" lang="en-IN" sz="1600" spc="-1" strike="noStrike">
                <a:solidFill>
                  <a:srgbClr val="000000"/>
                </a:solidFill>
                <a:uFill>
                  <a:solidFill>
                    <a:srgbClr val="ffffff"/>
                  </a:solidFill>
                </a:uFill>
                <a:latin typeface="Arial"/>
                <a:ea typeface="Droid Sans Fallback"/>
              </a:rPr>
              <a:t>Can use single or double quotes, and three double quotes for a multi-line string</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'I am a string'</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'I am a string‘</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"So am I!"</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'So am I!’</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582360" y="642960"/>
            <a:ext cx="2227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STRING LITERALS</a:t>
            </a:r>
            <a:endParaRPr b="0" lang="en-IN" sz="1800" spc="-1" strike="noStrike">
              <a:solidFill>
                <a:srgbClr val="000000"/>
              </a:solidFill>
              <a:uFill>
                <a:solidFill>
                  <a:srgbClr val="ffffff"/>
                </a:solidFill>
              </a:uFill>
              <a:latin typeface="Arial"/>
            </a:endParaRPr>
          </a:p>
        </p:txBody>
      </p:sp>
      <p:sp>
        <p:nvSpPr>
          <p:cNvPr id="163" name="CustomShape 2"/>
          <p:cNvSpPr/>
          <p:nvPr/>
        </p:nvSpPr>
        <p:spPr>
          <a:xfrm>
            <a:off x="1821240" y="1500120"/>
            <a:ext cx="5467680" cy="21589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"""And me too!</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 though I am much longer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 than the others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'And me too!\nthough I am much longer\nthan the others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75680" y="571320"/>
            <a:ext cx="343476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SUBSTRINGS AND METHODS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2035080" y="1285920"/>
            <a:ext cx="5631480" cy="142884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len(String) – returns the number of characters in the String</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str(Object) – returns a String representation of the Object</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p:txBody>
      </p:sp>
      <p:sp>
        <p:nvSpPr>
          <p:cNvPr id="166" name="CustomShape 3"/>
          <p:cNvSpPr/>
          <p:nvPr/>
        </p:nvSpPr>
        <p:spPr>
          <a:xfrm>
            <a:off x="2166120" y="2643120"/>
            <a:ext cx="1680840" cy="43491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s = '012345'</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s[1:4]</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'123'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'2345'</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s[:4]</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'0123'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'4'</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67" name="CustomShape 4"/>
          <p:cNvSpPr/>
          <p:nvPr/>
        </p:nvSpPr>
        <p:spPr>
          <a:xfrm>
            <a:off x="5725080" y="3071880"/>
            <a:ext cx="1348560" cy="179388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len(x)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6</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str(10.3)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'10.3'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937240" y="571320"/>
            <a:ext cx="3023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STRING FORMATTING - %</a:t>
            </a:r>
            <a:endParaRPr b="0" lang="en-IN" sz="1800" spc="-1" strike="noStrike">
              <a:solidFill>
                <a:srgbClr val="000000"/>
              </a:solidFill>
              <a:uFill>
                <a:solidFill>
                  <a:srgbClr val="ffffff"/>
                </a:solidFill>
              </a:uFill>
              <a:latin typeface="Arial"/>
            </a:endParaRPr>
          </a:p>
        </p:txBody>
      </p:sp>
      <p:sp>
        <p:nvSpPr>
          <p:cNvPr id="169" name="CustomShape 2"/>
          <p:cNvSpPr/>
          <p:nvPr/>
        </p:nvSpPr>
        <p:spPr>
          <a:xfrm>
            <a:off x="1500120" y="1285920"/>
            <a:ext cx="6286320" cy="1793880"/>
          </a:xfrm>
          <a:prstGeom prst="rect">
            <a:avLst/>
          </a:prstGeom>
          <a:noFill/>
          <a:ln>
            <a:noFill/>
          </a:ln>
        </p:spPr>
        <p:style>
          <a:lnRef idx="0"/>
          <a:fillRef idx="0"/>
          <a:effectRef idx="0"/>
          <a:fontRef idx="minor"/>
        </p:style>
        <p:txBody>
          <a:bodyPr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Similar to C’s printf</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&lt;formatted string&gt; % &lt;elements to insert&gt;</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Can usually just use %s for everything, it will convert the object to its String representation.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70" name="CustomShape 3"/>
          <p:cNvSpPr/>
          <p:nvPr/>
        </p:nvSpPr>
        <p:spPr>
          <a:xfrm>
            <a:off x="2521440" y="3071880"/>
            <a:ext cx="2919600" cy="288900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"One, %d, three" % 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'One, 2, three'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"%d, two, %s" % (1,3)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two, 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"%s two %s" % (1, 'three')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two three'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920040" y="642960"/>
            <a:ext cx="86580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Lists</a:t>
            </a:r>
            <a:endParaRPr b="0" lang="en-IN" sz="1800" spc="-1" strike="noStrike">
              <a:solidFill>
                <a:srgbClr val="000000"/>
              </a:solidFill>
              <a:uFill>
                <a:solidFill>
                  <a:srgbClr val="ffffff"/>
                </a:solidFill>
              </a:uFill>
              <a:latin typeface="Arial"/>
            </a:endParaRPr>
          </a:p>
        </p:txBody>
      </p:sp>
      <p:sp>
        <p:nvSpPr>
          <p:cNvPr id="172" name="CustomShape 2"/>
          <p:cNvSpPr/>
          <p:nvPr/>
        </p:nvSpPr>
        <p:spPr>
          <a:xfrm>
            <a:off x="2448360" y="1357200"/>
            <a:ext cx="3469680" cy="2207160"/>
          </a:xfrm>
          <a:prstGeom prst="rect">
            <a:avLst/>
          </a:prstGeom>
          <a:noFill/>
          <a:ln>
            <a:noFill/>
          </a:ln>
        </p:spPr>
        <p:style>
          <a:lnRef idx="0"/>
          <a:fillRef idx="0"/>
          <a:effectRef idx="0"/>
          <a:fontRef idx="minor"/>
        </p:style>
        <p:txBody>
          <a:bodyPr wrap="none" lIns="90000" rIns="90000" tIns="45000" bIns="45000"/>
          <a:p>
            <a:pPr indent="-216000" algn="just">
              <a:lnSpc>
                <a:spcPct val="10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Ordered collection of data</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indent="-216000" algn="just">
              <a:lnSpc>
                <a:spcPct val="10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Data can be different types</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indent="-216000" algn="just">
              <a:lnSpc>
                <a:spcPct val="9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Lists are mutable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indent="-216000" algn="just">
              <a:lnSpc>
                <a:spcPct val="10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Same as string  subset operations</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3" name="CustomShape 3"/>
          <p:cNvSpPr/>
          <p:nvPr/>
        </p:nvSpPr>
        <p:spPr>
          <a:xfrm>
            <a:off x="2944800" y="3429000"/>
            <a:ext cx="2465640" cy="25239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x = [1,'hello', (3 + 2j)]</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'hello', (3+2j)]</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(3+2j)</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x[0:2]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'hello']</a:t>
            </a:r>
            <a:endParaRPr b="0" lang="en-IN"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620080" y="642960"/>
            <a:ext cx="3436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LISTS: MODIFYING CONTENT</a:t>
            </a:r>
            <a:endParaRPr b="0" lang="en-IN" sz="1800" spc="-1" strike="noStrike">
              <a:solidFill>
                <a:srgbClr val="000000"/>
              </a:solidFill>
              <a:uFill>
                <a:solidFill>
                  <a:srgbClr val="ffffff"/>
                </a:solidFill>
              </a:uFill>
              <a:latin typeface="Arial"/>
            </a:endParaRPr>
          </a:p>
        </p:txBody>
      </p:sp>
      <p:sp>
        <p:nvSpPr>
          <p:cNvPr id="175" name="CustomShape 2"/>
          <p:cNvSpPr/>
          <p:nvPr/>
        </p:nvSpPr>
        <p:spPr>
          <a:xfrm>
            <a:off x="1674720" y="1357200"/>
            <a:ext cx="5875560" cy="142884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x[i]=a reassigns the ith element to the value a</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Since x and y point to the same list object, both are changed</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76" name="CustomShape 3"/>
          <p:cNvSpPr/>
          <p:nvPr/>
        </p:nvSpPr>
        <p:spPr>
          <a:xfrm>
            <a:off x="3082320" y="2786040"/>
            <a:ext cx="1491840" cy="361908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x = [1,2,3]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 =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x[1] = 15</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15, 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15, 3]</a:t>
            </a:r>
            <a:endParaRPr b="0" lang="en-IN"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296160" y="571320"/>
            <a:ext cx="20664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LISTS: ADDITION</a:t>
            </a:r>
            <a:endParaRPr b="0" lang="en-IN" sz="1800" spc="-1" strike="noStrike">
              <a:solidFill>
                <a:srgbClr val="000000"/>
              </a:solidFill>
              <a:uFill>
                <a:solidFill>
                  <a:srgbClr val="ffffff"/>
                </a:solidFill>
              </a:uFill>
              <a:latin typeface="Arial"/>
            </a:endParaRPr>
          </a:p>
        </p:txBody>
      </p:sp>
      <p:sp>
        <p:nvSpPr>
          <p:cNvPr id="178" name="CustomShape 2"/>
          <p:cNvSpPr/>
          <p:nvPr/>
        </p:nvSpPr>
        <p:spPr>
          <a:xfrm>
            <a:off x="2659680" y="1428840"/>
            <a:ext cx="3120120" cy="333000"/>
          </a:xfrm>
          <a:prstGeom prst="rect">
            <a:avLst/>
          </a:prstGeom>
          <a:noFill/>
          <a:ln>
            <a:noFill/>
          </a:ln>
        </p:spPr>
        <p:style>
          <a:lnRef idx="0"/>
          <a:fillRef idx="0"/>
          <a:effectRef idx="0"/>
          <a:fontRef idx="minor"/>
        </p:style>
        <p:txBody>
          <a:bodyPr wrap="none" lIns="90000" rIns="90000" tIns="45000" bIns="45000"/>
          <a:p>
            <a:pPr marL="206280" indent="-205920" algn="just">
              <a:lnSpc>
                <a:spcPct val="9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List addition returns a new list</a:t>
            </a:r>
            <a:endParaRPr b="0" lang="en-IN" sz="1800" spc="-1" strike="noStrike">
              <a:solidFill>
                <a:srgbClr val="000000"/>
              </a:solidFill>
              <a:uFill>
                <a:solidFill>
                  <a:srgbClr val="ffffff"/>
                </a:solidFill>
              </a:uFill>
              <a:latin typeface="Arial"/>
            </a:endParaRPr>
          </a:p>
        </p:txBody>
      </p:sp>
      <p:sp>
        <p:nvSpPr>
          <p:cNvPr id="179" name="CustomShape 3"/>
          <p:cNvSpPr/>
          <p:nvPr/>
        </p:nvSpPr>
        <p:spPr>
          <a:xfrm>
            <a:off x="3000240" y="1928880"/>
            <a:ext cx="2151000" cy="434916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x = [1,2,3]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 = x + [9,10]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2, 3, 12, 9, 10]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y=x</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2, 3, 12,9,10]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48960" y="500040"/>
            <a:ext cx="10832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TUPLES</a:t>
            </a:r>
            <a:endParaRPr b="0" lang="en-IN" sz="1800" spc="-1" strike="noStrike">
              <a:solidFill>
                <a:srgbClr val="000000"/>
              </a:solidFill>
              <a:uFill>
                <a:solidFill>
                  <a:srgbClr val="ffffff"/>
                </a:solidFill>
              </a:uFill>
              <a:latin typeface="Arial"/>
            </a:endParaRPr>
          </a:p>
        </p:txBody>
      </p:sp>
      <p:sp>
        <p:nvSpPr>
          <p:cNvPr id="181" name="CustomShape 2"/>
          <p:cNvSpPr/>
          <p:nvPr/>
        </p:nvSpPr>
        <p:spPr>
          <a:xfrm>
            <a:off x="1357200" y="1500120"/>
            <a:ext cx="6857640" cy="1428840"/>
          </a:xfrm>
          <a:prstGeom prst="rect">
            <a:avLst/>
          </a:prstGeom>
          <a:noFill/>
          <a:ln>
            <a:noFill/>
          </a:ln>
        </p:spPr>
        <p:style>
          <a:lnRef idx="0"/>
          <a:fillRef idx="0"/>
          <a:effectRef idx="0"/>
          <a:fontRef idx="minor"/>
        </p:style>
        <p:txBody>
          <a:bodyPr lIns="90000" rIns="90000" tIns="45000" bIns="45000"/>
          <a:p>
            <a:pPr marL="206280" indent="-205920" algn="just">
              <a:lnSpc>
                <a:spcPct val="150000"/>
              </a:lnSpc>
              <a:buClr>
                <a:srgbClr val="000000"/>
              </a:buClr>
              <a:buFont typeface="Arial"/>
              <a:buChar char="•"/>
            </a:pPr>
            <a:r>
              <a:rPr b="0" lang="en-IN" sz="1600" spc="-1" strike="noStrike">
                <a:solidFill>
                  <a:srgbClr val="000000"/>
                </a:solidFill>
                <a:uFill>
                  <a:solidFill>
                    <a:srgbClr val="ffffff"/>
                  </a:solidFill>
                </a:uFill>
                <a:latin typeface="Arial"/>
                <a:ea typeface="Droid Sans Fallback"/>
              </a:rPr>
              <a:t>Tuples are immutable versions of lists</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Arial"/>
              <a:buChar char="•"/>
            </a:pPr>
            <a:r>
              <a:rPr b="0" lang="en-IN" sz="1600" spc="-1" strike="noStrike">
                <a:solidFill>
                  <a:srgbClr val="000000"/>
                </a:solidFill>
                <a:uFill>
                  <a:solidFill>
                    <a:srgbClr val="ffffff"/>
                  </a:solidFill>
                </a:uFill>
                <a:latin typeface="Arial"/>
                <a:ea typeface="Droid Sans Fallback"/>
              </a:rPr>
              <a:t>One strange point is the format to make a tuple with one element (the ‘,’ is needed to differentiate from the mathematical expression (2)</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82" name="CustomShape 3"/>
          <p:cNvSpPr/>
          <p:nvPr/>
        </p:nvSpPr>
        <p:spPr>
          <a:xfrm>
            <a:off x="2643120" y="2748600"/>
            <a:ext cx="1535760" cy="398412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x = (1,2,3)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x[1:]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(2, 3)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 = (2,)</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509640" y="571320"/>
            <a:ext cx="181944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DICTIONARIES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2656800" y="1428840"/>
            <a:ext cx="2633760" cy="1063800"/>
          </a:xfrm>
          <a:prstGeom prst="rect">
            <a:avLst/>
          </a:prstGeom>
          <a:noFill/>
          <a:ln>
            <a:noFill/>
          </a:ln>
        </p:spPr>
        <p:style>
          <a:lnRef idx="0"/>
          <a:fillRef idx="0"/>
          <a:effectRef idx="0"/>
          <a:fontRef idx="minor"/>
        </p:style>
        <p:txBody>
          <a:bodyPr wrap="none" lIns="90000" rIns="90000" tIns="45000" bIns="45000"/>
          <a:p>
            <a:pPr marL="206280" indent="-2059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A set of key-value pairs</a:t>
            </a:r>
            <a:endParaRPr b="0" lang="en-IN" sz="1800" spc="-1" strike="noStrike">
              <a:solidFill>
                <a:srgbClr val="000000"/>
              </a:solidFill>
              <a:uFill>
                <a:solidFill>
                  <a:srgbClr val="ffffff"/>
                </a:solidFill>
              </a:uFill>
              <a:latin typeface="Arial"/>
            </a:endParaRPr>
          </a:p>
          <a:p>
            <a:pPr marL="206280" indent="-2059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 </a:t>
            </a:r>
            <a:r>
              <a:rPr b="0" lang="en-IN" sz="1600" spc="-1" strike="noStrike">
                <a:solidFill>
                  <a:srgbClr val="000000"/>
                </a:solidFill>
                <a:uFill>
                  <a:solidFill>
                    <a:srgbClr val="ffffff"/>
                  </a:solidFill>
                </a:uFill>
                <a:latin typeface="Arial"/>
                <a:ea typeface="Droid Sans Fallback"/>
              </a:rPr>
              <a:t>Dictionaries are mutable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85" name="CustomShape 3"/>
          <p:cNvSpPr/>
          <p:nvPr/>
        </p:nvSpPr>
        <p:spPr>
          <a:xfrm>
            <a:off x="2242440" y="2857320"/>
            <a:ext cx="4065840" cy="325404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&gt;&gt;&gt; d = {1 : 'hello', 'two' : 42, 'blah' : [1,2,3]}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'hello', 'two': 42, 'blah': [1, 2, 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&gt;&gt;&gt; d['blah']</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[1, 2, 3]</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660400" y="857160"/>
            <a:ext cx="339840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DICTIONARIES: ADD/MODIFY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7" name="CustomShape 2"/>
          <p:cNvSpPr/>
          <p:nvPr/>
        </p:nvSpPr>
        <p:spPr>
          <a:xfrm>
            <a:off x="1810080" y="1643040"/>
            <a:ext cx="5666400" cy="1599120"/>
          </a:xfrm>
          <a:prstGeom prst="rect">
            <a:avLst/>
          </a:prstGeom>
          <a:noFill/>
          <a:ln>
            <a:noFill/>
          </a:ln>
        </p:spPr>
        <p:style>
          <a:lnRef idx="0"/>
          <a:fillRef idx="0"/>
          <a:effectRef idx="0"/>
          <a:fontRef idx="minor"/>
        </p:style>
        <p:txBody>
          <a:bodyPr wrap="none" lIns="90000" rIns="90000" tIns="45000" bIns="45000"/>
          <a:p>
            <a:pPr marL="206280" indent="-205920" algn="just">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ea typeface="Droid Sans Fallback"/>
              </a:rPr>
              <a:t> </a:t>
            </a:r>
            <a:r>
              <a:rPr b="0" lang="en-IN" sz="1800" spc="-1" strike="noStrike">
                <a:solidFill>
                  <a:srgbClr val="000000"/>
                </a:solidFill>
                <a:uFill>
                  <a:solidFill>
                    <a:srgbClr val="ffffff"/>
                  </a:solidFill>
                </a:uFill>
                <a:latin typeface="Arial"/>
                <a:ea typeface="Droid Sans Fallback"/>
              </a:rPr>
              <a:t>Entries can be changed by assigning to that entry</a:t>
            </a: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ea typeface="Droid Sans Fallback"/>
              </a:rPr>
              <a:t> </a:t>
            </a:r>
            <a:r>
              <a:rPr b="0" lang="en-IN" sz="1800" spc="-1" strike="noStrike">
                <a:solidFill>
                  <a:srgbClr val="000000"/>
                </a:solidFill>
                <a:uFill>
                  <a:solidFill>
                    <a:srgbClr val="ffffff"/>
                  </a:solidFill>
                </a:uFill>
                <a:latin typeface="Arial"/>
                <a:ea typeface="Droid Sans Fallback"/>
              </a:rPr>
              <a:t>Assigning to a key that does not exist adds an entry</a:t>
            </a:r>
            <a:endParaRPr b="0" lang="en-IN" sz="1800" spc="-1" strike="noStrike">
              <a:solidFill>
                <a:srgbClr val="000000"/>
              </a:solidFill>
              <a:uFill>
                <a:solidFill>
                  <a:srgbClr val="ffffff"/>
                </a:solidFill>
              </a:uFill>
              <a:latin typeface="Arial"/>
            </a:endParaRPr>
          </a:p>
          <a:p>
            <a:pPr marL="206280" indent="-205920"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p:txBody>
      </p:sp>
      <p:sp>
        <p:nvSpPr>
          <p:cNvPr id="188" name="CustomShape 3"/>
          <p:cNvSpPr/>
          <p:nvPr/>
        </p:nvSpPr>
        <p:spPr>
          <a:xfrm>
            <a:off x="2102400" y="3000240"/>
            <a:ext cx="4545720" cy="2767320"/>
          </a:xfrm>
          <a:prstGeom prst="rect">
            <a:avLst/>
          </a:prstGeom>
          <a:noFill/>
          <a:ln>
            <a:noFill/>
          </a:ln>
        </p:spPr>
        <p:style>
          <a:lnRef idx="0"/>
          <a:fillRef idx="0"/>
          <a:effectRef idx="0"/>
          <a:fontRef idx="minor"/>
        </p:style>
        <p:txBody>
          <a:bodyPr wrap="none" lIns="90000" rIns="90000" tIns="45000" bIns="45000"/>
          <a:p>
            <a:pPr algn="just">
              <a:lnSpc>
                <a:spcPct val="100000"/>
              </a:lnSpc>
            </a:pPr>
            <a:r>
              <a:rPr b="0" lang="en-IN" sz="1600" spc="-1" strike="noStrike">
                <a:solidFill>
                  <a:srgbClr val="000000"/>
                </a:solidFill>
                <a:uFill>
                  <a:solidFill>
                    <a:srgbClr val="ffffff"/>
                  </a:solidFill>
                </a:uFill>
                <a:latin typeface="Arial"/>
                <a:ea typeface="Droid Sans Fallback"/>
              </a:rPr>
              <a:t>&gt;&gt;&gt; d['two'] = 99</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ea typeface="Droid Sans Fallback"/>
              </a:rPr>
              <a:t>&gt;&gt;&gt; d</a:t>
            </a: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ea typeface="Droid Sans Fallback"/>
              </a:rPr>
              <a:t>{1: 'hello', 'two': 99, 'blah': [1, 2, 3]}</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ea typeface="Droid Sans Fallback"/>
              </a:rPr>
              <a:t>&gt;&gt;&gt; d[7] = 'new entry'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ea typeface="Droid Sans Fallback"/>
              </a:rPr>
              <a:t>&gt;&gt;&gt; d</a:t>
            </a: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ea typeface="Droid Sans Fallback"/>
              </a:rPr>
              <a:t>{1: 'hello', 7: 'new entry', 'two': 99, 'blah': [1, 2, 3]}</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800800" y="714240"/>
            <a:ext cx="29761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DOWNLOADING PYTHON</a:t>
            </a:r>
            <a:endParaRPr b="0" lang="en-IN" sz="1800" spc="-1" strike="noStrike">
              <a:solidFill>
                <a:srgbClr val="000000"/>
              </a:solidFill>
              <a:uFill>
                <a:solidFill>
                  <a:srgbClr val="ffffff"/>
                </a:solidFill>
              </a:uFill>
              <a:latin typeface="Arial"/>
            </a:endParaRPr>
          </a:p>
        </p:txBody>
      </p:sp>
      <p:sp>
        <p:nvSpPr>
          <p:cNvPr id="123" name="CustomShape 2"/>
          <p:cNvSpPr/>
          <p:nvPr/>
        </p:nvSpPr>
        <p:spPr>
          <a:xfrm>
            <a:off x="2459520" y="1571760"/>
            <a:ext cx="4723920" cy="1207080"/>
          </a:xfrm>
          <a:prstGeom prst="rect">
            <a:avLst/>
          </a:prstGeom>
          <a:noFill/>
          <a:ln>
            <a:noFill/>
          </a:ln>
        </p:spPr>
        <p:style>
          <a:lnRef idx="0"/>
          <a:fillRef idx="0"/>
          <a:effectRef idx="0"/>
          <a:fontRef idx="minor"/>
        </p:style>
        <p:txBody>
          <a:bodyPr wrap="none"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rPr>
              <a:t>Python can be downloaded from </a:t>
            </a:r>
            <a:r>
              <a:rPr b="1" lang="en-IN" sz="1600" spc="-1" strike="noStrike" u="sng">
                <a:solidFill>
                  <a:srgbClr val="0000ff"/>
                </a:solidFill>
                <a:uFill>
                  <a:solidFill>
                    <a:srgbClr val="ffffff"/>
                  </a:solidFill>
                </a:uFill>
                <a:latin typeface="Arial"/>
                <a:hlinkClick r:id="rId1"/>
              </a:rPr>
              <a:t>www.python.org</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267000" y="571320"/>
            <a:ext cx="28616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DICTIONARIES: DELETE</a:t>
            </a:r>
            <a:endParaRPr b="0" lang="en-IN" sz="1800" spc="-1" strike="noStrike">
              <a:solidFill>
                <a:srgbClr val="000000"/>
              </a:solidFill>
              <a:uFill>
                <a:solidFill>
                  <a:srgbClr val="ffffff"/>
                </a:solidFill>
              </a:uFill>
              <a:latin typeface="Arial"/>
            </a:endParaRPr>
          </a:p>
        </p:txBody>
      </p:sp>
      <p:sp>
        <p:nvSpPr>
          <p:cNvPr id="190" name="CustomShape 2"/>
          <p:cNvSpPr/>
          <p:nvPr/>
        </p:nvSpPr>
        <p:spPr>
          <a:xfrm>
            <a:off x="2242080" y="1428840"/>
            <a:ext cx="4920840" cy="6987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The del method deletes an element from a dictionary</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191" name="CustomShape 3"/>
          <p:cNvSpPr/>
          <p:nvPr/>
        </p:nvSpPr>
        <p:spPr>
          <a:xfrm>
            <a:off x="2519280" y="2143080"/>
            <a:ext cx="2935080" cy="3254040"/>
          </a:xfrm>
          <a:prstGeom prst="rect">
            <a:avLst/>
          </a:prstGeom>
          <a:noFill/>
          <a:ln>
            <a:noFill/>
          </a:ln>
        </p:spPr>
        <p:style>
          <a:lnRef idx="0"/>
          <a:fillRef idx="0"/>
          <a:effectRef idx="0"/>
          <a:fontRef idx="minor"/>
        </p:style>
        <p:txBody>
          <a:bodyPr wrap="none" lIns="90000" rIns="90000" tIns="45000" bIns="45000"/>
          <a:p>
            <a:pPr algn="just">
              <a:lnSpc>
                <a:spcPct val="150000"/>
              </a:lnSpc>
            </a:pPr>
            <a:r>
              <a:rPr b="0" lang="en-IN" sz="1600" spc="-1" strike="noStrike">
                <a:solidFill>
                  <a:srgbClr val="000000"/>
                </a:solidFill>
                <a:uFill>
                  <a:solidFill>
                    <a:srgbClr val="ffffff"/>
                  </a:solidFill>
                </a:uFill>
                <a:latin typeface="Arial"/>
                <a:ea typeface="Droid Sans Fallback"/>
              </a:rPr>
              <a:t>&gt;&gt;&gt; d</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{1: 'hello', 2: 'there', 10: 'world'}</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&gt;&gt;&gt; del(d[2])</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&gt;&gt;&gt; d</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ea typeface="Droid Sans Fallback"/>
              </a:rPr>
              <a:t>{1: 'hello', 10: 'world'}</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429000" y="857160"/>
            <a:ext cx="25995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DATA TYPE WRAP UP</a:t>
            </a:r>
            <a:endParaRPr b="0" lang="en-IN" sz="1800" spc="-1" strike="noStrike">
              <a:solidFill>
                <a:srgbClr val="000000"/>
              </a:solidFill>
              <a:uFill>
                <a:solidFill>
                  <a:srgbClr val="ffffff"/>
                </a:solidFill>
              </a:uFill>
              <a:latin typeface="Arial"/>
            </a:endParaRPr>
          </a:p>
        </p:txBody>
      </p:sp>
      <p:sp>
        <p:nvSpPr>
          <p:cNvPr id="193" name="CustomShape 2"/>
          <p:cNvSpPr/>
          <p:nvPr/>
        </p:nvSpPr>
        <p:spPr>
          <a:xfrm>
            <a:off x="1571760" y="1785960"/>
            <a:ext cx="6928920" cy="2523960"/>
          </a:xfrm>
          <a:prstGeom prst="rect">
            <a:avLst/>
          </a:prstGeom>
          <a:noFill/>
          <a:ln>
            <a:noFill/>
          </a:ln>
        </p:spPr>
        <p:style>
          <a:lnRef idx="0"/>
          <a:fillRef idx="0"/>
          <a:effectRef idx="0"/>
          <a:fontRef idx="minor"/>
        </p:style>
        <p:txBody>
          <a:bodyPr lIns="90000" rIns="90000" tIns="45000" bIns="45000"/>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Lists, Tuples, and Dictionaries can store any type (including other lists,   tuples, and dictionaries!)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Only lists and dictionaries are mutable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marL="206280" indent="-205920"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ea typeface="Droid Sans Fallback"/>
              </a:rPr>
              <a:t>All variables are references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945160" y="496800"/>
            <a:ext cx="307980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ARITHMETIC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5" name="CustomShape 2"/>
          <p:cNvSpPr/>
          <p:nvPr/>
        </p:nvSpPr>
        <p:spPr>
          <a:xfrm>
            <a:off x="3011760" y="1214280"/>
            <a:ext cx="2729160" cy="2523960"/>
          </a:xfrm>
          <a:prstGeom prst="rect">
            <a:avLst/>
          </a:prstGeom>
          <a:noFill/>
          <a:ln>
            <a:noFill/>
          </a:ln>
        </p:spPr>
        <p:style>
          <a:lnRef idx="0"/>
          <a:fillRef idx="0"/>
          <a:effectRef idx="0"/>
          <a:fontRef idx="minor"/>
        </p:style>
        <p:txBody>
          <a:bodyPr wrap="none" lIns="90000" rIns="90000" tIns="45000" bIns="45000"/>
          <a:p>
            <a:pPr indent="-216000">
              <a:lnSpc>
                <a:spcPct val="150000"/>
              </a:lnSpc>
              <a:buClr>
                <a:srgbClr val="8b8b8b"/>
              </a:buClr>
              <a:buFont typeface="Wingdings" charset="2"/>
              <a:buChar char=""/>
            </a:pPr>
            <a:r>
              <a:rPr b="0" lang="en-IN" sz="1600" spc="-1" strike="noStrike">
                <a:solidFill>
                  <a:srgbClr val="8b8b8b"/>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Addition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Subtraction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Multiplication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Division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Remainder</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Power</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946240" y="785880"/>
            <a:ext cx="2785680" cy="5770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600" spc="-1" strike="noStrike">
                <a:solidFill>
                  <a:srgbClr val="000000"/>
                </a:solidFill>
                <a:uFill>
                  <a:solidFill>
                    <a:srgbClr val="ffffff"/>
                  </a:solidFill>
                </a:uFill>
                <a:latin typeface="Arial"/>
              </a:rPr>
              <a:t>RELATIONAL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2734560" y="1714320"/>
            <a:ext cx="3203280" cy="2889000"/>
          </a:xfrm>
          <a:prstGeom prst="rect">
            <a:avLst/>
          </a:prstGeom>
          <a:noFill/>
          <a:ln>
            <a:noFill/>
          </a:ln>
        </p:spPr>
        <p:style>
          <a:lnRef idx="0"/>
          <a:fillRef idx="0"/>
          <a:effectRef idx="0"/>
          <a:fontRef idx="minor"/>
        </p:style>
        <p:txBody>
          <a:bodyPr wrap="none" lIns="90000" rIns="90000" tIns="45000" bIns="45000"/>
          <a:p>
            <a:pPr indent="-216000">
              <a:lnSpc>
                <a:spcPct val="150000"/>
              </a:lnSpc>
              <a:buClr>
                <a:srgbClr val="8b8b8b"/>
              </a:buClr>
              <a:buFont typeface="Wingdings" charset="2"/>
              <a:buChar char=""/>
            </a:pPr>
            <a:r>
              <a:rPr b="0" lang="en-IN" sz="1600" spc="-1" strike="noStrike">
                <a:solidFill>
                  <a:srgbClr val="8b8b8b"/>
                </a:solidFill>
                <a:uFill>
                  <a:solidFill>
                    <a:srgbClr val="ffffff"/>
                  </a:solidFill>
                </a:uFill>
                <a:latin typeface="Arial"/>
              </a:rPr>
              <a:t>	</a:t>
            </a:r>
            <a:r>
              <a:rPr b="0" lang="en-IN" sz="1600" spc="-1" strike="noStrike">
                <a:solidFill>
                  <a:srgbClr val="000000"/>
                </a:solidFill>
                <a:uFill>
                  <a:solidFill>
                    <a:srgbClr val="ffffff"/>
                  </a:solidFill>
                </a:uFill>
                <a:latin typeface="Arial"/>
              </a:rPr>
              <a:t>&lt;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less than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less than or equal to</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greater than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greater than or equal to</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equal to</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not equal to</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&lt;&gt;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not equal to</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504960" y="714240"/>
            <a:ext cx="269568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LOGICAL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9" name="CustomShape 2"/>
          <p:cNvSpPr/>
          <p:nvPr/>
        </p:nvSpPr>
        <p:spPr>
          <a:xfrm>
            <a:off x="2733840" y="1500120"/>
            <a:ext cx="3390480" cy="269640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800" spc="-1" strike="noStrike">
                <a:solidFill>
                  <a:srgbClr val="000000"/>
                </a:solidFill>
                <a:uFill>
                  <a:solidFill>
                    <a:srgbClr val="ffffff"/>
                  </a:solidFill>
                </a:uFill>
                <a:latin typeface="Arial"/>
              </a:rPr>
              <a:t>and</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both condition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800" spc="-1" strike="noStrike">
                <a:solidFill>
                  <a:srgbClr val="000000"/>
                </a:solidFill>
                <a:uFill>
                  <a:solidFill>
                    <a:srgbClr val="ffffff"/>
                  </a:solidFill>
                </a:uFill>
                <a:latin typeface="Arial"/>
              </a:rPr>
              <a:t>or</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either of the conditions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800" spc="-1" strike="noStrike">
                <a:solidFill>
                  <a:srgbClr val="000000"/>
                </a:solidFill>
                <a:uFill>
                  <a:solidFill>
                    <a:srgbClr val="ffffff"/>
                  </a:solidFill>
                </a:uFill>
                <a:latin typeface="Arial"/>
              </a:rPr>
              <a:t>not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negate the condition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874240" y="714240"/>
            <a:ext cx="319392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ASSIGNMENT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1" name="CustomShape 2"/>
          <p:cNvSpPr/>
          <p:nvPr/>
        </p:nvSpPr>
        <p:spPr>
          <a:xfrm>
            <a:off x="2805480" y="1651320"/>
            <a:ext cx="3287160" cy="3107880"/>
          </a:xfrm>
          <a:prstGeom prst="rect">
            <a:avLst/>
          </a:prstGeom>
          <a:noFill/>
          <a:ln>
            <a:noFill/>
          </a:ln>
        </p:spPr>
        <p:style>
          <a:lnRef idx="0"/>
          <a:fillRef idx="0"/>
          <a:effectRef idx="0"/>
          <a:fontRef idx="minor"/>
        </p:style>
        <p:txBody>
          <a:bodyPr wrap="none" lIns="90000" rIns="90000" tIns="45000" bIns="45000"/>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simple assignment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add and assign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subtract and assign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multiply and assign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divide and assign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remainder and assign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a:t>
            </a: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power and assign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877120" y="1500120"/>
            <a:ext cx="3690720" cy="43491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uFill>
                  <a:solidFill>
                    <a:srgbClr val="ffffff"/>
                  </a:solidFill>
                </a:uFill>
                <a:latin typeface="Arial"/>
              </a:rPr>
              <a:t>In, Not in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X=[1,2,3]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Y=2</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Y in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#where x can be a sequence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True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Y not in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False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203" name="CustomShape 2"/>
          <p:cNvSpPr/>
          <p:nvPr/>
        </p:nvSpPr>
        <p:spPr>
          <a:xfrm>
            <a:off x="3232440" y="642960"/>
            <a:ext cx="321372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MEMBERSHIP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206520" y="714240"/>
            <a:ext cx="270792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IDENTITY OPERATORS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1184040" y="1499400"/>
            <a:ext cx="6303240" cy="2889000"/>
          </a:xfrm>
          <a:prstGeom prst="rect">
            <a:avLst/>
          </a:prstGeom>
          <a:noFill/>
          <a:ln>
            <a:noFill/>
          </a:ln>
        </p:spPr>
        <p:style>
          <a:lnRef idx="0"/>
          <a:fillRef idx="0"/>
          <a:effectRef idx="0"/>
          <a:fontRef idx="minor"/>
        </p:style>
        <p:txBody>
          <a:bodyPr wrap="none" lIns="90000" rIns="90000" tIns="45000" bIns="45000"/>
          <a:p>
            <a:pPr marL="216000" indent="-207720" algn="just">
              <a:lnSpc>
                <a:spcPct val="150000"/>
              </a:lnSpc>
            </a:pPr>
            <a:r>
              <a:rPr b="0" lang="en-IN" sz="1600" spc="-1" strike="noStrike">
                <a:solidFill>
                  <a:srgbClr val="000000"/>
                </a:solidFill>
                <a:uFill>
                  <a:solidFill>
                    <a:srgbClr val="ffffff"/>
                  </a:solidFill>
                </a:uFill>
                <a:latin typeface="Arial"/>
              </a:rPr>
              <a:t>Is, not is</a:t>
            </a:r>
            <a:endParaRPr b="0" lang="en-IN" sz="1800" spc="-1" strike="noStrike">
              <a:solidFill>
                <a:srgbClr val="000000"/>
              </a:solidFill>
              <a:uFill>
                <a:solidFill>
                  <a:srgbClr val="ffffff"/>
                </a:solidFill>
              </a:uFill>
              <a:latin typeface="Arial"/>
            </a:endParaRPr>
          </a:p>
          <a:p>
            <a:pPr marL="216000" indent="-207720" algn="just">
              <a:lnSpc>
                <a:spcPct val="150000"/>
              </a:lnSpc>
            </a:pPr>
            <a:r>
              <a:rPr b="0" lang="en-IN" sz="1600" spc="-1" strike="noStrike">
                <a:solidFill>
                  <a:srgbClr val="000000"/>
                </a:solidFill>
                <a:uFill>
                  <a:solidFill>
                    <a:srgbClr val="ffffff"/>
                  </a:solidFill>
                </a:uFill>
                <a:latin typeface="Arial"/>
              </a:rPr>
              <a:t>Identity operators compare the memory locations of two objects</a:t>
            </a:r>
            <a:endParaRPr b="0" lang="en-IN" sz="1800" spc="-1" strike="noStrike">
              <a:solidFill>
                <a:srgbClr val="000000"/>
              </a:solidFill>
              <a:uFill>
                <a:solidFill>
                  <a:srgbClr val="ffffff"/>
                </a:solidFill>
              </a:uFill>
              <a:latin typeface="Arial"/>
            </a:endParaRPr>
          </a:p>
          <a:p>
            <a:pPr marL="216000" indent="-207720" algn="just">
              <a:lnSpc>
                <a:spcPct val="150000"/>
              </a:lnSpc>
            </a:pPr>
            <a:endParaRPr b="0" lang="en-IN" sz="1800" spc="-1" strike="noStrike">
              <a:solidFill>
                <a:srgbClr val="000000"/>
              </a:solidFill>
              <a:uFill>
                <a:solidFill>
                  <a:srgbClr val="ffffff"/>
                </a:solidFill>
              </a:uFill>
              <a:latin typeface="Arial"/>
            </a:endParaRPr>
          </a:p>
          <a:p>
            <a:pPr marL="208080" indent="-199800" algn="just">
              <a:lnSpc>
                <a:spcPct val="150000"/>
              </a:lnSpc>
              <a:buClr>
                <a:srgbClr val="000000"/>
              </a:buClr>
              <a:buFont typeface="Arial"/>
              <a:buChar char="•"/>
            </a:pPr>
            <a:r>
              <a:rPr b="0" lang="en-IN" sz="1600" spc="-1" strike="noStrike">
                <a:solidFill>
                  <a:srgbClr val="000000"/>
                </a:solidFill>
                <a:uFill>
                  <a:solidFill>
                    <a:srgbClr val="ffffff"/>
                  </a:solidFill>
                </a:uFill>
                <a:latin typeface="Arial"/>
              </a:rPr>
              <a:t>x is y</a:t>
            </a:r>
            <a:endParaRPr b="0" lang="en-IN" sz="1800" spc="-1" strike="noStrike">
              <a:solidFill>
                <a:srgbClr val="000000"/>
              </a:solidFill>
              <a:uFill>
                <a:solidFill>
                  <a:srgbClr val="ffffff"/>
                </a:solidFill>
              </a:uFill>
              <a:latin typeface="Arial"/>
            </a:endParaRPr>
          </a:p>
          <a:p>
            <a:pPr marL="216000" indent="-207720" algn="just">
              <a:lnSpc>
                <a:spcPct val="150000"/>
              </a:lnSpc>
            </a:pPr>
            <a:r>
              <a:rPr b="0" lang="en-IN" sz="1600" spc="-1" strike="noStrike">
                <a:solidFill>
                  <a:srgbClr val="000000"/>
                </a:solidFill>
                <a:uFill>
                  <a:solidFill>
                    <a:srgbClr val="ffffff"/>
                  </a:solidFill>
                </a:uFill>
                <a:latin typeface="Arial"/>
              </a:rPr>
              <a:t>1 if id(x) equals id(y).</a:t>
            </a:r>
            <a:endParaRPr b="0" lang="en-IN" sz="1800" spc="-1" strike="noStrike">
              <a:solidFill>
                <a:srgbClr val="000000"/>
              </a:solidFill>
              <a:uFill>
                <a:solidFill>
                  <a:srgbClr val="ffffff"/>
                </a:solidFill>
              </a:uFill>
              <a:latin typeface="Arial"/>
            </a:endParaRPr>
          </a:p>
          <a:p>
            <a:pPr marL="208080" indent="-199800" algn="just">
              <a:lnSpc>
                <a:spcPct val="150000"/>
              </a:lnSpc>
              <a:buClr>
                <a:srgbClr val="000000"/>
              </a:buClr>
              <a:buFont typeface="Arial"/>
              <a:buChar char="•"/>
            </a:pPr>
            <a:r>
              <a:rPr b="0" lang="en-IN" sz="1600" spc="-1" strike="noStrike">
                <a:solidFill>
                  <a:srgbClr val="000000"/>
                </a:solidFill>
                <a:uFill>
                  <a:solidFill>
                    <a:srgbClr val="ffffff"/>
                  </a:solidFill>
                </a:uFill>
                <a:latin typeface="Arial"/>
              </a:rPr>
              <a:t>x is not y</a:t>
            </a:r>
            <a:endParaRPr b="0" lang="en-IN" sz="1800" spc="-1" strike="noStrike">
              <a:solidFill>
                <a:srgbClr val="000000"/>
              </a:solidFill>
              <a:uFill>
                <a:solidFill>
                  <a:srgbClr val="ffffff"/>
                </a:solidFill>
              </a:uFill>
              <a:latin typeface="Arial"/>
            </a:endParaRPr>
          </a:p>
          <a:p>
            <a:pPr marL="216000" indent="-207720" algn="just">
              <a:lnSpc>
                <a:spcPct val="150000"/>
              </a:lnSpc>
            </a:pPr>
            <a:r>
              <a:rPr b="0" lang="en-IN" sz="1600" spc="-1" strike="noStrike">
                <a:solidFill>
                  <a:srgbClr val="000000"/>
                </a:solidFill>
                <a:uFill>
                  <a:solidFill>
                    <a:srgbClr val="ffffff"/>
                  </a:solidFill>
                </a:uFill>
                <a:latin typeface="Arial"/>
              </a:rPr>
              <a:t>1 if id(x) is not equal to id(y).</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514680" y="428760"/>
            <a:ext cx="2784240" cy="776160"/>
          </a:xfrm>
          <a:prstGeom prst="rect">
            <a:avLst/>
          </a:prstGeom>
          <a:noFill/>
          <a:ln>
            <a:noFill/>
          </a:ln>
        </p:spPr>
        <p:style>
          <a:lnRef idx="0"/>
          <a:fillRef idx="0"/>
          <a:effectRef idx="0"/>
          <a:fontRef idx="minor"/>
        </p:style>
        <p:txBody>
          <a:bodyPr wrap="none" lIns="90000" rIns="90000" tIns="45000" bIns="45000"/>
          <a:p>
            <a:pPr>
              <a:lnSpc>
                <a:spcPct val="150000"/>
              </a:lnSpc>
            </a:pPr>
            <a:r>
              <a:rPr b="1" lang="en-IN" sz="1800" spc="-1" strike="noStrike">
                <a:solidFill>
                  <a:srgbClr val="000000"/>
                </a:solidFill>
                <a:uFill>
                  <a:solidFill>
                    <a:srgbClr val="ffffff"/>
                  </a:solidFill>
                </a:uFill>
                <a:latin typeface="Arial"/>
              </a:rPr>
              <a:t>FUNCTIONS - NUMERIC</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
        <p:nvSpPr>
          <p:cNvPr id="207" name="CustomShape 2"/>
          <p:cNvSpPr/>
          <p:nvPr/>
        </p:nvSpPr>
        <p:spPr>
          <a:xfrm>
            <a:off x="671400" y="588960"/>
            <a:ext cx="8565840" cy="11743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sp>
      <p:sp>
        <p:nvSpPr>
          <p:cNvPr id="208" name="CustomShape 3"/>
          <p:cNvSpPr/>
          <p:nvPr/>
        </p:nvSpPr>
        <p:spPr>
          <a:xfrm>
            <a:off x="3111480" y="1994040"/>
            <a:ext cx="4357440" cy="436680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90000" rIns="90000" tIns="45000" bIns="4500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abs(x)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absolute value of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cmp (x,y)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1,0,-1</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max (x,y,z)</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max. value in the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min (x,y,z)</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min. value in the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pow (x,2)</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square of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round (x,3)</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rounds to 3 decimals</a:t>
            </a:r>
            <a:endParaRPr b="0" lang="en-IN"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19240" y="428760"/>
            <a:ext cx="8567280" cy="11743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000000"/>
                </a:solidFill>
                <a:uFill>
                  <a:solidFill>
                    <a:srgbClr val="ffffff"/>
                  </a:solidFill>
                </a:uFill>
                <a:latin typeface="Arial"/>
              </a:rPr>
              <a:t>FUNCTIONS – NUMERIC</a:t>
            </a:r>
            <a:endParaRPr b="0" lang="en-IN" sz="1800" spc="-1" strike="noStrike">
              <a:solidFill>
                <a:srgbClr val="000000"/>
              </a:solidFill>
              <a:uFill>
                <a:solidFill>
                  <a:srgbClr val="ffffff"/>
                </a:solidFill>
              </a:uFill>
              <a:latin typeface="Arial"/>
            </a:endParaRPr>
          </a:p>
          <a:p>
            <a:pPr algn="ctr">
              <a:lnSpc>
                <a:spcPct val="100000"/>
              </a:lnSpc>
            </a:pPr>
            <a:r>
              <a:rPr b="1" lang="en-IN" sz="1800" spc="-1" strike="noStrike">
                <a:solidFill>
                  <a:srgbClr val="000000"/>
                </a:solidFill>
                <a:uFill>
                  <a:solidFill>
                    <a:srgbClr val="ffffff"/>
                  </a:solidFill>
                </a:uFill>
                <a:latin typeface="Arial"/>
              </a:rPr>
              <a:t>MATH MODULE</a:t>
            </a:r>
            <a:endParaRPr b="0" lang="en-IN" sz="1800" spc="-1" strike="noStrike">
              <a:solidFill>
                <a:srgbClr val="000000"/>
              </a:solidFill>
              <a:uFill>
                <a:solidFill>
                  <a:srgbClr val="ffffff"/>
                </a:solidFill>
              </a:uFill>
              <a:latin typeface="Arial"/>
            </a:endParaRPr>
          </a:p>
        </p:txBody>
      </p:sp>
      <p:sp>
        <p:nvSpPr>
          <p:cNvPr id="210" name="CustomShape 2"/>
          <p:cNvSpPr/>
          <p:nvPr/>
        </p:nvSpPr>
        <p:spPr>
          <a:xfrm>
            <a:off x="3000240" y="1785960"/>
            <a:ext cx="4285800" cy="436680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90000" rIns="90000" tIns="45000" bIns="4500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ceil(x)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ceiling of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floor(x)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floor of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exp(x)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exponent of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log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Natural logarithm</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Log10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base 10 logarithm</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sqrt (x)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square root of x</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634120" y="714240"/>
            <a:ext cx="3421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KNOWING PYTHON VERSION</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1270800" y="1285920"/>
            <a:ext cx="6129360" cy="2151360"/>
          </a:xfrm>
          <a:prstGeom prst="rect">
            <a:avLst/>
          </a:prstGeom>
          <a:noFill/>
          <a:ln>
            <a:noFill/>
          </a:ln>
        </p:spPr>
        <p:style>
          <a:lnRef idx="0"/>
          <a:fillRef idx="0"/>
          <a:effectRef idx="0"/>
          <a:fontRef idx="minor"/>
        </p:style>
        <p:txBody>
          <a:bodyPr wrap="none"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Use </a:t>
            </a:r>
            <a:r>
              <a:rPr b="1" lang="en-IN" sz="1600" spc="-1" strike="noStrike">
                <a:solidFill>
                  <a:srgbClr val="ff0000"/>
                </a:solidFill>
                <a:uFill>
                  <a:solidFill>
                    <a:srgbClr val="ffffff"/>
                  </a:solidFill>
                </a:uFill>
                <a:latin typeface="Arial"/>
              </a:rPr>
              <a:t>python –V</a:t>
            </a:r>
            <a:r>
              <a:rPr b="0" lang="en-IN" sz="1600" spc="-1" strike="noStrike">
                <a:solidFill>
                  <a:srgbClr val="000000"/>
                </a:solidFill>
                <a:uFill>
                  <a:solidFill>
                    <a:srgbClr val="ffffff"/>
                  </a:solidFill>
                </a:uFill>
                <a:latin typeface="Arial"/>
              </a:rPr>
              <a:t> to see the version</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sudo apt-get update</a:t>
            </a: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rPr>
              <a:t>Sudo apt-get install python3</a:t>
            </a: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rPr>
              <a:t>sudo apt-get install python3-pip python-dev build-essential </a:t>
            </a:r>
            <a:endParaRPr b="0" lang="en-IN" sz="1800" spc="-1" strike="noStrike">
              <a:solidFill>
                <a:srgbClr val="000000"/>
              </a:solidFill>
              <a:uFill>
                <a:solidFill>
                  <a:srgbClr val="ffffff"/>
                </a:solidFill>
              </a:uFill>
              <a:latin typeface="Arial"/>
            </a:endParaRPr>
          </a:p>
          <a:p>
            <a:pPr algn="just">
              <a:lnSpc>
                <a:spcPct val="100000"/>
              </a:lnSpc>
            </a:pPr>
            <a:r>
              <a:rPr b="0" lang="en-IN" sz="1600" spc="-1" strike="noStrike">
                <a:solidFill>
                  <a:srgbClr val="000000"/>
                </a:solidFill>
                <a:uFill>
                  <a:solidFill>
                    <a:srgbClr val="ffffff"/>
                  </a:solidFill>
                </a:uFill>
                <a:latin typeface="Arial"/>
              </a:rPr>
              <a:t>sudo apt-get install build-essential libssl-dev libffi-dev python3-dev</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STRING</a:t>
            </a:r>
            <a:endParaRPr b="0" lang="en-IN" sz="1800" spc="-1" strike="noStrike">
              <a:solidFill>
                <a:srgbClr val="000000"/>
              </a:solidFill>
              <a:uFill>
                <a:solidFill>
                  <a:srgbClr val="ffffff"/>
                </a:solidFill>
              </a:uFill>
              <a:latin typeface="Arial"/>
            </a:endParaRPr>
          </a:p>
        </p:txBody>
      </p:sp>
      <p:sp>
        <p:nvSpPr>
          <p:cNvPr id="212" name="CustomShape 2"/>
          <p:cNvSpPr/>
          <p:nvPr/>
        </p:nvSpPr>
        <p:spPr>
          <a:xfrm>
            <a:off x="2500200" y="1928880"/>
            <a:ext cx="4529160" cy="396144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max(x)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Gives the max. alphabet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min(x)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Gives the min. alphabet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len(x)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Gives the length</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cmp(x,y)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1 if x&gt;y, -1 if x&lt;y,</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0 if x=y</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x[::-1]</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Reversing a string</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str(x)</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Converts to string type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STRING</a:t>
            </a:r>
            <a:endParaRPr b="0" lang="en-IN" sz="1800" spc="-1" strike="noStrike">
              <a:solidFill>
                <a:srgbClr val="000000"/>
              </a:solidFill>
              <a:uFill>
                <a:solidFill>
                  <a:srgbClr val="ffffff"/>
                </a:solidFill>
              </a:uFill>
              <a:latin typeface="Arial"/>
            </a:endParaRPr>
          </a:p>
        </p:txBody>
      </p:sp>
      <p:sp>
        <p:nvSpPr>
          <p:cNvPr id="214" name="CustomShape 2"/>
          <p:cNvSpPr/>
          <p:nvPr/>
        </p:nvSpPr>
        <p:spPr>
          <a:xfrm>
            <a:off x="2214720" y="1857240"/>
            <a:ext cx="4714560" cy="328572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x.upper()</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converts to uppercase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x.lower()</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converts to lowercase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x.title()</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converts to title case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x.capitalize()</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First character upper</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x.center(20,”*”)</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Pads with * to center  the string</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x.count(chr)</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Counts the chr</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2500" spc="-1" strike="noStrike">
                <a:solidFill>
                  <a:srgbClr val="000000"/>
                </a:solidFill>
                <a:uFill>
                  <a:solidFill>
                    <a:srgbClr val="ffffff"/>
                  </a:solidFill>
                </a:uFill>
                <a:latin typeface="Courier New"/>
              </a:rPr>
              <a:t>	</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STRING</a:t>
            </a:r>
            <a:endParaRPr b="0" lang="en-IN" sz="1800" spc="-1" strike="noStrike">
              <a:solidFill>
                <a:srgbClr val="000000"/>
              </a:solidFill>
              <a:uFill>
                <a:solidFill>
                  <a:srgbClr val="ffffff"/>
                </a:solidFill>
              </a:uFill>
              <a:latin typeface="Arial"/>
            </a:endParaRPr>
          </a:p>
        </p:txBody>
      </p:sp>
      <p:sp>
        <p:nvSpPr>
          <p:cNvPr id="216" name="CustomShape 2"/>
          <p:cNvSpPr/>
          <p:nvPr/>
        </p:nvSpPr>
        <p:spPr>
          <a:xfrm>
            <a:off x="2786040" y="2071800"/>
            <a:ext cx="5529240" cy="259488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x.find(chr) Finds the pos. number of chr</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x.join(seq) joins the seq. element 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seq=[“a”,”b”,c”]</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x.join(seq) would give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a-b-c</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STRING</a:t>
            </a:r>
            <a:endParaRPr b="0" lang="en-IN" sz="1800" spc="-1" strike="noStrike">
              <a:solidFill>
                <a:srgbClr val="000000"/>
              </a:solidFill>
              <a:uFill>
                <a:solidFill>
                  <a:srgbClr val="ffffff"/>
                </a:solidFill>
              </a:uFill>
              <a:latin typeface="Arial"/>
            </a:endParaRPr>
          </a:p>
        </p:txBody>
      </p:sp>
      <p:sp>
        <p:nvSpPr>
          <p:cNvPr id="218" name="CustomShape 2"/>
          <p:cNvSpPr/>
          <p:nvPr/>
        </p:nvSpPr>
        <p:spPr>
          <a:xfrm>
            <a:off x="2500200" y="1905480"/>
            <a:ext cx="5743440" cy="223776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x.replace(old,new) replaces old</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chr with new chr</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x.strip()</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removes leading and trailing spaces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x.swapcase()</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lower into upper and vice versa</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2857320" y="362880"/>
            <a:ext cx="41767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uFill>
                  <a:solidFill>
                    <a:srgbClr val="ffffff"/>
                  </a:solidFill>
                </a:uFill>
                <a:latin typeface="Arial"/>
              </a:rPr>
              <a:t>FUNCTIONS – LISTS  BUILT-IN</a:t>
            </a:r>
            <a:endParaRPr b="0" lang="en-IN" sz="1800" spc="-1" strike="noStrike">
              <a:solidFill>
                <a:srgbClr val="000000"/>
              </a:solidFill>
              <a:uFill>
                <a:solidFill>
                  <a:srgbClr val="ffffff"/>
                </a:solidFill>
              </a:uFill>
              <a:latin typeface="Arial"/>
            </a:endParaRPr>
          </a:p>
        </p:txBody>
      </p:sp>
      <p:sp>
        <p:nvSpPr>
          <p:cNvPr id="220" name="CustomShape 2"/>
          <p:cNvSpPr/>
          <p:nvPr/>
        </p:nvSpPr>
        <p:spPr>
          <a:xfrm>
            <a:off x="2234520" y="1905480"/>
            <a:ext cx="5551920" cy="36666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max(list)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item with max. value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min(list)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item with min. value</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Len(list)</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no. of items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cmp(list1, list2)</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compares elements of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both lists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list(tuple) converts a tuple into</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2643120" y="571320"/>
            <a:ext cx="446256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uFill>
                  <a:solidFill>
                    <a:srgbClr val="ffffff"/>
                  </a:solidFill>
                </a:uFill>
                <a:latin typeface="Arial"/>
              </a:rPr>
              <a:t>FUNCTIONS – LISTS BUILT-IN</a:t>
            </a:r>
            <a:endParaRPr b="0" lang="en-IN" sz="1800" spc="-1" strike="noStrike">
              <a:solidFill>
                <a:srgbClr val="000000"/>
              </a:solidFill>
              <a:uFill>
                <a:solidFill>
                  <a:srgbClr val="ffffff"/>
                </a:solidFill>
              </a:uFill>
              <a:latin typeface="Arial"/>
            </a:endParaRPr>
          </a:p>
        </p:txBody>
      </p:sp>
      <p:sp>
        <p:nvSpPr>
          <p:cNvPr id="222" name="CustomShape 2"/>
          <p:cNvSpPr/>
          <p:nvPr/>
        </p:nvSpPr>
        <p:spPr>
          <a:xfrm>
            <a:off x="2357280" y="1928880"/>
            <a:ext cx="5600880" cy="426672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list.append(obj)</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adds to the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list.count(obj)</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counts the obj</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list.extend(seq)</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adds seq. to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list.index(obj)</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pos. num. of obj</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list.insert(index,val)</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Inserts obj @index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list.pop() removes and returns the object</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928960" y="285840"/>
            <a:ext cx="339084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600" spc="-1" strike="noStrike">
                <a:solidFill>
                  <a:srgbClr val="000000"/>
                </a:solidFill>
                <a:uFill>
                  <a:solidFill>
                    <a:srgbClr val="ffffff"/>
                  </a:solidFill>
                </a:uFill>
                <a:latin typeface="Arial"/>
              </a:rPr>
              <a:t>FUNCTIONS – LISTS BUILT-IN</a:t>
            </a:r>
            <a:endParaRPr b="0" lang="en-IN" sz="1800" spc="-1" strike="noStrike">
              <a:solidFill>
                <a:srgbClr val="000000"/>
              </a:solidFill>
              <a:uFill>
                <a:solidFill>
                  <a:srgbClr val="ffffff"/>
                </a:solidFill>
              </a:uFill>
              <a:latin typeface="Arial"/>
            </a:endParaRPr>
          </a:p>
        </p:txBody>
      </p:sp>
      <p:sp>
        <p:nvSpPr>
          <p:cNvPr id="224" name="CustomShape 2"/>
          <p:cNvSpPr/>
          <p:nvPr/>
        </p:nvSpPr>
        <p:spPr>
          <a:xfrm>
            <a:off x="2143080" y="1714320"/>
            <a:ext cx="4672080" cy="266616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list.remove()</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removes the object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list.reverse()</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reverses a list</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list.sort(key=fun,reverse=True)</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x=[1,2,4,3,0]</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x.sort(key=int,reverse=True)</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785960" y="534240"/>
            <a:ext cx="450036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TUPLE</a:t>
            </a:r>
            <a:endParaRPr b="0" lang="en-IN" sz="1800" spc="-1" strike="noStrike">
              <a:solidFill>
                <a:srgbClr val="000000"/>
              </a:solidFill>
              <a:uFill>
                <a:solidFill>
                  <a:srgbClr val="ffffff"/>
                </a:solidFill>
              </a:uFill>
              <a:latin typeface="Arial"/>
            </a:endParaRPr>
          </a:p>
        </p:txBody>
      </p:sp>
      <p:sp>
        <p:nvSpPr>
          <p:cNvPr id="226" name="CustomShape 2"/>
          <p:cNvSpPr/>
          <p:nvPr/>
        </p:nvSpPr>
        <p:spPr>
          <a:xfrm>
            <a:off x="2428920" y="1928880"/>
            <a:ext cx="3171960" cy="288072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Just as lists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max</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min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len</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cmp</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tuple</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357280" y="534240"/>
            <a:ext cx="46432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DICTIONARY</a:t>
            </a:r>
            <a:endParaRPr b="0" lang="en-IN" sz="1800" spc="-1" strike="noStrike">
              <a:solidFill>
                <a:srgbClr val="000000"/>
              </a:solidFill>
              <a:uFill>
                <a:solidFill>
                  <a:srgbClr val="ffffff"/>
                </a:solidFill>
              </a:uFill>
              <a:latin typeface="Arial"/>
            </a:endParaRPr>
          </a:p>
        </p:txBody>
      </p:sp>
      <p:sp>
        <p:nvSpPr>
          <p:cNvPr id="228" name="CustomShape 2"/>
          <p:cNvSpPr/>
          <p:nvPr/>
        </p:nvSpPr>
        <p:spPr>
          <a:xfrm>
            <a:off x="1757160" y="1976760"/>
            <a:ext cx="6815160" cy="25236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cmp(d1,d2)</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compares elements </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len(d1)</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total no items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d1.clear()</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clears all elements</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d1.copy()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returns a shallow copy of the dictionary</a:t>
            </a:r>
            <a:endParaRPr b="0" lang="en-IN" sz="1800" spc="-1" strike="noStrike">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d1.fromkeys(seq)              creates a dictionary from sequence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09120" y="53424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 – DICTIONARY</a:t>
            </a:r>
            <a:endParaRPr b="0" lang="en-IN" sz="1800" spc="-1" strike="noStrike">
              <a:solidFill>
                <a:srgbClr val="000000"/>
              </a:solidFill>
              <a:uFill>
                <a:solidFill>
                  <a:srgbClr val="ffffff"/>
                </a:solidFill>
              </a:uFill>
              <a:latin typeface="Arial"/>
            </a:endParaRPr>
          </a:p>
        </p:txBody>
      </p:sp>
      <p:sp>
        <p:nvSpPr>
          <p:cNvPr id="230" name="CustomShape 2"/>
          <p:cNvSpPr/>
          <p:nvPr/>
        </p:nvSpPr>
        <p:spPr>
          <a:xfrm>
            <a:off x="2328480" y="1976760"/>
            <a:ext cx="5100480" cy="259488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d1.get(key)</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gets the value of key</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d1.has_key(key)          true if key exists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d1.items()</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list of key,val pairs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d1.keys()</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list of keys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d1.values()</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list of values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d1.update(d2)              adds d2 to d1</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597480" y="487800"/>
            <a:ext cx="1394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rPr>
              <a:t>FEATURES</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2179800" y="1143000"/>
            <a:ext cx="5217840" cy="5051880"/>
          </a:xfrm>
          <a:prstGeom prst="rect">
            <a:avLst/>
          </a:prstGeom>
          <a:noFill/>
          <a:ln>
            <a:noFill/>
          </a:ln>
        </p:spPr>
        <p:style>
          <a:lnRef idx="0"/>
          <a:fillRef idx="0"/>
          <a:effectRef idx="0"/>
          <a:fontRef idx="minor"/>
        </p:style>
        <p:txBody>
          <a:bodyPr wrap="none" lIns="90000" rIns="90000" tIns="45000" bIns="45000"/>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Features from C, C++, Java, Perl, Shell Script</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Easy to learn / read / maintain</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Portable</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Object Oriented</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Interface with other languages (Jython, Ironpython)</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Compiled and Interpreted language</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Open and Free</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Easy to use and debug</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Cross platform support</a:t>
            </a:r>
            <a:endParaRPr b="0" lang="en-IN" sz="1800" spc="-1" strike="noStrike">
              <a:solidFill>
                <a:srgbClr val="000000"/>
              </a:solidFill>
              <a:uFill>
                <a:solidFill>
                  <a:srgbClr val="ffffff"/>
                </a:solidFill>
              </a:uFill>
              <a:latin typeface="Arial"/>
            </a:endParaRPr>
          </a:p>
          <a:p>
            <a:pPr marL="457200" indent="-455400" algn="just">
              <a:lnSpc>
                <a:spcPct val="150000"/>
              </a:lnSpc>
              <a:buClr>
                <a:srgbClr val="000000"/>
              </a:buClr>
              <a:buSzPct val="111000"/>
              <a:buFont typeface="Wingdings" charset="2"/>
              <a:buChar char=""/>
            </a:pPr>
            <a:r>
              <a:rPr b="0" lang="en-IN" sz="1600" spc="-1" strike="noStrike">
                <a:solidFill>
                  <a:srgbClr val="000000"/>
                </a:solidFill>
                <a:uFill>
                  <a:solidFill>
                    <a:srgbClr val="ffffff"/>
                  </a:solidFill>
                </a:uFill>
                <a:latin typeface="Arial"/>
              </a:rPr>
              <a:t>Support library and Third party modules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2643120" y="273600"/>
            <a:ext cx="3642840" cy="114156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IF STATEMENTS</a:t>
            </a:r>
            <a:endParaRPr b="0" lang="en-IN" sz="1800" spc="-1" strike="noStrike">
              <a:solidFill>
                <a:srgbClr val="000000"/>
              </a:solidFill>
              <a:uFill>
                <a:solidFill>
                  <a:srgbClr val="ffffff"/>
                </a:solidFill>
              </a:uFill>
              <a:latin typeface="Arial"/>
            </a:endParaRPr>
          </a:p>
        </p:txBody>
      </p:sp>
      <p:sp>
        <p:nvSpPr>
          <p:cNvPr id="232" name="CustomShape 2"/>
          <p:cNvSpPr/>
          <p:nvPr/>
        </p:nvSpPr>
        <p:spPr>
          <a:xfrm>
            <a:off x="1000800" y="1644840"/>
            <a:ext cx="3609720" cy="3712320"/>
          </a:xfrm>
          <a:custGeom>
            <a:avLst/>
            <a:gdLst/>
            <a:ahLst/>
            <a:rect l="l" t="t" r="r" b="b"/>
            <a:pathLst>
              <a:path w="3979862" h="2517775">
                <a:moveTo>
                  <a:pt x="0" y="0"/>
                </a:moveTo>
                <a:lnTo>
                  <a:pt x="11055" y="0"/>
                </a:lnTo>
                <a:lnTo>
                  <a:pt x="11055" y="6997"/>
                </a:lnTo>
                <a:lnTo>
                  <a:pt x="0" y="699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x = 22</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if x &lt; 15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'first clause'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elif x &lt; 25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'second clause'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'the else'</a:t>
            </a:r>
            <a:endParaRPr b="0" lang="en-IN" sz="1800" spc="-1" strike="noStrike">
              <a:solidFill>
                <a:srgbClr val="000000"/>
              </a:solidFill>
              <a:uFill>
                <a:solidFill>
                  <a:srgbClr val="ffffff"/>
                </a:solidFill>
              </a:uFill>
              <a:latin typeface="Arial"/>
            </a:endParaRPr>
          </a:p>
        </p:txBody>
      </p:sp>
      <p:sp>
        <p:nvSpPr>
          <p:cNvPr id="233" name="CustomShape 3"/>
          <p:cNvSpPr/>
          <p:nvPr/>
        </p:nvSpPr>
        <p:spPr>
          <a:xfrm>
            <a:off x="999360" y="5258160"/>
            <a:ext cx="3197880" cy="363960"/>
          </a:xfrm>
          <a:custGeom>
            <a:avLst/>
            <a:gdLst/>
            <a:ahLst/>
            <a:rect l="l" t="t" r="r" b="b"/>
            <a:pathLst>
              <a:path w="3525838" h="401637">
                <a:moveTo>
                  <a:pt x="0" y="0"/>
                </a:moveTo>
                <a:lnTo>
                  <a:pt x="9795" y="0"/>
                </a:lnTo>
                <a:lnTo>
                  <a:pt x="979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In file ifstatement.py</a:t>
            </a:r>
            <a:endParaRPr b="0" lang="en-IN" sz="1800" spc="-1" strike="noStrike">
              <a:solidFill>
                <a:srgbClr val="000000"/>
              </a:solidFill>
              <a:uFill>
                <a:solidFill>
                  <a:srgbClr val="ffffff"/>
                </a:solidFill>
              </a:uFill>
              <a:latin typeface="Arial"/>
            </a:endParaRPr>
          </a:p>
        </p:txBody>
      </p:sp>
      <p:sp>
        <p:nvSpPr>
          <p:cNvPr id="234" name="CustomShape 4"/>
          <p:cNvSpPr/>
          <p:nvPr/>
        </p:nvSpPr>
        <p:spPr>
          <a:xfrm>
            <a:off x="5061600" y="2305800"/>
            <a:ext cx="3027960" cy="1187640"/>
          </a:xfrm>
          <a:custGeom>
            <a:avLst/>
            <a:gdLst/>
            <a:ahLst/>
            <a:rect l="l" t="t" r="r" b="b"/>
            <a:pathLst>
              <a:path w="3338512" h="1309687">
                <a:moveTo>
                  <a:pt x="0" y="0"/>
                </a:moveTo>
                <a:lnTo>
                  <a:pt x="9274" y="0"/>
                </a:lnTo>
                <a:lnTo>
                  <a:pt x="9274" y="3637"/>
                </a:lnTo>
                <a:lnTo>
                  <a:pt x="0" y="3637"/>
                </a:lnTo>
                <a:close/>
              </a:path>
            </a:pathLst>
          </a:custGeom>
          <a:noFill/>
          <a:ln w="9360">
            <a:solidFill>
              <a:srgbClr val="000000"/>
            </a:solidFill>
            <a:miter/>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&gt;&gt;&gt; import ifstatement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second clause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 </a:t>
            </a:r>
            <a:endParaRPr b="0" lang="en-IN" sz="1800" spc="-1" strike="noStrike">
              <a:solidFill>
                <a:srgbClr val="000000"/>
              </a:solidFill>
              <a:uFill>
                <a:solidFill>
                  <a:srgbClr val="ffffff"/>
                </a:solidFill>
              </a:uFill>
              <a:latin typeface="Arial"/>
            </a:endParaRPr>
          </a:p>
        </p:txBody>
      </p:sp>
      <p:sp>
        <p:nvSpPr>
          <p:cNvPr id="235" name="CustomShape 5"/>
          <p:cNvSpPr/>
          <p:nvPr/>
        </p:nvSpPr>
        <p:spPr>
          <a:xfrm>
            <a:off x="5644800" y="3581640"/>
            <a:ext cx="2100600" cy="363960"/>
          </a:xfrm>
          <a:custGeom>
            <a:avLst/>
            <a:gdLst/>
            <a:ahLst/>
            <a:rect l="l" t="t" r="r" b="b"/>
            <a:pathLst>
              <a:path w="2316163" h="401637">
                <a:moveTo>
                  <a:pt x="0" y="0"/>
                </a:moveTo>
                <a:lnTo>
                  <a:pt x="6435" y="0"/>
                </a:lnTo>
                <a:lnTo>
                  <a:pt x="643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In interpreter</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6480" y="275040"/>
            <a:ext cx="8227800" cy="1141560"/>
          </a:xfrm>
          <a:custGeom>
            <a:avLst/>
            <a:gdLst/>
            <a:ahLst/>
            <a:rect l="l" t="t" r="r" b="b"/>
            <a:pathLst>
              <a:path w="9070975" h="1258887">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0" lang="en-IN" sz="4000" spc="-1" strike="noStrike">
                <a:solidFill>
                  <a:srgbClr val="000000"/>
                </a:solidFill>
                <a:uFill>
                  <a:solidFill>
                    <a:srgbClr val="ffffff"/>
                  </a:solidFill>
                </a:uFill>
                <a:latin typeface="Arial"/>
              </a:rPr>
              <a:t>While Loops</a:t>
            </a:r>
            <a:endParaRPr b="0" lang="en-IN" sz="1800" spc="-1" strike="noStrike">
              <a:solidFill>
                <a:srgbClr val="000000"/>
              </a:solidFill>
              <a:uFill>
                <a:solidFill>
                  <a:srgbClr val="ffffff"/>
                </a:solidFill>
              </a:uFill>
              <a:latin typeface="Arial"/>
            </a:endParaRPr>
          </a:p>
        </p:txBody>
      </p:sp>
      <p:sp>
        <p:nvSpPr>
          <p:cNvPr id="237" name="CustomShape 2"/>
          <p:cNvSpPr/>
          <p:nvPr/>
        </p:nvSpPr>
        <p:spPr>
          <a:xfrm>
            <a:off x="1454400" y="2056680"/>
            <a:ext cx="2100600" cy="2014920"/>
          </a:xfrm>
          <a:custGeom>
            <a:avLst/>
            <a:gdLst/>
            <a:ahLst/>
            <a:rect l="l" t="t" r="r" b="b"/>
            <a:pathLst>
              <a:path w="2316163" h="1611313">
                <a:moveTo>
                  <a:pt x="0" y="0"/>
                </a:moveTo>
                <a:lnTo>
                  <a:pt x="6435" y="0"/>
                </a:lnTo>
                <a:lnTo>
                  <a:pt x="6435" y="4477"/>
                </a:lnTo>
                <a:lnTo>
                  <a:pt x="0" y="447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x = 1</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while x &lt; 10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 = x + 1</a:t>
            </a:r>
            <a:endParaRPr b="0" lang="en-IN" sz="1800" spc="-1" strike="noStrike">
              <a:solidFill>
                <a:srgbClr val="000000"/>
              </a:solidFill>
              <a:uFill>
                <a:solidFill>
                  <a:srgbClr val="ffffff"/>
                </a:solidFill>
              </a:uFill>
              <a:latin typeface="Arial"/>
            </a:endParaRPr>
          </a:p>
        </p:txBody>
      </p:sp>
      <p:sp>
        <p:nvSpPr>
          <p:cNvPr id="238" name="CustomShape 3"/>
          <p:cNvSpPr/>
          <p:nvPr/>
        </p:nvSpPr>
        <p:spPr>
          <a:xfrm>
            <a:off x="5113440" y="1676160"/>
            <a:ext cx="2924280" cy="4181040"/>
          </a:xfrm>
          <a:custGeom>
            <a:avLst/>
            <a:gdLst/>
            <a:ahLst/>
            <a:rect l="l" t="t" r="r" b="b"/>
            <a:pathLst>
              <a:path w="3224212" h="3425825">
                <a:moveTo>
                  <a:pt x="0" y="0"/>
                </a:moveTo>
                <a:lnTo>
                  <a:pt x="8955" y="0"/>
                </a:lnTo>
                <a:lnTo>
                  <a:pt x="8955" y="9517"/>
                </a:lnTo>
                <a:lnTo>
                  <a:pt x="0" y="951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&gt;&gt;&gt; import whileloop</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4</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5</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6</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7</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8</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9</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&gt;&gt;&gt;</a:t>
            </a:r>
            <a:endParaRPr b="0" lang="en-IN" sz="1800" spc="-1" strike="noStrike">
              <a:solidFill>
                <a:srgbClr val="000000"/>
              </a:solidFill>
              <a:uFill>
                <a:solidFill>
                  <a:srgbClr val="ffffff"/>
                </a:solidFill>
              </a:uFill>
              <a:latin typeface="Arial"/>
            </a:endParaRPr>
          </a:p>
        </p:txBody>
      </p:sp>
      <p:sp>
        <p:nvSpPr>
          <p:cNvPr id="239" name="CustomShape 4"/>
          <p:cNvSpPr/>
          <p:nvPr/>
        </p:nvSpPr>
        <p:spPr>
          <a:xfrm>
            <a:off x="1454400" y="4357800"/>
            <a:ext cx="2237400" cy="363960"/>
          </a:xfrm>
          <a:custGeom>
            <a:avLst/>
            <a:gdLst/>
            <a:ahLst/>
            <a:rect l="l" t="t" r="r" b="b"/>
            <a:pathLst>
              <a:path w="2466975" h="401638">
                <a:moveTo>
                  <a:pt x="0" y="0"/>
                </a:moveTo>
                <a:lnTo>
                  <a:pt x="6855" y="0"/>
                </a:lnTo>
                <a:lnTo>
                  <a:pt x="685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In whileloop.py</a:t>
            </a:r>
            <a:endParaRPr b="0" lang="en-IN" sz="1800" spc="-1" strike="noStrike">
              <a:solidFill>
                <a:srgbClr val="000000"/>
              </a:solidFill>
              <a:uFill>
                <a:solidFill>
                  <a:srgbClr val="ffffff"/>
                </a:solidFill>
              </a:uFill>
              <a:latin typeface="Arial"/>
            </a:endParaRPr>
          </a:p>
        </p:txBody>
      </p:sp>
      <p:sp>
        <p:nvSpPr>
          <p:cNvPr id="240" name="CustomShape 5"/>
          <p:cNvSpPr/>
          <p:nvPr/>
        </p:nvSpPr>
        <p:spPr>
          <a:xfrm>
            <a:off x="5185800" y="5993640"/>
            <a:ext cx="2100600" cy="363960"/>
          </a:xfrm>
          <a:custGeom>
            <a:avLst/>
            <a:gdLst/>
            <a:ahLst/>
            <a:rect l="l" t="t" r="r" b="b"/>
            <a:pathLst>
              <a:path w="2316163" h="401638">
                <a:moveTo>
                  <a:pt x="0" y="0"/>
                </a:moveTo>
                <a:lnTo>
                  <a:pt x="6435" y="0"/>
                </a:lnTo>
                <a:lnTo>
                  <a:pt x="643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800" spc="-1" strike="noStrike">
                <a:solidFill>
                  <a:srgbClr val="000000"/>
                </a:solidFill>
                <a:uFill>
                  <a:solidFill>
                    <a:srgbClr val="ffffff"/>
                  </a:solidFill>
                </a:uFill>
                <a:latin typeface="Arial"/>
              </a:rPr>
              <a:t>In interpreter</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6480" y="273600"/>
            <a:ext cx="822780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50000"/>
              </a:lnSpc>
            </a:pPr>
            <a:r>
              <a:rPr b="1" lang="en-IN" sz="1800" spc="-1" strike="noStrike">
                <a:solidFill>
                  <a:srgbClr val="000000"/>
                </a:solidFill>
                <a:uFill>
                  <a:solidFill>
                    <a:srgbClr val="ffffff"/>
                  </a:solidFill>
                </a:uFill>
                <a:latin typeface="Arial"/>
              </a:rPr>
              <a:t>LOOP CONTROL STATEMENTS</a:t>
            </a:r>
            <a:endParaRPr b="0" lang="en-IN" sz="1800" spc="-1" strike="noStrike">
              <a:solidFill>
                <a:srgbClr val="000000"/>
              </a:solidFill>
              <a:uFill>
                <a:solidFill>
                  <a:srgbClr val="ffffff"/>
                </a:solidFill>
              </a:uFill>
              <a:latin typeface="Arial"/>
            </a:endParaRPr>
          </a:p>
        </p:txBody>
      </p:sp>
      <p:graphicFrame>
        <p:nvGraphicFramePr>
          <p:cNvPr id="242" name="Table 2"/>
          <p:cNvGraphicFramePr/>
          <p:nvPr/>
        </p:nvGraphicFramePr>
        <p:xfrm>
          <a:off x="1214280" y="1500120"/>
          <a:ext cx="6864120" cy="3936960"/>
        </p:xfrm>
        <a:graphic>
          <a:graphicData uri="http://schemas.openxmlformats.org/drawingml/2006/table">
            <a:tbl>
              <a:tblPr/>
              <a:tblGrid>
                <a:gridCol w="1981440"/>
                <a:gridCol w="4883040"/>
              </a:tblGrid>
              <a:tr h="1226880">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Break</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Jumps Out Of The Closest Enclosing Loop</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r h="1355040">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Continue</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Jumps To The Top Of The Closest Enclosing Loop</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r h="1355040">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Pass</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c>
                  <a:txBody>
                    <a:bodyPr lIns="82800" rIns="82800" tIns="335520" bIns="41400"/>
                    <a:p>
                      <a:pPr algn="ctr">
                        <a:lnSpc>
                          <a:spcPct val="150000"/>
                        </a:lnSpc>
                      </a:pPr>
                      <a:r>
                        <a:rPr b="0" lang="en-IN" sz="1600" spc="-1" strike="noStrike">
                          <a:solidFill>
                            <a:srgbClr val="000000"/>
                          </a:solidFill>
                          <a:uFill>
                            <a:solidFill>
                              <a:srgbClr val="ffffff"/>
                            </a:solidFill>
                          </a:uFill>
                          <a:latin typeface="Arial"/>
                          <a:ea typeface="Droid Sans Fallback"/>
                        </a:rPr>
                        <a:t>Does Nothing, Empty Statement Placeholder</a:t>
                      </a:r>
                      <a:endParaRPr b="0" lang="en-IN" sz="1800" spc="-1" strike="noStrike">
                        <a:solidFill>
                          <a:srgbClr val="000000"/>
                        </a:solidFill>
                        <a:uFill>
                          <a:solidFill>
                            <a:srgbClr val="ffffff"/>
                          </a:solidFill>
                        </a:uFill>
                        <a:latin typeface="Arial"/>
                      </a:endParaRPr>
                    </a:p>
                  </a:txBody>
                  <a:tcPr marL="82800" marR="82800">
                    <a:lnL w="12240">
                      <a:solidFill>
                        <a:srgbClr val="000000"/>
                      </a:solidFill>
                    </a:lnL>
                    <a:lnR w="12240">
                      <a:solidFill>
                        <a:srgbClr val="000000"/>
                      </a:solidFill>
                    </a:lnR>
                    <a:lnT w="12240">
                      <a:solidFill>
                        <a:srgbClr val="000000"/>
                      </a:solidFill>
                    </a:lnT>
                    <a:lnB w="12240">
                      <a:solidFill>
                        <a:srgbClr val="000000"/>
                      </a:solidFill>
                    </a:lnB>
                    <a:solidFill>
                      <a:srgbClr val="729fcf"/>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6480" y="273600"/>
            <a:ext cx="8227800" cy="114156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THE LOOP ELSE CLAUSE</a:t>
            </a:r>
            <a:endParaRPr b="0" lang="en-IN" sz="1800" spc="-1" strike="noStrike">
              <a:solidFill>
                <a:srgbClr val="000000"/>
              </a:solidFill>
              <a:uFill>
                <a:solidFill>
                  <a:srgbClr val="ffffff"/>
                </a:solidFill>
              </a:uFill>
              <a:latin typeface="Arial"/>
            </a:endParaRPr>
          </a:p>
        </p:txBody>
      </p:sp>
      <p:sp>
        <p:nvSpPr>
          <p:cNvPr id="244" name="CustomShape 2"/>
          <p:cNvSpPr/>
          <p:nvPr/>
        </p:nvSpPr>
        <p:spPr>
          <a:xfrm>
            <a:off x="685440" y="1981800"/>
            <a:ext cx="7771320" cy="1217880"/>
          </a:xfrm>
          <a:custGeom>
            <a:avLst/>
            <a:gdLst/>
            <a:ahLst/>
            <a:rect l="l" t="t" r="r" b="b"/>
            <a:pathLst>
              <a:path w="8567738" h="1343025">
                <a:moveTo>
                  <a:pt x="0" y="0"/>
                </a:moveTo>
                <a:lnTo>
                  <a:pt x="23799" y="0"/>
                </a:lnTo>
                <a:lnTo>
                  <a:pt x="23799" y="3732"/>
                </a:lnTo>
                <a:lnTo>
                  <a:pt x="0" y="3732"/>
                </a:lnTo>
                <a:close/>
              </a:path>
            </a:pathLst>
          </a:custGeom>
          <a:noFill/>
          <a:ln w="9360">
            <a:noFill/>
          </a:ln>
        </p:spPr>
        <p:style>
          <a:lnRef idx="0"/>
          <a:fillRef idx="0"/>
          <a:effectRef idx="0"/>
          <a:fontRef idx="minor"/>
        </p:style>
        <p:txBody>
          <a:bodyPr lIns="81720" rIns="81720" tIns="40680" bIns="40680"/>
          <a:p>
            <a:pPr marL="190080" indent="-189720">
              <a:lnSpc>
                <a:spcPct val="10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The optional else clause runs only if the loop exits normally (not by break)</a:t>
            </a:r>
            <a:endParaRPr b="0" lang="en-IN" sz="1800" spc="-1" strike="noStrike">
              <a:solidFill>
                <a:srgbClr val="000000"/>
              </a:solidFill>
              <a:uFill>
                <a:solidFill>
                  <a:srgbClr val="ffffff"/>
                </a:solidFill>
              </a:uFill>
              <a:latin typeface="Arial"/>
            </a:endParaRPr>
          </a:p>
        </p:txBody>
      </p:sp>
      <p:sp>
        <p:nvSpPr>
          <p:cNvPr id="245" name="CustomShape 3"/>
          <p:cNvSpPr/>
          <p:nvPr/>
        </p:nvSpPr>
        <p:spPr>
          <a:xfrm>
            <a:off x="1141920" y="2357280"/>
            <a:ext cx="2055960" cy="2714400"/>
          </a:xfrm>
          <a:custGeom>
            <a:avLst/>
            <a:gdLst/>
            <a:ahLst/>
            <a:rect l="l" t="t" r="r" b="b"/>
            <a:pathLst>
              <a:path w="2266950" h="2517775">
                <a:moveTo>
                  <a:pt x="0" y="0"/>
                </a:moveTo>
                <a:lnTo>
                  <a:pt x="6299" y="0"/>
                </a:lnTo>
                <a:lnTo>
                  <a:pt x="6299" y="6997"/>
                </a:lnTo>
                <a:lnTo>
                  <a:pt x="0" y="6997"/>
                </a:lnTo>
                <a:close/>
              </a:path>
            </a:pathLst>
          </a:custGeom>
          <a:noFill/>
          <a:ln w="9360">
            <a:solidFill>
              <a:srgbClr val="000000"/>
            </a:solidFill>
            <a:miter/>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x = 1</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while x &lt; 3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 = x + 1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'hello'</a:t>
            </a:r>
            <a:endParaRPr b="0" lang="en-IN" sz="1800" spc="-1" strike="noStrike">
              <a:solidFill>
                <a:srgbClr val="000000"/>
              </a:solidFill>
              <a:uFill>
                <a:solidFill>
                  <a:srgbClr val="ffffff"/>
                </a:solidFill>
              </a:uFill>
              <a:latin typeface="Arial"/>
            </a:endParaRPr>
          </a:p>
        </p:txBody>
      </p:sp>
      <p:sp>
        <p:nvSpPr>
          <p:cNvPr id="246" name="CustomShape 4"/>
          <p:cNvSpPr/>
          <p:nvPr/>
        </p:nvSpPr>
        <p:spPr>
          <a:xfrm>
            <a:off x="4429080" y="2714760"/>
            <a:ext cx="3334680" cy="1642680"/>
          </a:xfrm>
          <a:custGeom>
            <a:avLst/>
            <a:gdLst/>
            <a:ahLst/>
            <a:rect l="l" t="t" r="r" b="b"/>
            <a:pathLst>
              <a:path w="3676650" h="1309688">
                <a:moveTo>
                  <a:pt x="0" y="0"/>
                </a:moveTo>
                <a:lnTo>
                  <a:pt x="10214" y="0"/>
                </a:lnTo>
                <a:lnTo>
                  <a:pt x="10214" y="3637"/>
                </a:lnTo>
                <a:lnTo>
                  <a:pt x="0" y="363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 python whileelse.py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hello</a:t>
            </a:r>
            <a:endParaRPr b="0" lang="en-IN" sz="1800" spc="-1" strike="noStrike">
              <a:solidFill>
                <a:srgbClr val="000000"/>
              </a:solidFill>
              <a:uFill>
                <a:solidFill>
                  <a:srgbClr val="ffffff"/>
                </a:solidFill>
              </a:uFill>
              <a:latin typeface="Arial"/>
            </a:endParaRPr>
          </a:p>
        </p:txBody>
      </p:sp>
      <p:sp>
        <p:nvSpPr>
          <p:cNvPr id="247" name="CustomShape 5"/>
          <p:cNvSpPr/>
          <p:nvPr/>
        </p:nvSpPr>
        <p:spPr>
          <a:xfrm>
            <a:off x="4572000" y="4500720"/>
            <a:ext cx="3609720" cy="363960"/>
          </a:xfrm>
          <a:custGeom>
            <a:avLst/>
            <a:gdLst/>
            <a:ahLst/>
            <a:rect l="l" t="t" r="r" b="b"/>
            <a:pathLst>
              <a:path w="3979863" h="401637">
                <a:moveTo>
                  <a:pt x="0" y="0"/>
                </a:moveTo>
                <a:lnTo>
                  <a:pt x="11054" y="0"/>
                </a:lnTo>
                <a:lnTo>
                  <a:pt x="1105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Run from the command line</a:t>
            </a:r>
            <a:endParaRPr b="0" lang="en-IN" sz="1800" spc="-1" strike="noStrike">
              <a:solidFill>
                <a:srgbClr val="000000"/>
              </a:solidFill>
              <a:uFill>
                <a:solidFill>
                  <a:srgbClr val="ffffff"/>
                </a:solidFill>
              </a:uFill>
              <a:latin typeface="Arial"/>
            </a:endParaRPr>
          </a:p>
        </p:txBody>
      </p:sp>
      <p:sp>
        <p:nvSpPr>
          <p:cNvPr id="248" name="CustomShape 6"/>
          <p:cNvSpPr/>
          <p:nvPr/>
        </p:nvSpPr>
        <p:spPr>
          <a:xfrm>
            <a:off x="1072800" y="5064840"/>
            <a:ext cx="2237400" cy="363960"/>
          </a:xfrm>
          <a:custGeom>
            <a:avLst/>
            <a:gdLst/>
            <a:ahLst/>
            <a:rect l="l" t="t" r="r" b="b"/>
            <a:pathLst>
              <a:path w="2466975" h="401637">
                <a:moveTo>
                  <a:pt x="0" y="0"/>
                </a:moveTo>
                <a:lnTo>
                  <a:pt x="6855" y="0"/>
                </a:lnTo>
                <a:lnTo>
                  <a:pt x="685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In whileelse.py</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6480" y="273600"/>
            <a:ext cx="8227800" cy="114156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THE LOOP ELSE CLAUSE</a:t>
            </a:r>
            <a:endParaRPr b="0" lang="en-IN" sz="1800" spc="-1" strike="noStrike">
              <a:solidFill>
                <a:srgbClr val="000000"/>
              </a:solidFill>
              <a:uFill>
                <a:solidFill>
                  <a:srgbClr val="ffffff"/>
                </a:solidFill>
              </a:uFill>
              <a:latin typeface="Arial"/>
            </a:endParaRPr>
          </a:p>
        </p:txBody>
      </p:sp>
      <p:sp>
        <p:nvSpPr>
          <p:cNvPr id="250" name="CustomShape 2"/>
          <p:cNvSpPr/>
          <p:nvPr/>
        </p:nvSpPr>
        <p:spPr>
          <a:xfrm>
            <a:off x="1228320" y="1500120"/>
            <a:ext cx="3197880" cy="2934000"/>
          </a:xfrm>
          <a:custGeom>
            <a:avLst/>
            <a:gdLst/>
            <a:ahLst/>
            <a:rect l="l" t="t" r="r" b="b"/>
            <a:pathLst>
              <a:path w="3525837" h="2517775">
                <a:moveTo>
                  <a:pt x="0" y="0"/>
                </a:moveTo>
                <a:lnTo>
                  <a:pt x="9795" y="0"/>
                </a:lnTo>
                <a:lnTo>
                  <a:pt x="9795" y="6997"/>
                </a:lnTo>
                <a:lnTo>
                  <a:pt x="0" y="699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x = 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while x &lt; 5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 = x + 1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break</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else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'i got here'</a:t>
            </a:r>
            <a:endParaRPr b="0" lang="en-IN" sz="1800" spc="-1" strike="noStrike">
              <a:solidFill>
                <a:srgbClr val="000000"/>
              </a:solidFill>
              <a:uFill>
                <a:solidFill>
                  <a:srgbClr val="ffffff"/>
                </a:solidFill>
              </a:uFill>
              <a:latin typeface="Arial"/>
            </a:endParaRPr>
          </a:p>
        </p:txBody>
      </p:sp>
      <p:sp>
        <p:nvSpPr>
          <p:cNvPr id="251" name="CustomShape 3"/>
          <p:cNvSpPr/>
          <p:nvPr/>
        </p:nvSpPr>
        <p:spPr>
          <a:xfrm>
            <a:off x="4733280" y="2214720"/>
            <a:ext cx="3471480" cy="639000"/>
          </a:xfrm>
          <a:custGeom>
            <a:avLst/>
            <a:gdLst/>
            <a:ahLst/>
            <a:rect l="l" t="t" r="r" b="b"/>
            <a:pathLst>
              <a:path w="3827462" h="704850">
                <a:moveTo>
                  <a:pt x="0" y="0"/>
                </a:moveTo>
                <a:lnTo>
                  <a:pt x="10635" y="0"/>
                </a:lnTo>
                <a:lnTo>
                  <a:pt x="10635" y="1957"/>
                </a:lnTo>
                <a:lnTo>
                  <a:pt x="0" y="195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 python whileelse2.py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p:txBody>
      </p:sp>
      <p:sp>
        <p:nvSpPr>
          <p:cNvPr id="252" name="CustomShape 4"/>
          <p:cNvSpPr/>
          <p:nvPr/>
        </p:nvSpPr>
        <p:spPr>
          <a:xfrm>
            <a:off x="1258560" y="4779000"/>
            <a:ext cx="1963800" cy="363960"/>
          </a:xfrm>
          <a:custGeom>
            <a:avLst/>
            <a:gdLst/>
            <a:ahLst/>
            <a:rect l="l" t="t" r="r" b="b"/>
            <a:pathLst>
              <a:path w="2165350" h="401638">
                <a:moveTo>
                  <a:pt x="0" y="0"/>
                </a:moveTo>
                <a:lnTo>
                  <a:pt x="6014" y="0"/>
                </a:lnTo>
                <a:lnTo>
                  <a:pt x="601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While else2.py</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6480" y="275040"/>
            <a:ext cx="8227800" cy="1141560"/>
          </a:xfrm>
          <a:custGeom>
            <a:avLst/>
            <a:gdLst/>
            <a:ahLst/>
            <a:rect l="l" t="t" r="r" b="b"/>
            <a:pathLst>
              <a:path w="9070975" h="1258887">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FOR LOOPS</a:t>
            </a:r>
            <a:endParaRPr b="0" lang="en-IN" sz="1800" spc="-1" strike="noStrike">
              <a:solidFill>
                <a:srgbClr val="000000"/>
              </a:solidFill>
              <a:uFill>
                <a:solidFill>
                  <a:srgbClr val="ffffff"/>
                </a:solidFill>
              </a:uFill>
              <a:latin typeface="Arial"/>
            </a:endParaRPr>
          </a:p>
        </p:txBody>
      </p:sp>
      <p:sp>
        <p:nvSpPr>
          <p:cNvPr id="254" name="CustomShape 2"/>
          <p:cNvSpPr/>
          <p:nvPr/>
        </p:nvSpPr>
        <p:spPr>
          <a:xfrm>
            <a:off x="685440" y="1981800"/>
            <a:ext cx="5815080" cy="1294200"/>
          </a:xfrm>
          <a:custGeom>
            <a:avLst/>
            <a:gdLst/>
            <a:ahLst/>
            <a:rect l="l" t="t" r="r" b="b"/>
            <a:pathLst>
              <a:path w="8567738" h="1427163">
                <a:moveTo>
                  <a:pt x="0" y="0"/>
                </a:moveTo>
                <a:lnTo>
                  <a:pt x="23799" y="0"/>
                </a:lnTo>
                <a:lnTo>
                  <a:pt x="23799" y="3965"/>
                </a:lnTo>
                <a:lnTo>
                  <a:pt x="0" y="3965"/>
                </a:lnTo>
                <a:close/>
              </a:path>
            </a:pathLst>
          </a:custGeom>
          <a:noFill/>
          <a:ln w="9360">
            <a:noFill/>
          </a:ln>
        </p:spPr>
        <p:style>
          <a:lnRef idx="0"/>
          <a:fillRef idx="0"/>
          <a:effectRef idx="0"/>
          <a:fontRef idx="minor"/>
        </p:style>
        <p:txBody>
          <a:bodyPr lIns="81720" rIns="81720" tIns="40680" bIns="40680"/>
          <a:p>
            <a:pPr marL="190080" indent="-1897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Similar to perl forloops, iterating through a list of values</a:t>
            </a:r>
            <a:endParaRPr b="0" lang="en-IN" sz="1800" spc="-1" strike="noStrike">
              <a:solidFill>
                <a:srgbClr val="000000"/>
              </a:solidFill>
              <a:uFill>
                <a:solidFill>
                  <a:srgbClr val="ffffff"/>
                </a:solidFill>
              </a:uFill>
              <a:latin typeface="Arial"/>
            </a:endParaRPr>
          </a:p>
          <a:p>
            <a:pPr marL="190080" indent="-1897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Forloops also have the optional else clause</a:t>
            </a:r>
            <a:endParaRPr b="0" lang="en-IN" sz="1800" spc="-1" strike="noStrike">
              <a:solidFill>
                <a:srgbClr val="000000"/>
              </a:solidFill>
              <a:uFill>
                <a:solidFill>
                  <a:srgbClr val="ffffff"/>
                </a:solidFill>
              </a:uFill>
              <a:latin typeface="Arial"/>
            </a:endParaRPr>
          </a:p>
        </p:txBody>
      </p:sp>
      <p:sp>
        <p:nvSpPr>
          <p:cNvPr id="255" name="CustomShape 3"/>
          <p:cNvSpPr/>
          <p:nvPr/>
        </p:nvSpPr>
        <p:spPr>
          <a:xfrm>
            <a:off x="4643280" y="3069360"/>
            <a:ext cx="3061080" cy="2145240"/>
          </a:xfrm>
          <a:custGeom>
            <a:avLst/>
            <a:gdLst/>
            <a:ahLst/>
            <a:rect l="l" t="t" r="r" b="b"/>
            <a:pathLst>
              <a:path w="3375025" h="1611312">
                <a:moveTo>
                  <a:pt x="0" y="0"/>
                </a:moveTo>
                <a:lnTo>
                  <a:pt x="9375" y="0"/>
                </a:lnTo>
                <a:lnTo>
                  <a:pt x="9375" y="4477"/>
                </a:lnTo>
                <a:lnTo>
                  <a:pt x="0" y="447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uFill>
                  <a:solidFill>
                    <a:srgbClr val="ffffff"/>
                  </a:solidFill>
                </a:uFill>
                <a:latin typeface="Arial"/>
              </a:rPr>
              <a:t>~: python forloop.py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7</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13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2</a:t>
            </a:r>
            <a:endParaRPr b="0" lang="en-IN" sz="1800" spc="-1" strike="noStrike">
              <a:solidFill>
                <a:srgbClr val="000000"/>
              </a:solidFill>
              <a:uFill>
                <a:solidFill>
                  <a:srgbClr val="ffffff"/>
                </a:solidFill>
              </a:uFill>
              <a:latin typeface="Arial"/>
            </a:endParaRPr>
          </a:p>
        </p:txBody>
      </p:sp>
      <p:sp>
        <p:nvSpPr>
          <p:cNvPr id="256" name="CustomShape 4"/>
          <p:cNvSpPr/>
          <p:nvPr/>
        </p:nvSpPr>
        <p:spPr>
          <a:xfrm>
            <a:off x="1271520" y="3143160"/>
            <a:ext cx="2994840" cy="639000"/>
          </a:xfrm>
          <a:custGeom>
            <a:avLst/>
            <a:gdLst/>
            <a:ahLst/>
            <a:rect l="l" t="t" r="r" b="b"/>
            <a:pathLst>
              <a:path w="3302000" h="704850">
                <a:moveTo>
                  <a:pt x="0" y="0"/>
                </a:moveTo>
                <a:lnTo>
                  <a:pt x="9172" y="0"/>
                </a:lnTo>
                <a:lnTo>
                  <a:pt x="9172" y="1957"/>
                </a:lnTo>
                <a:lnTo>
                  <a:pt x="0" y="1957"/>
                </a:lnTo>
                <a:close/>
              </a:path>
            </a:pathLst>
          </a:custGeom>
          <a:noFill/>
          <a:ln w="9360">
            <a:solidFill>
              <a:srgbClr val="000000"/>
            </a:solidFill>
            <a:miter/>
          </a:ln>
        </p:spPr>
        <p:style>
          <a:lnRef idx="0"/>
          <a:fillRef idx="0"/>
          <a:effectRef idx="0"/>
          <a:fontRef idx="minor"/>
        </p:style>
        <p:txBody>
          <a:bodyPr lIns="81720" rIns="81720" tIns="40680" bIns="40680"/>
          <a:p>
            <a:pPr>
              <a:lnSpc>
                <a:spcPct val="100000"/>
              </a:lnSpc>
            </a:pPr>
            <a:r>
              <a:rPr b="0" lang="en-IN" sz="1600" spc="-1" strike="noStrike">
                <a:solidFill>
                  <a:srgbClr val="000000"/>
                </a:solidFill>
                <a:uFill>
                  <a:solidFill>
                    <a:srgbClr val="ffffff"/>
                  </a:solidFill>
                </a:uFill>
                <a:latin typeface="Arial"/>
              </a:rPr>
              <a:t>for x in [1,7,13,2]:</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a:t>
            </a:r>
            <a:endParaRPr b="0" lang="en-IN" sz="1800" spc="-1" strike="noStrike">
              <a:solidFill>
                <a:srgbClr val="000000"/>
              </a:solidFill>
              <a:uFill>
                <a:solidFill>
                  <a:srgbClr val="ffffff"/>
                </a:solidFill>
              </a:uFill>
              <a:latin typeface="Arial"/>
            </a:endParaRPr>
          </a:p>
        </p:txBody>
      </p:sp>
      <p:sp>
        <p:nvSpPr>
          <p:cNvPr id="257" name="CustomShape 5"/>
          <p:cNvSpPr/>
          <p:nvPr/>
        </p:nvSpPr>
        <p:spPr>
          <a:xfrm>
            <a:off x="1500120" y="3786120"/>
            <a:ext cx="1551960" cy="363960"/>
          </a:xfrm>
          <a:custGeom>
            <a:avLst/>
            <a:gdLst/>
            <a:ahLst/>
            <a:rect l="l" t="t" r="r" b="b"/>
            <a:pathLst>
              <a:path w="1711325" h="401638">
                <a:moveTo>
                  <a:pt x="0" y="0"/>
                </a:moveTo>
                <a:lnTo>
                  <a:pt x="4754" y="0"/>
                </a:lnTo>
                <a:lnTo>
                  <a:pt x="475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uFill>
                  <a:solidFill>
                    <a:srgbClr val="ffffff"/>
                  </a:solidFill>
                </a:uFill>
                <a:latin typeface="Arial"/>
              </a:rPr>
              <a:t>forloop.py</a:t>
            </a:r>
            <a:endParaRPr b="0" lang="en-IN" sz="1800" spc="-1" strike="noStrike">
              <a:solidFill>
                <a:srgbClr val="000000"/>
              </a:solidFill>
              <a:uFill>
                <a:solidFill>
                  <a:srgbClr val="ffffff"/>
                </a:solidFill>
              </a:uFill>
              <a:latin typeface="Arial"/>
            </a:endParaRPr>
          </a:p>
        </p:txBody>
      </p:sp>
      <p:sp>
        <p:nvSpPr>
          <p:cNvPr id="258" name="CustomShape 6"/>
          <p:cNvSpPr/>
          <p:nvPr/>
        </p:nvSpPr>
        <p:spPr>
          <a:xfrm>
            <a:off x="2952000" y="400320"/>
            <a:ext cx="183960" cy="368280"/>
          </a:xfrm>
          <a:custGeom>
            <a:avLst/>
            <a:gdLst/>
            <a:ahLst/>
            <a:rect l="l" t="t" r="r" b="b"/>
            <a:pathLst>
              <a:path w="203200" h="406400">
                <a:moveTo>
                  <a:pt x="0" y="0"/>
                </a:moveTo>
                <a:lnTo>
                  <a:pt x="564" y="0"/>
                </a:lnTo>
                <a:lnTo>
                  <a:pt x="564" y="1130"/>
                </a:lnTo>
                <a:lnTo>
                  <a:pt x="0" y="1130"/>
                </a:lnTo>
                <a:close/>
              </a:path>
            </a:pathLst>
          </a:custGeom>
          <a:noFill/>
          <a:ln w="9360">
            <a:noFill/>
          </a:ln>
        </p:spPr>
        <p:style>
          <a:lnRef idx="0"/>
          <a:fillRef idx="0"/>
          <a:effectRef idx="0"/>
          <a:fontRef idx="minor"/>
        </p:style>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09120" y="53424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SETS</a:t>
            </a:r>
            <a:endParaRPr b="0" lang="en-IN" sz="1800" spc="-1" strike="noStrike">
              <a:solidFill>
                <a:srgbClr val="000000"/>
              </a:solidFill>
              <a:uFill>
                <a:solidFill>
                  <a:srgbClr val="ffffff"/>
                </a:solidFill>
              </a:uFill>
              <a:latin typeface="Arial"/>
            </a:endParaRPr>
          </a:p>
        </p:txBody>
      </p:sp>
      <p:sp>
        <p:nvSpPr>
          <p:cNvPr id="260" name="CustomShape 2"/>
          <p:cNvSpPr/>
          <p:nvPr/>
        </p:nvSpPr>
        <p:spPr>
          <a:xfrm>
            <a:off x="2114280" y="1643040"/>
            <a:ext cx="6100920" cy="426672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190080" indent="-189720">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A Set is an unordered collection data type that is iterable, mutable, and has no duplicate elements.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s1 = set(['A', 'B', 'C', 'D', 'E', 'C'])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s2 = set(['D', 'E', 'F', 'G', 'E'])</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S1 | s2 (Union)</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S1 &amp; s2 (Intersect)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S1 – s2 (Minus)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S1 ^ s2 (Non-common)</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09120" y="53424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LOOPING TECHNIQUES</a:t>
            </a:r>
            <a:endParaRPr b="0" lang="en-IN" sz="1800" spc="-1" strike="noStrike">
              <a:solidFill>
                <a:srgbClr val="000000"/>
              </a:solidFill>
              <a:uFill>
                <a:solidFill>
                  <a:srgbClr val="ffffff"/>
                </a:solidFill>
              </a:uFill>
              <a:latin typeface="Arial"/>
            </a:endParaRPr>
          </a:p>
        </p:txBody>
      </p:sp>
      <p:sp>
        <p:nvSpPr>
          <p:cNvPr id="262" name="CustomShape 2"/>
          <p:cNvSpPr/>
          <p:nvPr/>
        </p:nvSpPr>
        <p:spPr>
          <a:xfrm>
            <a:off x="685440" y="1905480"/>
            <a:ext cx="7695000" cy="426672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Enumerate()</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Zip()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09120" y="53424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List Comprehension</a:t>
            </a:r>
            <a:endParaRPr b="0" lang="en-IN" sz="1800" spc="-1" strike="noStrike">
              <a:solidFill>
                <a:srgbClr val="000000"/>
              </a:solidFill>
              <a:uFill>
                <a:solidFill>
                  <a:srgbClr val="ffffff"/>
                </a:solidFill>
              </a:uFill>
              <a:latin typeface="Arial"/>
            </a:endParaRPr>
          </a:p>
        </p:txBody>
      </p:sp>
      <p:sp>
        <p:nvSpPr>
          <p:cNvPr id="264" name="CustomShape 2"/>
          <p:cNvSpPr/>
          <p:nvPr/>
        </p:nvSpPr>
        <p:spPr>
          <a:xfrm>
            <a:off x="2928960" y="2000160"/>
            <a:ext cx="4815000" cy="202356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square = [x**2 for x in range(1,11)]</a:t>
            </a:r>
            <a:r>
              <a:rPr b="0" lang="en-IN" sz="16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Arial"/>
              </a:rPr>
              <a:t>square = [x**2 for x in range(1,11) if x !=5 ]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609120" y="53280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FUNCTIONS</a:t>
            </a:r>
            <a:endParaRPr b="0" lang="en-IN" sz="1800" spc="-1" strike="noStrike">
              <a:solidFill>
                <a:srgbClr val="000000"/>
              </a:solidFill>
              <a:uFill>
                <a:solidFill>
                  <a:srgbClr val="ffffff"/>
                </a:solidFill>
              </a:uFill>
              <a:latin typeface="Arial"/>
            </a:endParaRPr>
          </a:p>
        </p:txBody>
      </p:sp>
      <p:sp>
        <p:nvSpPr>
          <p:cNvPr id="266" name="CustomShape 2"/>
          <p:cNvSpPr/>
          <p:nvPr/>
        </p:nvSpPr>
        <p:spPr>
          <a:xfrm>
            <a:off x="1785960" y="2428920"/>
            <a:ext cx="5786280" cy="1071360"/>
          </a:xfrm>
          <a:custGeom>
            <a:avLst/>
            <a:gdLst/>
            <a:ahLst/>
            <a:rect l="l" t="t" r="r" b="b"/>
            <a:pathLst>
              <a:path w="8483600" h="3611563">
                <a:moveTo>
                  <a:pt x="0" y="0"/>
                </a:moveTo>
                <a:lnTo>
                  <a:pt x="23565" y="0"/>
                </a:lnTo>
                <a:lnTo>
                  <a:pt x="23565" y="10033"/>
                </a:lnTo>
                <a:lnTo>
                  <a:pt x="0" y="10033"/>
                </a:lnTo>
                <a:close/>
              </a:path>
            </a:pathLst>
          </a:custGeom>
          <a:noFill/>
          <a:ln w="9360">
            <a:noFill/>
          </a:ln>
        </p:spPr>
        <p:style>
          <a:lnRef idx="0"/>
          <a:fillRef idx="0"/>
          <a:effectRef idx="0"/>
          <a:fontRef idx="minor"/>
        </p:style>
        <p:txBody>
          <a:bodyPr lIns="81720" rIns="81720" tIns="40680" bIns="4068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1800" spc="-1" strike="noStrike">
                <a:solidFill>
                  <a:srgbClr val="000000"/>
                </a:solidFill>
                <a:uFill>
                  <a:solidFill>
                    <a:srgbClr val="ffffff"/>
                  </a:solidFill>
                </a:uFill>
                <a:latin typeface="Arial"/>
              </a:rPr>
              <a:t>USER DEFINED FUNCTIONS </a:t>
            </a: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2" descr=""/>
          <p:cNvPicPr/>
          <p:nvPr/>
        </p:nvPicPr>
        <p:blipFill>
          <a:blip r:embed="rId1"/>
          <a:stretch/>
        </p:blipFill>
        <p:spPr>
          <a:xfrm>
            <a:off x="1357200" y="1071720"/>
            <a:ext cx="6857640" cy="407160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2428920" y="534240"/>
            <a:ext cx="507168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CREATING A FUNCTION</a:t>
            </a:r>
            <a:endParaRPr b="0" lang="en-IN" sz="1800" spc="-1" strike="noStrike">
              <a:solidFill>
                <a:srgbClr val="000000"/>
              </a:solidFill>
              <a:uFill>
                <a:solidFill>
                  <a:srgbClr val="ffffff"/>
                </a:solidFill>
              </a:uFill>
              <a:latin typeface="Arial"/>
            </a:endParaRPr>
          </a:p>
        </p:txBody>
      </p:sp>
      <p:sp>
        <p:nvSpPr>
          <p:cNvPr id="268" name="CustomShape 2"/>
          <p:cNvSpPr/>
          <p:nvPr/>
        </p:nvSpPr>
        <p:spPr>
          <a:xfrm>
            <a:off x="2857320" y="1785960"/>
            <a:ext cx="4243320" cy="3276000"/>
          </a:xfrm>
          <a:custGeom>
            <a:avLst/>
            <a:gdLst/>
            <a:ahLst/>
            <a:rect l="l" t="t" r="r" b="b"/>
            <a:pathLst>
              <a:path w="8483600" h="3611563">
                <a:moveTo>
                  <a:pt x="0" y="0"/>
                </a:moveTo>
                <a:lnTo>
                  <a:pt x="23565" y="0"/>
                </a:lnTo>
                <a:lnTo>
                  <a:pt x="23565" y="10032"/>
                </a:lnTo>
                <a:lnTo>
                  <a:pt x="0" y="10032"/>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xyz():</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"this is about functions"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print('function')</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('this is about functions')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xyz()</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('done')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raw_input('any key ..'</a:t>
            </a:r>
            <a:r>
              <a:rPr b="0" lang="en-IN" sz="1600" spc="-1" strike="noStrike">
                <a:solidFill>
                  <a:srgbClr val="8b8b8b"/>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09120" y="53280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 WITH ARGUMENTS</a:t>
            </a:r>
            <a:endParaRPr b="0" lang="en-IN" sz="1800" spc="-1" strike="noStrike">
              <a:solidFill>
                <a:srgbClr val="000000"/>
              </a:solidFill>
              <a:uFill>
                <a:solidFill>
                  <a:srgbClr val="ffffff"/>
                </a:solidFill>
              </a:uFill>
              <a:latin typeface="Arial"/>
            </a:endParaRPr>
          </a:p>
        </p:txBody>
      </p:sp>
      <p:sp>
        <p:nvSpPr>
          <p:cNvPr id="270" name="CustomShape 2"/>
          <p:cNvSpPr/>
          <p:nvPr/>
        </p:nvSpPr>
        <p:spPr>
          <a:xfrm>
            <a:off x="2071800" y="1785960"/>
            <a:ext cx="4457880" cy="378144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xyz(a,b):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 (a+b)</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os.system('cls')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a=int(raw_input('val1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b=int(raw_input ('val2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c=xyz(a,b)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('The sum is %d' % (c))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raw_input('any key ...')</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09120" y="53280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600" spc="-1" strike="noStrike">
                <a:solidFill>
                  <a:srgbClr val="000000"/>
                </a:solidFill>
                <a:uFill>
                  <a:solidFill>
                    <a:srgbClr val="ffffff"/>
                  </a:solidFill>
                </a:uFill>
                <a:latin typeface="Arial"/>
              </a:rPr>
              <a:t>FUNCTION WITH KEYWORD ARGUMENTS</a:t>
            </a:r>
            <a:endParaRPr b="0" lang="en-IN" sz="1800" spc="-1" strike="noStrike">
              <a:solidFill>
                <a:srgbClr val="000000"/>
              </a:solidFill>
              <a:uFill>
                <a:solidFill>
                  <a:srgbClr val="ffffff"/>
                </a:solidFill>
              </a:uFill>
              <a:latin typeface="Arial"/>
            </a:endParaRPr>
          </a:p>
        </p:txBody>
      </p:sp>
      <p:sp>
        <p:nvSpPr>
          <p:cNvPr id="272" name="CustomShape 2"/>
          <p:cNvSpPr/>
          <p:nvPr/>
        </p:nvSpPr>
        <p:spPr>
          <a:xfrm>
            <a:off x="2286000" y="2000160"/>
            <a:ext cx="4457880" cy="299556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 keyword arguments</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def test2(a,b):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 (a+b)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c=test2(a=100,b=200)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raw_input('any key ')</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09120" y="53280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 WITH DEFAULT ARGUMENTS</a:t>
            </a:r>
            <a:endParaRPr b="0" lang="en-IN" sz="1800" spc="-1" strike="noStrike">
              <a:solidFill>
                <a:srgbClr val="000000"/>
              </a:solidFill>
              <a:uFill>
                <a:solidFill>
                  <a:srgbClr val="ffffff"/>
                </a:solidFill>
              </a:uFill>
              <a:latin typeface="Arial"/>
            </a:endParaRPr>
          </a:p>
        </p:txBody>
      </p:sp>
      <p:sp>
        <p:nvSpPr>
          <p:cNvPr id="274" name="CustomShape 2"/>
          <p:cNvSpPr/>
          <p:nvPr/>
        </p:nvSpPr>
        <p:spPr>
          <a:xfrm>
            <a:off x="2500200" y="1714320"/>
            <a:ext cx="3886200" cy="380880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test3(a,b=100):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 (a+b)</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c=test3(200)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2000160" y="428760"/>
            <a:ext cx="559296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 WITH LOCAL VARIABLES</a:t>
            </a:r>
            <a:endParaRPr b="0" lang="en-IN" sz="1800" spc="-1" strike="noStrike">
              <a:solidFill>
                <a:srgbClr val="000000"/>
              </a:solidFill>
              <a:uFill>
                <a:solidFill>
                  <a:srgbClr val="ffffff"/>
                </a:solidFill>
              </a:uFill>
              <a:latin typeface="Arial"/>
            </a:endParaRPr>
          </a:p>
        </p:txBody>
      </p:sp>
      <p:sp>
        <p:nvSpPr>
          <p:cNvPr id="276" name="CustomShape 2"/>
          <p:cNvSpPr/>
          <p:nvPr/>
        </p:nvSpPr>
        <p:spPr>
          <a:xfrm>
            <a:off x="2357280" y="1785960"/>
            <a:ext cx="4529160" cy="380880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pqrst: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m=100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m=1200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Pqrst()</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(m)</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09120" y="532800"/>
            <a:ext cx="776988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FUNCTION WITH VARIABLE LENGTH VARIABLES</a:t>
            </a:r>
            <a:endParaRPr b="0" lang="en-IN" sz="1800" spc="-1" strike="noStrike">
              <a:solidFill>
                <a:srgbClr val="000000"/>
              </a:solidFill>
              <a:uFill>
                <a:solidFill>
                  <a:srgbClr val="ffffff"/>
                </a:solidFill>
              </a:uFill>
              <a:latin typeface="Arial"/>
            </a:endParaRPr>
          </a:p>
        </p:txBody>
      </p:sp>
      <p:sp>
        <p:nvSpPr>
          <p:cNvPr id="278" name="CustomShape 2"/>
          <p:cNvSpPr/>
          <p:nvPr/>
        </p:nvSpPr>
        <p:spPr>
          <a:xfrm>
            <a:off x="2786040" y="1643040"/>
            <a:ext cx="3857400" cy="492444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test4(a, *pqr):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for x in pqr:</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s=s+x</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return(a+s)</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r1=test4(10)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r2=test4(10,20,30)</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r3=test4(1,2,3,4,5,6)</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(r1)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(r2)</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(r3)</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LAMBDA FUNCTION</a:t>
            </a:r>
            <a:endParaRPr b="0" lang="en-IN" sz="1800" spc="-1" strike="noStrike">
              <a:solidFill>
                <a:srgbClr val="000000"/>
              </a:solidFill>
              <a:uFill>
                <a:solidFill>
                  <a:srgbClr val="ffffff"/>
                </a:solidFill>
              </a:uFill>
              <a:latin typeface="Arial"/>
            </a:endParaRPr>
          </a:p>
        </p:txBody>
      </p:sp>
      <p:sp>
        <p:nvSpPr>
          <p:cNvPr id="280" name="CustomShape 2"/>
          <p:cNvSpPr/>
          <p:nvPr/>
        </p:nvSpPr>
        <p:spPr>
          <a:xfrm>
            <a:off x="2857320" y="2214720"/>
            <a:ext cx="3743280" cy="270972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s=lambda x1,x2:x1+x2</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print (s(100,200))</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WHAT IS A MODULE</a:t>
            </a:r>
            <a:endParaRPr b="0" lang="en-IN" sz="1800" spc="-1" strike="noStrike">
              <a:solidFill>
                <a:srgbClr val="000000"/>
              </a:solidFill>
              <a:uFill>
                <a:solidFill>
                  <a:srgbClr val="ffffff"/>
                </a:solidFill>
              </a:uFill>
              <a:latin typeface="Arial"/>
            </a:endParaRPr>
          </a:p>
        </p:txBody>
      </p:sp>
      <p:sp>
        <p:nvSpPr>
          <p:cNvPr id="282" name="CustomShape 2"/>
          <p:cNvSpPr/>
          <p:nvPr/>
        </p:nvSpPr>
        <p:spPr>
          <a:xfrm>
            <a:off x="2109240" y="1981800"/>
            <a:ext cx="4748400" cy="151848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A module is a file consisting of Python code. A module can define functions, classes, and variables</a:t>
            </a:r>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2857320" y="285840"/>
            <a:ext cx="4033800" cy="106524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uFill>
                  <a:solidFill>
                    <a:srgbClr val="ffffff"/>
                  </a:solidFill>
                </a:uFill>
                <a:latin typeface="Arial"/>
              </a:rPr>
              <a:t>CREATING A MODULE M1.PY</a:t>
            </a:r>
            <a:endParaRPr b="0" lang="en-IN" sz="1800" spc="-1" strike="noStrike">
              <a:solidFill>
                <a:srgbClr val="000000"/>
              </a:solidFill>
              <a:uFill>
                <a:solidFill>
                  <a:srgbClr val="ffffff"/>
                </a:solidFill>
              </a:uFill>
              <a:latin typeface="Arial"/>
            </a:endParaRPr>
          </a:p>
        </p:txBody>
      </p:sp>
      <p:sp>
        <p:nvSpPr>
          <p:cNvPr id="284" name="CustomShape 2"/>
          <p:cNvSpPr/>
          <p:nvPr/>
        </p:nvSpPr>
        <p:spPr>
          <a:xfrm>
            <a:off x="2928960" y="1500120"/>
            <a:ext cx="3672000" cy="4495680"/>
          </a:xfrm>
          <a:custGeom>
            <a:avLst/>
            <a:gdLst/>
            <a:ahLst/>
            <a:rect l="l" t="t" r="r" b="b"/>
            <a:pathLst>
              <a:path w="8483600" h="4198938">
                <a:moveTo>
                  <a:pt x="0" y="0"/>
                </a:moveTo>
                <a:lnTo>
                  <a:pt x="23566" y="0"/>
                </a:lnTo>
                <a:lnTo>
                  <a:pt x="23566"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def a():</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('prasad')</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def 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('raju')</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a:p>
            <a:pPr>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def 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('krishna')</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a:t>
            </a: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09120" y="534240"/>
            <a:ext cx="7771320" cy="106524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600" spc="-1" strike="noStrike">
                <a:solidFill>
                  <a:srgbClr val="000000"/>
                </a:solidFill>
                <a:uFill>
                  <a:solidFill>
                    <a:srgbClr val="ffffff"/>
                  </a:solidFill>
                </a:uFill>
                <a:latin typeface="Arial"/>
              </a:rPr>
              <a:t>IMPORTING THE MODULE</a:t>
            </a:r>
            <a:endParaRPr b="0" lang="en-IN" sz="1800" spc="-1" strike="noStrike">
              <a:solidFill>
                <a:srgbClr val="000000"/>
              </a:solidFill>
              <a:uFill>
                <a:solidFill>
                  <a:srgbClr val="ffffff"/>
                </a:solidFill>
              </a:uFill>
              <a:latin typeface="Arial"/>
            </a:endParaRPr>
          </a:p>
        </p:txBody>
      </p:sp>
      <p:sp>
        <p:nvSpPr>
          <p:cNvPr id="286" name="CustomShape 2"/>
          <p:cNvSpPr/>
          <p:nvPr/>
        </p:nvSpPr>
        <p:spPr>
          <a:xfrm>
            <a:off x="2786040" y="1714320"/>
            <a:ext cx="3814920" cy="242424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uFill>
                  <a:solidFill>
                    <a:srgbClr val="ffffff"/>
                  </a:solidFill>
                </a:uFill>
                <a:latin typeface="Arial"/>
              </a:rPr>
              <a:t>import m1</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m1.a()</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m1.b()</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m1.c()</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raw_input('any key ')</a:t>
            </a: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93680" y="732600"/>
            <a:ext cx="8793000" cy="5402880"/>
          </a:xfrm>
          <a:prstGeom prst="rect">
            <a:avLst/>
          </a:prstGeom>
          <a:noFill/>
          <a:ln>
            <a:noFill/>
          </a:ln>
        </p:spPr>
        <p:txBody>
          <a:bodyPr lIns="90000" rIns="90000" tIns="45000" bIns="45000"/>
          <a:p>
            <a:r>
              <a:rPr b="0" lang="en-GB" sz="2200" spc="-1" strike="noStrike">
                <a:solidFill>
                  <a:srgbClr val="0000ff"/>
                </a:solidFill>
                <a:uFill>
                  <a:solidFill>
                    <a:srgbClr val="ffffff"/>
                  </a:solidFill>
                </a:uFill>
                <a:latin typeface="Arial"/>
              </a:rPr>
              <a:t>Python is object-oriented</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Structure supports such concepts as polymorphism, operation overloading, and multiple inheritance</a:t>
            </a:r>
            <a:endParaRPr b="0" lang="en-IN" sz="1800" spc="-1" strike="noStrike">
              <a:solidFill>
                <a:srgbClr val="000000"/>
              </a:solidFill>
              <a:uFill>
                <a:solidFill>
                  <a:srgbClr val="ffffff"/>
                </a:solidFill>
              </a:uFill>
              <a:latin typeface="Arial"/>
            </a:endParaRPr>
          </a:p>
          <a:p>
            <a:r>
              <a:rPr b="0" lang="en-GB" sz="2200" spc="-1" strike="noStrike">
                <a:solidFill>
                  <a:srgbClr val="0000ff"/>
                </a:solidFill>
                <a:uFill>
                  <a:solidFill>
                    <a:srgbClr val="ffffff"/>
                  </a:solidFill>
                </a:uFill>
                <a:latin typeface="Arial"/>
              </a:rPr>
              <a:t>It's free (open source)</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Downloading and installing Python is free and easy</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Source code is easily accessible</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Free doesn't mean unsupported!  Online Python community is huge</a:t>
            </a:r>
            <a:endParaRPr b="0" lang="en-IN" sz="1800" spc="-1" strike="noStrike">
              <a:solidFill>
                <a:srgbClr val="000000"/>
              </a:solidFill>
              <a:uFill>
                <a:solidFill>
                  <a:srgbClr val="ffffff"/>
                </a:solidFill>
              </a:uFill>
              <a:latin typeface="Arial"/>
            </a:endParaRPr>
          </a:p>
          <a:p>
            <a:r>
              <a:rPr b="0" lang="en-GB" sz="2200" spc="-1" strike="noStrike">
                <a:solidFill>
                  <a:srgbClr val="0000ff"/>
                </a:solidFill>
                <a:uFill>
                  <a:solidFill>
                    <a:srgbClr val="ffffff"/>
                  </a:solidFill>
                </a:uFill>
                <a:latin typeface="Arial"/>
              </a:rPr>
              <a:t>It's portable</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Python runs virtually every major platform used today</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As long as you have a compatible Python interpreter installed, Python programs will run in exactly the same manner, irrespective of platform</a:t>
            </a:r>
            <a:endParaRPr b="0" lang="en-IN" sz="1800" spc="-1" strike="noStrike">
              <a:solidFill>
                <a:srgbClr val="000000"/>
              </a:solidFill>
              <a:uFill>
                <a:solidFill>
                  <a:srgbClr val="ffffff"/>
                </a:solidFill>
              </a:uFill>
              <a:latin typeface="Arial"/>
            </a:endParaRPr>
          </a:p>
          <a:p>
            <a:r>
              <a:rPr b="0" lang="en-GB" sz="2200" spc="-1" strike="noStrike">
                <a:solidFill>
                  <a:srgbClr val="0000ff"/>
                </a:solidFill>
                <a:uFill>
                  <a:solidFill>
                    <a:srgbClr val="ffffff"/>
                  </a:solidFill>
                </a:uFill>
                <a:latin typeface="Arial"/>
              </a:rPr>
              <a:t>It's powerful</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Dynamic typing</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Built-in types and tools</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Library utilities</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Third party utilities (e.g. Numeric, NumPy, SciPy)</a:t>
            </a:r>
            <a:endParaRPr b="0" lang="en-IN" sz="1800" spc="-1" strike="noStrike">
              <a:solidFill>
                <a:srgbClr val="000000"/>
              </a:solidFill>
              <a:uFill>
                <a:solidFill>
                  <a:srgbClr val="ffffff"/>
                </a:solidFill>
              </a:uFill>
              <a:latin typeface="Arial"/>
            </a:endParaRPr>
          </a:p>
          <a:p>
            <a:r>
              <a:rPr b="0" lang="en-GB" sz="2200" spc="-1" strike="noStrike">
                <a:solidFill>
                  <a:srgbClr val="000000"/>
                </a:solidFill>
                <a:uFill>
                  <a:solidFill>
                    <a:srgbClr val="ffffff"/>
                  </a:solidFill>
                </a:uFill>
                <a:latin typeface="Arial"/>
              </a:rPr>
              <a:t>Automatic memory management</a:t>
            </a:r>
            <a:endParaRPr b="0" lang="en-IN" sz="1800" spc="-1" strike="noStrike">
              <a:solidFill>
                <a:srgbClr val="000000"/>
              </a:solidFill>
              <a:uFill>
                <a:solidFill>
                  <a:srgbClr val="ffffff"/>
                </a:solidFill>
              </a:uFill>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6480" y="273600"/>
            <a:ext cx="822780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p:txBody>
      </p:sp>
      <p:sp>
        <p:nvSpPr>
          <p:cNvPr id="288" name="CustomShape 2"/>
          <p:cNvSpPr/>
          <p:nvPr/>
        </p:nvSpPr>
        <p:spPr>
          <a:xfrm>
            <a:off x="2171160" y="1500120"/>
            <a:ext cx="4901040" cy="2285640"/>
          </a:xfrm>
          <a:custGeom>
            <a:avLst/>
            <a:gdLst/>
            <a:ahLst/>
            <a:rect l="l" t="t" r="r" b="b"/>
            <a:pathLst>
              <a:path w="9070975" h="4987925">
                <a:moveTo>
                  <a:pt x="0" y="0"/>
                </a:moveTo>
                <a:lnTo>
                  <a:pt x="25199" y="0"/>
                </a:lnTo>
                <a:lnTo>
                  <a:pt x="25199" y="13857"/>
                </a:lnTo>
                <a:lnTo>
                  <a:pt x="0" y="13857"/>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A package is a hierarchical file directory structure that defines a single Python application environment that consists of modules and sub-packages and sub-sub-packages, and so on.</a:t>
            </a:r>
            <a:endParaRPr b="0" lang="en-IN" sz="1800" spc="-1" strike="noStrike">
              <a:solidFill>
                <a:srgbClr val="000000"/>
              </a:solidFill>
              <a:uFill>
                <a:solidFill>
                  <a:srgbClr val="ffffff"/>
                </a:solidFill>
              </a:uFill>
              <a:latin typeface="Arial"/>
            </a:endParaRPr>
          </a:p>
          <a:p>
            <a:pPr>
              <a:lnSpc>
                <a:spcPct val="90000"/>
              </a:lnSpc>
            </a:pPr>
            <a:r>
              <a:rPr b="0" lang="en-IN" sz="2500" spc="-1" strike="noStrike">
                <a:solidFill>
                  <a:srgbClr val="808000"/>
                </a:solidFill>
                <a:uFill>
                  <a:solidFill>
                    <a:srgbClr val="ffffff"/>
                  </a:solidFill>
                </a:uFill>
                <a:latin typeface="Lucida Console"/>
              </a:rPr>
              <a:t>'</a:t>
            </a:r>
            <a:r>
              <a:rPr b="0" lang="en-IN" sz="2500" spc="-1" strike="noStrike">
                <a:solidFill>
                  <a:srgbClr val="000000"/>
                </a:solidFill>
                <a:uFill>
                  <a:solidFill>
                    <a:srgbClr val="ffffff"/>
                  </a:solidFill>
                </a:uFill>
                <a:latin typeface="Lucida Console"/>
              </a:rPr>
              <a:t> </a:t>
            </a:r>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2500200" y="572400"/>
            <a:ext cx="421452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p:txBody>
      </p:sp>
      <p:sp>
        <p:nvSpPr>
          <p:cNvPr id="290" name="CustomShape 2"/>
          <p:cNvSpPr/>
          <p:nvPr/>
        </p:nvSpPr>
        <p:spPr>
          <a:xfrm>
            <a:off x="2099520" y="2000160"/>
            <a:ext cx="5472360" cy="242856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Consider a file </a:t>
            </a:r>
            <a:r>
              <a:rPr b="0" i="1" lang="en-IN" sz="1600" spc="-1" strike="noStrike">
                <a:solidFill>
                  <a:srgbClr val="000000"/>
                </a:solidFill>
                <a:uFill>
                  <a:solidFill>
                    <a:srgbClr val="ffffff"/>
                  </a:solidFill>
                </a:uFill>
                <a:latin typeface="Arial"/>
              </a:rPr>
              <a:t>Pots.py</a:t>
            </a:r>
            <a:r>
              <a:rPr b="0" lang="en-IN" sz="1600" spc="-1" strike="noStrike">
                <a:solidFill>
                  <a:srgbClr val="000000"/>
                </a:solidFill>
                <a:uFill>
                  <a:solidFill>
                    <a:srgbClr val="ffffff"/>
                  </a:solidFill>
                </a:uFill>
                <a:latin typeface="Arial"/>
              </a:rPr>
              <a:t> available in </a:t>
            </a:r>
            <a:r>
              <a:rPr b="0" i="1" lang="en-IN" sz="1600" spc="-1" strike="noStrike">
                <a:solidFill>
                  <a:srgbClr val="000000"/>
                </a:solidFill>
                <a:uFill>
                  <a:solidFill>
                    <a:srgbClr val="ffffff"/>
                  </a:solidFill>
                </a:uFill>
                <a:latin typeface="Arial"/>
              </a:rPr>
              <a:t>Phone</a:t>
            </a:r>
            <a:r>
              <a:rPr b="0" lang="en-IN" sz="1600" spc="-1" strike="noStrike">
                <a:solidFill>
                  <a:srgbClr val="000000"/>
                </a:solidFill>
                <a:uFill>
                  <a:solidFill>
                    <a:srgbClr val="ffffff"/>
                  </a:solidFill>
                </a:uFill>
                <a:latin typeface="Arial"/>
              </a:rPr>
              <a:t> directory. This file has following line of source code: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Pots():  </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"I'm Pots Phone" </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2214720" y="358200"/>
            <a:ext cx="392868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p:txBody>
      </p:sp>
      <p:sp>
        <p:nvSpPr>
          <p:cNvPr id="292" name="CustomShape 2"/>
          <p:cNvSpPr/>
          <p:nvPr/>
        </p:nvSpPr>
        <p:spPr>
          <a:xfrm>
            <a:off x="1928880" y="1599840"/>
            <a:ext cx="5186880" cy="161424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Similar way we have another two files – pots1.py and pots2.py having the same function names pots1() and pots2() respectively</a:t>
            </a:r>
            <a:endParaRPr b="0" lang="en-IN"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571840" y="273600"/>
            <a:ext cx="400032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50000"/>
              </a:lnSpc>
            </a:pPr>
            <a:r>
              <a:rPr b="1" lang="en-IN" sz="1800" spc="-1"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p:txBody>
      </p:sp>
      <p:sp>
        <p:nvSpPr>
          <p:cNvPr id="294" name="CustomShape 2"/>
          <p:cNvSpPr/>
          <p:nvPr/>
        </p:nvSpPr>
        <p:spPr>
          <a:xfrm>
            <a:off x="2171160" y="1643040"/>
            <a:ext cx="5544000" cy="2400120"/>
          </a:xfrm>
          <a:custGeom>
            <a:avLst/>
            <a:gdLst/>
            <a:ahLst/>
            <a:rect l="l" t="t" r="r" b="b"/>
            <a:pathLst>
              <a:path w="9070975" h="4987925">
                <a:moveTo>
                  <a:pt x="0" y="0"/>
                </a:moveTo>
                <a:lnTo>
                  <a:pt x="25198" y="0"/>
                </a:lnTo>
                <a:lnTo>
                  <a:pt x="25198"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Now, create another file __init__.py in phone directory.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__init__.py should have,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From pots import pots()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From pots1 import pots1()</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From pots2 import pots2()</a:t>
            </a:r>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2428920" y="273600"/>
            <a:ext cx="4000320" cy="114156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uFill>
                  <a:solidFill>
                    <a:srgbClr val="ffffff"/>
                  </a:solidFill>
                </a:uFill>
                <a:latin typeface="Arial"/>
              </a:rPr>
              <a:t>PACKAGES</a:t>
            </a:r>
            <a:endParaRPr b="0" lang="en-IN" sz="1800" spc="-1" strike="noStrike">
              <a:solidFill>
                <a:srgbClr val="000000"/>
              </a:solidFill>
              <a:uFill>
                <a:solidFill>
                  <a:srgbClr val="ffffff"/>
                </a:solidFill>
              </a:uFill>
              <a:latin typeface="Arial"/>
            </a:endParaRPr>
          </a:p>
        </p:txBody>
      </p:sp>
      <p:sp>
        <p:nvSpPr>
          <p:cNvPr id="296" name="CustomShape 2"/>
          <p:cNvSpPr/>
          <p:nvPr/>
        </p:nvSpPr>
        <p:spPr>
          <a:xfrm>
            <a:off x="3071880" y="1814400"/>
            <a:ext cx="3543480" cy="190008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uFill>
                  <a:solidFill>
                    <a:srgbClr val="ffffff"/>
                  </a:solidFill>
                </a:uFill>
                <a:latin typeface="Arial"/>
              </a:rPr>
              <a:t>Import Phone </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Phone.pots()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Phone.pots1()</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Phone.pots2()</a:t>
            </a:r>
            <a:endParaRPr b="0" lang="en-IN"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456480" y="275040"/>
            <a:ext cx="8227800" cy="1141560"/>
          </a:xfrm>
          <a:prstGeom prst="rect">
            <a:avLst/>
          </a:prstGeom>
          <a:noFill/>
          <a:ln>
            <a:noFill/>
          </a:ln>
        </p:spPr>
        <p:txBody>
          <a:bodyPr anchor="ctr"/>
          <a:p>
            <a:pPr algn="ctr">
              <a:lnSpc>
                <a:spcPct val="150000"/>
              </a:lnSpc>
            </a:pPr>
            <a:r>
              <a:rPr b="1" lang="en-US" sz="1800" spc="-1" strike="noStrike">
                <a:solidFill>
                  <a:srgbClr val="000000"/>
                </a:solidFill>
                <a:uFill>
                  <a:solidFill>
                    <a:srgbClr val="ffffff"/>
                  </a:solidFill>
                </a:uFill>
                <a:latin typeface="Arial"/>
              </a:rPr>
              <a:t>FILES</a:t>
            </a:r>
            <a:endParaRPr b="0" lang="en-US" sz="1800" spc="-1" strike="noStrike">
              <a:solidFill>
                <a:srgbClr val="000000"/>
              </a:solidFill>
              <a:uFill>
                <a:solidFill>
                  <a:srgbClr val="ffffff"/>
                </a:solidFill>
              </a:uFill>
              <a:latin typeface="Calibri"/>
            </a:endParaRPr>
          </a:p>
        </p:txBody>
      </p:sp>
      <p:sp>
        <p:nvSpPr>
          <p:cNvPr id="298" name="CustomShape 2"/>
          <p:cNvSpPr/>
          <p:nvPr/>
        </p:nvSpPr>
        <p:spPr>
          <a:xfrm>
            <a:off x="2857320" y="1571760"/>
            <a:ext cx="390096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 Open a file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 = open("foo.txt", “w")</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"Name of the file: ", fo.name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"Closed or not : ", fo.closed</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"Opening mode : ", fo.mode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Fo.close()</a:t>
            </a:r>
            <a:endParaRPr b="0" lang="en-IN"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CREATING AND PRINTING A FILE</a:t>
            </a:r>
            <a:endParaRPr b="0" lang="en-US" sz="1800" spc="-1" strike="noStrike">
              <a:solidFill>
                <a:srgbClr val="000000"/>
              </a:solidFill>
              <a:uFill>
                <a:solidFill>
                  <a:srgbClr val="ffffff"/>
                </a:solidFill>
              </a:uFill>
              <a:latin typeface="Calibri"/>
            </a:endParaRPr>
          </a:p>
        </p:txBody>
      </p:sp>
      <p:sp>
        <p:nvSpPr>
          <p:cNvPr id="300" name="CustomShape 2"/>
          <p:cNvSpPr/>
          <p:nvPr/>
        </p:nvSpPr>
        <p:spPr>
          <a:xfrm>
            <a:off x="2500200" y="1643040"/>
            <a:ext cx="361512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os,sys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creating a file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fo=open("new","w")</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reading from the keyboard</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x=sys.stdin.read()</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fo.write(x)</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closing the file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fo.close()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READING FROM A FILE</a:t>
            </a:r>
            <a:endParaRPr b="0" lang="en-US" sz="1800" spc="-1" strike="noStrike">
              <a:solidFill>
                <a:srgbClr val="000000"/>
              </a:solidFill>
              <a:uFill>
                <a:solidFill>
                  <a:srgbClr val="ffffff"/>
                </a:solidFill>
              </a:uFill>
              <a:latin typeface="Calibri"/>
            </a:endParaRPr>
          </a:p>
        </p:txBody>
      </p:sp>
      <p:sp>
        <p:nvSpPr>
          <p:cNvPr id="302" name="CustomShape 2"/>
          <p:cNvSpPr/>
          <p:nvPr/>
        </p:nvSpPr>
        <p:spPr>
          <a:xfrm>
            <a:off x="3000240" y="1500120"/>
            <a:ext cx="382932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os,sys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reading from a file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fo=open("new.txt","r")</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for x in fo:</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closing the file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fo.close()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EXCEPTIONS </a:t>
            </a:r>
            <a:endParaRPr b="0" lang="en-US" sz="1800" spc="-1" strike="noStrike">
              <a:solidFill>
                <a:srgbClr val="000000"/>
              </a:solidFill>
              <a:uFill>
                <a:solidFill>
                  <a:srgbClr val="ffffff"/>
                </a:solidFill>
              </a:uFill>
              <a:latin typeface="Calibri"/>
            </a:endParaRPr>
          </a:p>
        </p:txBody>
      </p:sp>
      <p:sp>
        <p:nvSpPr>
          <p:cNvPr id="304" name="CustomShape 2"/>
          <p:cNvSpPr/>
          <p:nvPr/>
        </p:nvSpPr>
        <p:spPr>
          <a:xfrm>
            <a:off x="2214720" y="1357200"/>
            <a:ext cx="525816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An exception is an event, which occurs during the execution of a program, that disrupts the normal flow of the program's instructions.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In general, when a Python script encounters a situation that it can't cope with, it raises an exception. An exception is a Python object that represents an error.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GENERIC IF </a:t>
            </a:r>
            <a:endParaRPr b="0" lang="en-US" sz="1800" spc="-1" strike="noStrike">
              <a:solidFill>
                <a:srgbClr val="000000"/>
              </a:solidFill>
              <a:uFill>
                <a:solidFill>
                  <a:srgbClr val="ffffff"/>
                </a:solidFill>
              </a:uFill>
              <a:latin typeface="Calibri"/>
            </a:endParaRPr>
          </a:p>
        </p:txBody>
      </p:sp>
      <p:sp>
        <p:nvSpPr>
          <p:cNvPr id="306" name="CustomShape 2"/>
          <p:cNvSpPr/>
          <p:nvPr/>
        </p:nvSpPr>
        <p:spPr>
          <a:xfrm>
            <a:off x="2571840" y="1500120"/>
            <a:ext cx="454392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8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os.system('cls')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num=int (raw_input ('enter a value '))</a:t>
            </a: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if num &lt; 1:</a:t>
            </a: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raise "value less than 1"</a:t>
            </a: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print ('done')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8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941920" y="642960"/>
            <a:ext cx="27612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FIRST PYTHON SCRIPT</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2428920" y="1500120"/>
            <a:ext cx="3571560" cy="69876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uFill>
                  <a:solidFill>
                    <a:srgbClr val="ffffff"/>
                  </a:solidFill>
                </a:uFill>
                <a:latin typeface="Arial"/>
                <a:ea typeface="Droid Sans Fallback"/>
              </a:rPr>
              <a:t># program to print a message</a:t>
            </a:r>
            <a:endParaRPr b="0" lang="en-IN" sz="1800" spc="-1" strike="noStrike">
              <a:solidFill>
                <a:srgbClr val="000000"/>
              </a:solidFill>
              <a:uFill>
                <a:solidFill>
                  <a:srgbClr val="ffffff"/>
                </a:solidFill>
              </a:uFill>
              <a:latin typeface="Arial"/>
            </a:endParaRPr>
          </a:p>
          <a:p>
            <a:pPr>
              <a:lnSpc>
                <a:spcPct val="150000"/>
              </a:lnSpc>
            </a:pPr>
            <a:r>
              <a:rPr b="0" lang="en-IN" sz="1600" spc="-1" strike="noStrike">
                <a:solidFill>
                  <a:srgbClr val="000000"/>
                </a:solidFill>
                <a:uFill>
                  <a:solidFill>
                    <a:srgbClr val="ffffff"/>
                  </a:solidFill>
                </a:uFill>
                <a:latin typeface="Arial"/>
                <a:ea typeface="Droid Sans Fallback"/>
              </a:rPr>
              <a:t>print ‘Hello, World’</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HANDLING EXCEPTIONS </a:t>
            </a:r>
            <a:endParaRPr b="0" lang="en-US" sz="1800" spc="-1" strike="noStrike">
              <a:solidFill>
                <a:srgbClr val="000000"/>
              </a:solidFill>
              <a:uFill>
                <a:solidFill>
                  <a:srgbClr val="ffffff"/>
                </a:solidFill>
              </a:uFill>
              <a:latin typeface="Calibri"/>
            </a:endParaRPr>
          </a:p>
        </p:txBody>
      </p:sp>
      <p:sp>
        <p:nvSpPr>
          <p:cNvPr id="308" name="CustomShape 2"/>
          <p:cNvSpPr/>
          <p:nvPr/>
        </p:nvSpPr>
        <p:spPr>
          <a:xfrm>
            <a:off x="1928880" y="1571760"/>
            <a:ext cx="590112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If you have some suspicious code that may raise an exception, you can defend your program by placing the suspicious code in a try: block. </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After the try: block, include an except: statement, followed by a block of code which handles the problem as elegantly as possible</a:t>
            </a:r>
            <a:endParaRPr b="0" lang="en-IN"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TRY/EXCEPT</a:t>
            </a:r>
            <a:endParaRPr b="0" lang="en-US" sz="1800" spc="-1" strike="noStrike">
              <a:solidFill>
                <a:srgbClr val="000000"/>
              </a:solidFill>
              <a:uFill>
                <a:solidFill>
                  <a:srgbClr val="ffffff"/>
                </a:solidFill>
              </a:uFill>
              <a:latin typeface="Calibri"/>
            </a:endParaRPr>
          </a:p>
        </p:txBody>
      </p:sp>
      <p:sp>
        <p:nvSpPr>
          <p:cNvPr id="310" name="CustomShape 2"/>
          <p:cNvSpPr/>
          <p:nvPr/>
        </p:nvSpPr>
        <p:spPr>
          <a:xfrm>
            <a:off x="2357280" y="1643040"/>
            <a:ext cx="4758120" cy="350028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num = float(raw_input("Enter a number: "))</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except:</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"Something went wrong!"</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SPECIFYING THE ERROR TYPE</a:t>
            </a:r>
            <a:endParaRPr b="0" lang="en-US" sz="1800" spc="-1" strike="noStrike">
              <a:solidFill>
                <a:srgbClr val="000000"/>
              </a:solidFill>
              <a:uFill>
                <a:solidFill>
                  <a:srgbClr val="ffffff"/>
                </a:solidFill>
              </a:uFill>
              <a:latin typeface="Calibri"/>
            </a:endParaRPr>
          </a:p>
        </p:txBody>
      </p:sp>
      <p:sp>
        <p:nvSpPr>
          <p:cNvPr id="312" name="CustomShape 2"/>
          <p:cNvSpPr/>
          <p:nvPr/>
        </p:nvSpPr>
        <p:spPr>
          <a:xfrm>
            <a:off x="2428920" y="1571760"/>
            <a:ext cx="440100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#Specifying an Exception Type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x=float(raw_input ('enter a value '))</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except (ValueError):</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('invalid result')</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28760" y="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HANDLING MULTIPLE EXCEPTIONS</a:t>
            </a:r>
            <a:endParaRPr b="0" lang="en-US" sz="1800" spc="-1" strike="noStrike">
              <a:solidFill>
                <a:srgbClr val="000000"/>
              </a:solidFill>
              <a:uFill>
                <a:solidFill>
                  <a:srgbClr val="ffffff"/>
                </a:solidFill>
              </a:uFill>
              <a:latin typeface="Calibri"/>
            </a:endParaRPr>
          </a:p>
        </p:txBody>
      </p:sp>
      <p:sp>
        <p:nvSpPr>
          <p:cNvPr id="314" name="CustomShape 2"/>
          <p:cNvSpPr/>
          <p:nvPr/>
        </p:nvSpPr>
        <p:spPr>
          <a:xfrm>
            <a:off x="2571840" y="1000080"/>
            <a:ext cx="5071680" cy="54288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#Handling multiple exceptions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for value in (None, "Hi!"):</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("Attempting to convert", float(value))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except (TypeError, ValueError):</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('wrong')</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GETTING EXCEPTION ARGUMENT</a:t>
            </a:r>
            <a:endParaRPr b="0" lang="en-US" sz="1800" spc="-1" strike="noStrike">
              <a:solidFill>
                <a:srgbClr val="000000"/>
              </a:solidFill>
              <a:uFill>
                <a:solidFill>
                  <a:srgbClr val="ffffff"/>
                </a:solidFill>
              </a:uFill>
              <a:latin typeface="Calibri"/>
            </a:endParaRPr>
          </a:p>
        </p:txBody>
      </p:sp>
      <p:sp>
        <p:nvSpPr>
          <p:cNvPr id="316" name="CustomShape 2"/>
          <p:cNvSpPr/>
          <p:nvPr/>
        </p:nvSpPr>
        <p:spPr>
          <a:xfrm>
            <a:off x="2214720" y="1571760"/>
            <a:ext cx="4972320" cy="452592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getting an exception argument</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num = float(raw_input("Enter a number: "))</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except (ValueError), 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("Not a number Or as Python would say "), e</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ADDING ELSE CLAUSE</a:t>
            </a:r>
            <a:endParaRPr b="0" lang="en-US" sz="1800" spc="-1" strike="noStrike">
              <a:solidFill>
                <a:srgbClr val="000000"/>
              </a:solidFill>
              <a:uFill>
                <a:solidFill>
                  <a:srgbClr val="ffffff"/>
                </a:solidFill>
              </a:uFill>
              <a:latin typeface="Calibri"/>
            </a:endParaRPr>
          </a:p>
        </p:txBody>
      </p:sp>
      <p:sp>
        <p:nvSpPr>
          <p:cNvPr id="318" name="CustomShape 2"/>
          <p:cNvSpPr/>
          <p:nvPr/>
        </p:nvSpPr>
        <p:spPr>
          <a:xfrm>
            <a:off x="2286000" y="1428840"/>
            <a:ext cx="5143320" cy="54288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import os</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os.system ('cls')</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adding else clause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try:</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num = float(raw_input("Enter a number: "))</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except (ValueError):</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("That was not a number")</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else:</a:t>
            </a: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("You entered the number "), num</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6480" y="275040"/>
            <a:ext cx="8227800" cy="1141560"/>
          </a:xfrm>
          <a:prstGeom prst="rect">
            <a:avLst/>
          </a:prstGeom>
          <a:noFill/>
          <a:ln>
            <a:noFill/>
          </a:ln>
        </p:spPr>
        <p:txBody>
          <a:bodyPr anchor="ctr"/>
          <a:p>
            <a:pPr algn="ctr">
              <a:lnSpc>
                <a:spcPct val="100000"/>
              </a:lnSpc>
            </a:pPr>
            <a:r>
              <a:rPr b="1" lang="en-US" sz="1800" spc="-1" strike="noStrike">
                <a:solidFill>
                  <a:srgbClr val="000000"/>
                </a:solidFill>
                <a:uFill>
                  <a:solidFill>
                    <a:srgbClr val="ffffff"/>
                  </a:solidFill>
                </a:uFill>
                <a:latin typeface="Arial"/>
              </a:rPr>
              <a:t>TRY/FINALLY</a:t>
            </a:r>
            <a:endParaRPr b="0" lang="en-US" sz="1800" spc="-1" strike="noStrike">
              <a:solidFill>
                <a:srgbClr val="000000"/>
              </a:solidFill>
              <a:uFill>
                <a:solidFill>
                  <a:srgbClr val="ffffff"/>
                </a:solidFill>
              </a:uFill>
              <a:latin typeface="Calibri"/>
            </a:endParaRPr>
          </a:p>
        </p:txBody>
      </p:sp>
      <p:sp>
        <p:nvSpPr>
          <p:cNvPr id="320" name="CustomShape 2"/>
          <p:cNvSpPr/>
          <p:nvPr/>
        </p:nvSpPr>
        <p:spPr>
          <a:xfrm>
            <a:off x="2571840" y="1571760"/>
            <a:ext cx="4901040" cy="27144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You can use a finally: block along with a try: block. The finally block is a place to put any code that must execute, whether the try-block raised an exception or not.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609120" y="838080"/>
            <a:ext cx="77713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OBJECT ORIENTED PROGRAMMING</a:t>
            </a:r>
            <a:endParaRPr b="0" lang="en-US" sz="1800" spc="-1" strike="noStrike">
              <a:solidFill>
                <a:srgbClr val="000000"/>
              </a:solidFill>
              <a:uFill>
                <a:solidFill>
                  <a:srgbClr val="ffffff"/>
                </a:solidFill>
              </a:uFill>
              <a:latin typeface="Calibri"/>
            </a:endParaRPr>
          </a:p>
        </p:txBody>
      </p:sp>
      <p:sp>
        <p:nvSpPr>
          <p:cNvPr id="322" name="TextShape 2"/>
          <p:cNvSpPr txBox="1"/>
          <p:nvPr/>
        </p:nvSpPr>
        <p:spPr>
          <a:xfrm>
            <a:off x="1571760" y="2000160"/>
            <a:ext cx="6143400" cy="335232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Object Oriented Programming is an approach to program organization and development that attempts to eliminate some of the pitfalls of conventional programming methods by incorporating the best of structured programming features with several powerful new concepts</a:t>
            </a:r>
            <a:endParaRPr b="0" lang="en-IN" sz="3200" spc="-1" strike="noStrike">
              <a:solidFill>
                <a:srgbClr val="000000"/>
              </a:solidFill>
              <a:uFill>
                <a:solidFill>
                  <a:srgbClr val="ffffff"/>
                </a:solidFill>
              </a:uFill>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609120" y="838080"/>
            <a:ext cx="77713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OBJECT ORIENTED PROGRAMMING</a:t>
            </a:r>
            <a:endParaRPr b="0" lang="en-US" sz="1800" spc="-1" strike="noStrike">
              <a:solidFill>
                <a:srgbClr val="000000"/>
              </a:solidFill>
              <a:uFill>
                <a:solidFill>
                  <a:srgbClr val="ffffff"/>
                </a:solidFill>
              </a:uFill>
              <a:latin typeface="Calibri"/>
            </a:endParaRPr>
          </a:p>
        </p:txBody>
      </p:sp>
      <p:sp>
        <p:nvSpPr>
          <p:cNvPr id="324" name="TextShape 2"/>
          <p:cNvSpPr txBox="1"/>
          <p:nvPr/>
        </p:nvSpPr>
        <p:spPr>
          <a:xfrm>
            <a:off x="1785960" y="2214720"/>
            <a:ext cx="5672160" cy="335232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It is a new way of organizing and developing programs and has nothing to do with any particular language. </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However, not all the languages are suitable to implement concepts easily</a:t>
            </a:r>
            <a:endParaRPr b="0" lang="en-IN" sz="3200" spc="-1" strike="noStrike">
              <a:solidFill>
                <a:srgbClr val="000000"/>
              </a:solidFill>
              <a:uFill>
                <a:solidFill>
                  <a:srgbClr val="ffffff"/>
                </a:solidFill>
              </a:uFill>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09120" y="838080"/>
            <a:ext cx="77713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FEATURES OF OOPS</a:t>
            </a:r>
            <a:endParaRPr b="0" lang="en-US" sz="1800" spc="-1" strike="noStrike">
              <a:solidFill>
                <a:srgbClr val="000000"/>
              </a:solidFill>
              <a:uFill>
                <a:solidFill>
                  <a:srgbClr val="ffffff"/>
                </a:solidFill>
              </a:uFill>
              <a:latin typeface="Calibri"/>
            </a:endParaRPr>
          </a:p>
        </p:txBody>
      </p:sp>
      <p:sp>
        <p:nvSpPr>
          <p:cNvPr id="326" name="TextShape 2"/>
          <p:cNvSpPr txBox="1"/>
          <p:nvPr/>
        </p:nvSpPr>
        <p:spPr>
          <a:xfrm>
            <a:off x="1785960" y="2143080"/>
            <a:ext cx="6029280" cy="3000600"/>
          </a:xfrm>
          <a:prstGeom prst="rect">
            <a:avLst/>
          </a:prstGeom>
          <a:noFill/>
          <a:ln>
            <a:noFill/>
          </a:ln>
        </p:spPr>
        <p:txBody>
          <a:bodyPr lIns="82800" rIns="82800" tIns="41400" bIns="41400"/>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Emphasis is on data rather than procedure</a:t>
            </a:r>
            <a:endParaRPr b="0" lang="en-IN" sz="3200" spc="-1" strike="noStrike">
              <a:solidFill>
                <a:srgbClr val="000000"/>
              </a:solidFill>
              <a:uFill>
                <a:solidFill>
                  <a:srgbClr val="ffffff"/>
                </a:solidFill>
              </a:uFill>
              <a:latin typeface="Arial"/>
            </a:endParaRPr>
          </a:p>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Follows bottom up approach</a:t>
            </a:r>
            <a:endParaRPr b="0" lang="en-IN" sz="3200" spc="-1" strike="noStrike">
              <a:solidFill>
                <a:srgbClr val="000000"/>
              </a:solidFill>
              <a:uFill>
                <a:solidFill>
                  <a:srgbClr val="ffffff"/>
                </a:solidFill>
              </a:uFill>
              <a:latin typeface="Arial"/>
            </a:endParaRPr>
          </a:p>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Programs are divided into objects</a:t>
            </a:r>
            <a:endParaRPr b="0" lang="en-IN" sz="3200" spc="-1" strike="noStrike">
              <a:solidFill>
                <a:srgbClr val="000000"/>
              </a:solidFill>
              <a:uFill>
                <a:solidFill>
                  <a:srgbClr val="ffffff"/>
                </a:solidFill>
              </a:uFill>
              <a:latin typeface="Arial"/>
            </a:endParaRPr>
          </a:p>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Data is securely fastened to its functions</a:t>
            </a:r>
            <a:endParaRPr b="0" lang="en-IN" sz="3200" spc="-1" strike="noStrike">
              <a:solidFill>
                <a:srgbClr val="000000"/>
              </a:solidFill>
              <a:uFill>
                <a:solidFill>
                  <a:srgbClr val="ffffff"/>
                </a:solidFill>
              </a:uFill>
              <a:latin typeface="Arial"/>
            </a:endParaRPr>
          </a:p>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Objects may communicate with one another</a:t>
            </a:r>
            <a:endParaRPr b="0" lang="en-IN" sz="3200" spc="-1" strike="noStrike">
              <a:solidFill>
                <a:srgbClr val="000000"/>
              </a:solidFill>
              <a:uFill>
                <a:solidFill>
                  <a:srgbClr val="ffffff"/>
                </a:solidFill>
              </a:uFill>
              <a:latin typeface="Arial"/>
            </a:endParaRPr>
          </a:p>
          <a:p>
            <a:pPr algn="just">
              <a:lnSpc>
                <a:spcPct val="150000"/>
              </a:lnSpc>
              <a:buClr>
                <a:srgbClr val="000000"/>
              </a:buClr>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New data and functions can be added  whenever necessary</a:t>
            </a:r>
            <a:endParaRPr b="0" lang="en-IN" sz="3200" spc="-1" strike="noStrike">
              <a:solidFill>
                <a:srgbClr val="000000"/>
              </a:solidFill>
              <a:uFill>
                <a:solidFill>
                  <a:srgbClr val="ffffff"/>
                </a:solidFill>
              </a:uFill>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820960" y="630720"/>
            <a:ext cx="3375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Arial"/>
                <a:ea typeface="Droid Sans Fallback"/>
              </a:rPr>
              <a:t>RUNNING A PYTHON SCRIPT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2949840" y="1428840"/>
            <a:ext cx="303084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uFill>
                  <a:solidFill>
                    <a:srgbClr val="ffffff"/>
                  </a:solidFill>
                </a:uFill>
                <a:latin typeface="Arial"/>
                <a:ea typeface="Droid Sans Fallback"/>
              </a:rPr>
              <a:t>C:\&gt;python27&gt;  </a:t>
            </a:r>
            <a:r>
              <a:rPr b="1" lang="en-IN" sz="1600" spc="-1" strike="noStrike">
                <a:solidFill>
                  <a:srgbClr val="ff0000"/>
                </a:solidFill>
                <a:uFill>
                  <a:solidFill>
                    <a:srgbClr val="ffffff"/>
                  </a:solidFill>
                </a:uFill>
                <a:latin typeface="Arial"/>
                <a:ea typeface="Droid Sans Fallback"/>
              </a:rPr>
              <a:t>python first.py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609120" y="428760"/>
            <a:ext cx="77713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CLASS AND OBJECT EXAMPLE </a:t>
            </a:r>
            <a:endParaRPr b="0" lang="en-US" sz="1800" spc="-1" strike="noStrike">
              <a:solidFill>
                <a:srgbClr val="000000"/>
              </a:solidFill>
              <a:uFill>
                <a:solidFill>
                  <a:srgbClr val="ffffff"/>
                </a:solidFill>
              </a:uFill>
              <a:latin typeface="Calibri"/>
            </a:endParaRPr>
          </a:p>
        </p:txBody>
      </p:sp>
      <p:sp>
        <p:nvSpPr>
          <p:cNvPr id="328" name="TextShape 2"/>
          <p:cNvSpPr txBox="1"/>
          <p:nvPr/>
        </p:nvSpPr>
        <p:spPr>
          <a:xfrm>
            <a:off x="2714760" y="1857240"/>
            <a:ext cx="4428720" cy="35812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Point:</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__init__( self, x=111, y="Python"):</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self.x = x</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self.y = y</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x,y</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__del__(self):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class_name = self.__class__.__name__</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class_name, "destroyed“</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609120" y="500040"/>
            <a:ext cx="77713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CLASS AND OBJECT EXAMPLE </a:t>
            </a:r>
            <a:endParaRPr b="0" lang="en-US" sz="1800" spc="-1" strike="noStrike">
              <a:solidFill>
                <a:srgbClr val="000000"/>
              </a:solidFill>
              <a:uFill>
                <a:solidFill>
                  <a:srgbClr val="ffffff"/>
                </a:solidFill>
              </a:uFill>
              <a:latin typeface="Calibri"/>
            </a:endParaRPr>
          </a:p>
        </p:txBody>
      </p:sp>
      <p:sp>
        <p:nvSpPr>
          <p:cNvPr id="330" name="TextShape 2"/>
          <p:cNvSpPr txBox="1"/>
          <p:nvPr/>
        </p:nvSpPr>
        <p:spPr>
          <a:xfrm>
            <a:off x="2214720" y="1785960"/>
            <a:ext cx="5500440" cy="35812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pt1 = Point()</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pt2 = pt1</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pt3 = pt1</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id(pt1), id(pt2), id(pt3) # prints the ids of the obejcts</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del pt1</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del pt2</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del pt3</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3200" spc="-1" strike="noStrike">
              <a:solidFill>
                <a:srgbClr val="000000"/>
              </a:solidFill>
              <a:uFill>
                <a:solidFill>
                  <a:srgbClr val="ffffff"/>
                </a:solidFill>
              </a:uFill>
              <a:latin typeface="Arial"/>
            </a:endParaRPr>
          </a:p>
          <a:p>
            <a:pPr algn="just">
              <a:lnSpc>
                <a:spcPct val="100000"/>
              </a:lnSpc>
            </a:pPr>
            <a:endParaRPr b="0" lang="en-IN" sz="3200" spc="-1" strike="noStrike">
              <a:solidFill>
                <a:srgbClr val="000000"/>
              </a:solidFill>
              <a:uFill>
                <a:solidFill>
                  <a:srgbClr val="ffffff"/>
                </a:solidFill>
              </a:uFill>
              <a:latin typeface="Arial"/>
            </a:endParaRPr>
          </a:p>
          <a:p>
            <a:pPr algn="just">
              <a:lnSpc>
                <a:spcPct val="100000"/>
              </a:lnSpc>
            </a:pPr>
            <a:endParaRPr b="0" lang="en-IN" sz="3200" spc="-1" strike="noStrike">
              <a:solidFill>
                <a:srgbClr val="000000"/>
              </a:solidFill>
              <a:uFill>
                <a:solidFill>
                  <a:srgbClr val="ffffff"/>
                </a:solidFill>
              </a:uFill>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714320" y="0"/>
            <a:ext cx="595152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INHERITANCE </a:t>
            </a:r>
            <a:endParaRPr b="0" lang="en-US" sz="1800" spc="-1" strike="noStrike">
              <a:solidFill>
                <a:srgbClr val="000000"/>
              </a:solidFill>
              <a:uFill>
                <a:solidFill>
                  <a:srgbClr val="ffffff"/>
                </a:solidFill>
              </a:uFill>
              <a:latin typeface="Calibri"/>
            </a:endParaRPr>
          </a:p>
        </p:txBody>
      </p:sp>
      <p:sp>
        <p:nvSpPr>
          <p:cNvPr id="332" name="TextShape 2"/>
          <p:cNvSpPr txBox="1"/>
          <p:nvPr/>
        </p:nvSpPr>
        <p:spPr>
          <a:xfrm>
            <a:off x="2786040" y="785880"/>
            <a:ext cx="3814920" cy="550044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Parent:        # define parent class</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parentAttr = 100</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__init__(self):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parent constructor"</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parentMethod(self):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parent method'</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setAttr(self, attr):</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Parent.parentAttr = attr</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getAttr(self):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"Parent attribute :", Parent.parentAttr</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2857320" y="0"/>
            <a:ext cx="3500280" cy="914040"/>
          </a:xfrm>
          <a:prstGeom prst="rect">
            <a:avLst/>
          </a:prstGeom>
          <a:noFill/>
          <a:ln>
            <a:noFill/>
          </a:ln>
        </p:spPr>
        <p:txBody>
          <a:bodyPr lIns="82800" rIns="82800" tIns="41400" bIns="41400" anchor="ctr"/>
          <a:p>
            <a:pPr algn="ctr">
              <a:lnSpc>
                <a:spcPct val="100000"/>
              </a:lnSpc>
            </a:pPr>
            <a:r>
              <a:rPr b="1" lang="en-US" sz="1800" spc="-1" strike="noStrike">
                <a:solidFill>
                  <a:srgbClr val="000000"/>
                </a:solidFill>
                <a:uFill>
                  <a:solidFill>
                    <a:srgbClr val="ffffff"/>
                  </a:solidFill>
                </a:uFill>
                <a:latin typeface="Arial"/>
              </a:rPr>
              <a:t>INHERITANCE </a:t>
            </a:r>
            <a:endParaRPr b="0" lang="en-US" sz="1800" spc="-1" strike="noStrike">
              <a:solidFill>
                <a:srgbClr val="000000"/>
              </a:solidFill>
              <a:uFill>
                <a:solidFill>
                  <a:srgbClr val="ffffff"/>
                </a:solidFill>
              </a:uFill>
              <a:latin typeface="Calibri"/>
            </a:endParaRPr>
          </a:p>
        </p:txBody>
      </p:sp>
      <p:sp>
        <p:nvSpPr>
          <p:cNvPr id="334" name="TextShape 2"/>
          <p:cNvSpPr txBox="1"/>
          <p:nvPr/>
        </p:nvSpPr>
        <p:spPr>
          <a:xfrm>
            <a:off x="2428920" y="857160"/>
            <a:ext cx="4743360" cy="542952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Child(Parent): # define child class</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__init__(self):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child constructor"</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childMethod(self):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child method'</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 = Child()          # instance of child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c.childMethod()      # child calls its method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c.parentMethod()     # calls parent's method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c.setAttr(200)       # again call parent's method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c.getAttr()          # again call parent's method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32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2786040" y="285840"/>
            <a:ext cx="4500360" cy="914040"/>
          </a:xfrm>
          <a:prstGeom prst="rect">
            <a:avLst/>
          </a:prstGeom>
          <a:noFill/>
          <a:ln>
            <a:noFill/>
          </a:ln>
        </p:spPr>
        <p:txBody>
          <a:bodyPr lIns="82800" rIns="82800" tIns="41400" bIns="41400" anchor="ctr"/>
          <a:p>
            <a:pPr algn="ctr">
              <a:lnSpc>
                <a:spcPct val="150000"/>
              </a:lnSpc>
            </a:pPr>
            <a:r>
              <a:rPr b="1" lang="en-US" sz="1800" spc="-1" strike="noStrike">
                <a:solidFill>
                  <a:srgbClr val="000000"/>
                </a:solidFill>
                <a:uFill>
                  <a:solidFill>
                    <a:srgbClr val="ffffff"/>
                  </a:solidFill>
                </a:uFill>
                <a:latin typeface="Arial"/>
              </a:rPr>
              <a:t>OVERLOADING METHODS  </a:t>
            </a:r>
            <a:endParaRPr b="0" lang="en-US" sz="1800" spc="-1" strike="noStrike">
              <a:solidFill>
                <a:srgbClr val="000000"/>
              </a:solidFill>
              <a:uFill>
                <a:solidFill>
                  <a:srgbClr val="ffffff"/>
                </a:solidFill>
              </a:uFill>
              <a:latin typeface="Calibri"/>
            </a:endParaRPr>
          </a:p>
        </p:txBody>
      </p:sp>
      <p:sp>
        <p:nvSpPr>
          <p:cNvPr id="336" name="TextShape 2"/>
          <p:cNvSpPr txBox="1"/>
          <p:nvPr/>
        </p:nvSpPr>
        <p:spPr>
          <a:xfrm>
            <a:off x="2857320" y="1214280"/>
            <a:ext cx="4457880" cy="50716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Parent:        # define parent class</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myMethod(self):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parent method'</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class Child(Parent): # define child class</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myMethod1(self):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'Calling child method'</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 = Child()          # instance of child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c.myMethod()         # child calls overridden method</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raw_input('any key ')</a:t>
            </a:r>
            <a:endParaRPr b="0" lang="en-IN" sz="32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2000160" y="285840"/>
            <a:ext cx="5380200" cy="914040"/>
          </a:xfrm>
          <a:prstGeom prst="rect">
            <a:avLst/>
          </a:prstGeom>
          <a:noFill/>
          <a:ln>
            <a:noFill/>
          </a:ln>
        </p:spPr>
        <p:txBody>
          <a:bodyPr lIns="82800" rIns="82800" tIns="41400" bIns="41400" anchor="ctr"/>
          <a:p>
            <a:pPr algn="ctr">
              <a:lnSpc>
                <a:spcPct val="150000"/>
              </a:lnSpc>
            </a:pPr>
            <a:r>
              <a:rPr b="1" lang="en-US" sz="1800" spc="-1" strike="noStrike">
                <a:solidFill>
                  <a:srgbClr val="000000"/>
                </a:solidFill>
                <a:uFill>
                  <a:solidFill>
                    <a:srgbClr val="ffffff"/>
                  </a:solidFill>
                </a:uFill>
                <a:latin typeface="Arial"/>
              </a:rPr>
              <a:t>OVERLOADING – OPERATORS</a:t>
            </a:r>
            <a:endParaRPr b="0" lang="en-US" sz="1800" spc="-1" strike="noStrike">
              <a:solidFill>
                <a:srgbClr val="000000"/>
              </a:solidFill>
              <a:uFill>
                <a:solidFill>
                  <a:srgbClr val="ffffff"/>
                </a:solidFill>
              </a:uFill>
              <a:latin typeface="Calibri"/>
            </a:endParaRPr>
          </a:p>
        </p:txBody>
      </p:sp>
      <p:sp>
        <p:nvSpPr>
          <p:cNvPr id="338" name="TextShape 2"/>
          <p:cNvSpPr txBox="1"/>
          <p:nvPr/>
        </p:nvSpPr>
        <p:spPr>
          <a:xfrm>
            <a:off x="2143080" y="1428840"/>
            <a:ext cx="5786280" cy="35812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Suppose you've created a Vector class to represent two-dimensional vectors. What happens when you use the plus operator to add them? Most likely Python will yell at you.</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You could, however, define the __add__ method in your class to perform vector addition, and then the plus operator would behave as per expectation:</a:t>
            </a:r>
            <a:endParaRPr b="0" lang="en-IN" sz="3200" spc="-1" strike="noStrike">
              <a:solidFill>
                <a:srgbClr val="000000"/>
              </a:solidFill>
              <a:uFill>
                <a:solidFill>
                  <a:srgbClr val="ffffff"/>
                </a:solidFill>
              </a:uFill>
              <a:latin typeface="Arial"/>
            </a:endParaRPr>
          </a:p>
          <a:p>
            <a:pPr algn="just">
              <a:lnSpc>
                <a:spcPct val="100000"/>
              </a:lnSpc>
            </a:pPr>
            <a:endParaRPr b="0" lang="en-IN" sz="32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2000160" y="0"/>
            <a:ext cx="5143320" cy="914040"/>
          </a:xfrm>
          <a:prstGeom prst="rect">
            <a:avLst/>
          </a:prstGeom>
          <a:noFill/>
          <a:ln>
            <a:noFill/>
          </a:ln>
        </p:spPr>
        <p:txBody>
          <a:bodyPr lIns="82800" rIns="82800" tIns="41400" bIns="41400" anchor="ctr"/>
          <a:p>
            <a:pPr algn="ctr">
              <a:lnSpc>
                <a:spcPct val="150000"/>
              </a:lnSpc>
            </a:pPr>
            <a:r>
              <a:rPr b="1" lang="en-US" sz="1800" spc="-1" strike="noStrike">
                <a:solidFill>
                  <a:srgbClr val="000000"/>
                </a:solidFill>
                <a:uFill>
                  <a:solidFill>
                    <a:srgbClr val="ffffff"/>
                  </a:solidFill>
                </a:uFill>
                <a:latin typeface="Arial"/>
              </a:rPr>
              <a:t>OVERLOADING – OPERATORS</a:t>
            </a:r>
            <a:endParaRPr b="0" lang="en-US" sz="1800" spc="-1" strike="noStrike">
              <a:solidFill>
                <a:srgbClr val="000000"/>
              </a:solidFill>
              <a:uFill>
                <a:solidFill>
                  <a:srgbClr val="ffffff"/>
                </a:solidFill>
              </a:uFill>
              <a:latin typeface="Calibri"/>
            </a:endParaRPr>
          </a:p>
        </p:txBody>
      </p:sp>
      <p:sp>
        <p:nvSpPr>
          <p:cNvPr id="340" name="TextShape 2"/>
          <p:cNvSpPr txBox="1"/>
          <p:nvPr/>
        </p:nvSpPr>
        <p:spPr>
          <a:xfrm>
            <a:off x="2643120" y="1000080"/>
            <a:ext cx="4714560" cy="564336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Vector:</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__init__(self, a, b):</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self.a = a</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self.b = b</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__str__(self):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 'Vector (%d, %d)' % (self.a, self.b)</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__add__(self,other):</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return Vector(self.a + other.a, self.b + other.b)</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v1 = Vector(2,10)</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v2 = Vector(5,-2)</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v3= v1 + v2</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(v3.a,v3.b)</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3200" spc="-1" strike="noStrike">
              <a:solidFill>
                <a:srgbClr val="000000"/>
              </a:solidFill>
              <a:uFill>
                <a:solidFill>
                  <a:srgbClr val="ffffff"/>
                </a:solidFill>
              </a:uFill>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609120" y="428760"/>
            <a:ext cx="7771320" cy="914040"/>
          </a:xfrm>
          <a:prstGeom prst="rect">
            <a:avLst/>
          </a:prstGeom>
          <a:noFill/>
          <a:ln>
            <a:noFill/>
          </a:ln>
        </p:spPr>
        <p:txBody>
          <a:bodyPr lIns="82800" rIns="82800" tIns="41400" bIns="41400" anchor="ctr"/>
          <a:p>
            <a:pPr algn="ctr">
              <a:lnSpc>
                <a:spcPct val="150000"/>
              </a:lnSpc>
            </a:pPr>
            <a:r>
              <a:rPr b="1" lang="en-US" sz="1800" spc="-1" strike="noStrike">
                <a:solidFill>
                  <a:srgbClr val="000000"/>
                </a:solidFill>
                <a:uFill>
                  <a:solidFill>
                    <a:srgbClr val="ffffff"/>
                  </a:solidFill>
                </a:uFill>
                <a:latin typeface="Arial"/>
              </a:rPr>
              <a:t>DATA HIDING</a:t>
            </a:r>
            <a:endParaRPr b="0" lang="en-US" sz="1800" spc="-1" strike="noStrike">
              <a:solidFill>
                <a:srgbClr val="000000"/>
              </a:solidFill>
              <a:uFill>
                <a:solidFill>
                  <a:srgbClr val="ffffff"/>
                </a:solidFill>
              </a:uFill>
              <a:latin typeface="Calibri"/>
            </a:endParaRPr>
          </a:p>
        </p:txBody>
      </p:sp>
      <p:sp>
        <p:nvSpPr>
          <p:cNvPr id="342" name="TextShape 2"/>
          <p:cNvSpPr txBox="1"/>
          <p:nvPr/>
        </p:nvSpPr>
        <p:spPr>
          <a:xfrm>
            <a:off x="1643040" y="1571760"/>
            <a:ext cx="6071760" cy="35812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An object's attributes may or may not be visible outside the class definition. For these cases, you can name attributes with a double underscore prefix, and those attributes will not be directly visible to outsiders:</a:t>
            </a:r>
            <a:endParaRPr b="0" lang="en-IN" sz="3200" spc="-1" strike="noStrike">
              <a:solidFill>
                <a:srgbClr val="000000"/>
              </a:solidFill>
              <a:uFill>
                <a:solidFill>
                  <a:srgbClr val="ffffff"/>
                </a:solidFill>
              </a:uFill>
              <a:latin typeface="Arial"/>
            </a:endParaRPr>
          </a:p>
          <a:p>
            <a:pPr algn="just">
              <a:lnSpc>
                <a:spcPct val="100000"/>
              </a:lnSpc>
            </a:pPr>
            <a:endParaRPr b="0" lang="en-IN" sz="3200" spc="-1" strike="noStrike">
              <a:solidFill>
                <a:srgbClr val="000000"/>
              </a:solidFill>
              <a:uFill>
                <a:solidFill>
                  <a:srgbClr val="ffffff"/>
                </a:solidFill>
              </a:uFill>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2000160" y="228600"/>
            <a:ext cx="5308560" cy="914040"/>
          </a:xfrm>
          <a:prstGeom prst="rect">
            <a:avLst/>
          </a:prstGeom>
          <a:noFill/>
          <a:ln>
            <a:noFill/>
          </a:ln>
        </p:spPr>
        <p:txBody>
          <a:bodyPr lIns="82800" rIns="82800" tIns="41400" bIns="41400" anchor="ctr"/>
          <a:p>
            <a:pPr algn="ctr">
              <a:lnSpc>
                <a:spcPct val="150000"/>
              </a:lnSpc>
            </a:pPr>
            <a:r>
              <a:rPr b="1" lang="en-US" sz="1800" spc="-1" strike="noStrike">
                <a:solidFill>
                  <a:srgbClr val="000000"/>
                </a:solidFill>
                <a:uFill>
                  <a:solidFill>
                    <a:srgbClr val="ffffff"/>
                  </a:solidFill>
                </a:uFill>
                <a:latin typeface="Arial"/>
              </a:rPr>
              <a:t>DATA HIDING</a:t>
            </a:r>
            <a:endParaRPr b="0" lang="en-US" sz="1800" spc="-1" strike="noStrike">
              <a:solidFill>
                <a:srgbClr val="000000"/>
              </a:solidFill>
              <a:uFill>
                <a:solidFill>
                  <a:srgbClr val="ffffff"/>
                </a:solidFill>
              </a:uFill>
              <a:latin typeface="Calibri"/>
            </a:endParaRPr>
          </a:p>
        </p:txBody>
      </p:sp>
      <p:sp>
        <p:nvSpPr>
          <p:cNvPr id="344" name="TextShape 2"/>
          <p:cNvSpPr txBox="1"/>
          <p:nvPr/>
        </p:nvSpPr>
        <p:spPr>
          <a:xfrm>
            <a:off x="2786040" y="1285920"/>
            <a:ext cx="4771080" cy="5071680"/>
          </a:xfrm>
          <a:prstGeom prst="rect">
            <a:avLst/>
          </a:prstGeom>
          <a:noFill/>
          <a:ln>
            <a:noFill/>
          </a:ln>
        </p:spPr>
        <p:txBody>
          <a:bodyPr lIns="82800" rIns="82800" tIns="41400" bIns="41400"/>
          <a:p>
            <a:pPr algn="just">
              <a:lnSpc>
                <a:spcPct val="150000"/>
              </a:lnSpc>
            </a:pPr>
            <a:r>
              <a:rPr b="0" lang="en-IN" sz="1600" spc="-1" strike="noStrike">
                <a:solidFill>
                  <a:srgbClr val="000000"/>
                </a:solidFill>
                <a:uFill>
                  <a:solidFill>
                    <a:srgbClr val="ffffff"/>
                  </a:solidFill>
                </a:uFill>
                <a:latin typeface="Arial"/>
              </a:rPr>
              <a:t>class JustCounter:</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__secretCount = 0</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def count(self):</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self.__secretCount += 1</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print self.__secretCount</a:t>
            </a:r>
            <a:endParaRPr b="0" lang="en-IN" sz="3200" spc="-1" strike="noStrike">
              <a:solidFill>
                <a:srgbClr val="000000"/>
              </a:solidFill>
              <a:uFill>
                <a:solidFill>
                  <a:srgbClr val="ffffff"/>
                </a:solidFill>
              </a:uFill>
              <a:latin typeface="Arial"/>
            </a:endParaRPr>
          </a:p>
          <a:p>
            <a:pPr algn="just">
              <a:lnSpc>
                <a:spcPct val="150000"/>
              </a:lnSpc>
            </a:pP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counter = JustCounter()</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counter.count()</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counter.count()</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print counter._JustCounter__secretCount</a:t>
            </a:r>
            <a:endParaRPr b="0" lang="en-IN" sz="3200" spc="-1" strike="noStrike">
              <a:solidFill>
                <a:srgbClr val="000000"/>
              </a:solidFill>
              <a:uFill>
                <a:solidFill>
                  <a:srgbClr val="ffffff"/>
                </a:solidFill>
              </a:uFill>
              <a:latin typeface="Arial"/>
            </a:endParaRPr>
          </a:p>
          <a:p>
            <a:pPr algn="just">
              <a:lnSpc>
                <a:spcPct val="150000"/>
              </a:lnSpc>
            </a:pPr>
            <a:r>
              <a:rPr b="0" lang="en-IN" sz="1600" spc="-1" strike="noStrike">
                <a:solidFill>
                  <a:srgbClr val="000000"/>
                </a:solidFill>
                <a:uFill>
                  <a:solidFill>
                    <a:srgbClr val="ffffff"/>
                  </a:solidFill>
                </a:uFill>
                <a:latin typeface="Arial"/>
              </a:rPr>
              <a:t>raw_input ('any key ')</a:t>
            </a:r>
            <a:endParaRPr b="0" lang="en-IN" sz="32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601640" y="2176560"/>
            <a:ext cx="6399000" cy="1752480"/>
          </a:xfrm>
          <a:prstGeom prst="rect">
            <a:avLst/>
          </a:prstGeom>
          <a:noFill/>
          <a:ln>
            <a:noFill/>
          </a:ln>
        </p:spPr>
        <p:txBody>
          <a:bodyPr lIns="82800" rIns="82800" tIns="41400" bIns="41400"/>
          <a:p>
            <a:pPr algn="ctr">
              <a:lnSpc>
                <a:spcPct val="150000"/>
              </a:lnSpc>
            </a:pPr>
            <a:r>
              <a:rPr b="1" lang="en-IN" sz="2000" spc="-1" strike="noStrike">
                <a:solidFill>
                  <a:srgbClr val="000000"/>
                </a:solidFill>
                <a:uFill>
                  <a:solidFill>
                    <a:srgbClr val="ffffff"/>
                  </a:solidFill>
                </a:uFill>
                <a:latin typeface="Arial"/>
              </a:rPr>
              <a:t>PYTHON STANDARD LIBRARY</a:t>
            </a:r>
            <a:endParaRPr b="0" lang="en-IN" sz="32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267</TotalTime>
  <Application>LibreOffice/5.1.6.2$Linux_X86_64 LibreOffice_project/10m0$Build-2</Application>
  <Words>3436</Words>
  <Paragraphs>1082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2017-10-11T11:09:17Z</dcterms:created>
  <dc:creator>Desktop</dc:creator>
  <dc:description/>
  <dc:language>en-IN</dc:language>
  <cp:lastModifiedBy/>
  <dcterms:modified xsi:type="dcterms:W3CDTF">2018-03-11T12:19:55Z</dcterms:modified>
  <cp:revision>41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120</vt:i4>
  </property>
</Properties>
</file>