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57" r:id="rId6"/>
    <p:sldId id="263" r:id="rId7"/>
    <p:sldId id="258" r:id="rId8"/>
    <p:sldId id="266" r:id="rId9"/>
    <p:sldId id="265" r:id="rId10"/>
    <p:sldId id="26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A8310-DBC2-40AA-8650-6F2454DDC3D2}" type="doc">
      <dgm:prSet loTypeId="urn:microsoft.com/office/officeart/2005/8/layout/vList5" loCatId="list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049DF5BB-2527-44B8-8900-1E869E54850F}">
      <dgm:prSet phldrT="[Text]"/>
      <dgm:spPr/>
      <dgm:t>
        <a:bodyPr/>
        <a:lstStyle/>
        <a:p>
          <a:r>
            <a:rPr lang="en-US" dirty="0" smtClean="0"/>
            <a:t>8</a:t>
          </a:r>
          <a:endParaRPr lang="en-IN" dirty="0"/>
        </a:p>
      </dgm:t>
    </dgm:pt>
    <dgm:pt modelId="{54B79DE5-18C3-404C-A2FC-882287D7BDE5}" type="parTrans" cxnId="{2B639EFB-C5D6-4A87-9488-CEFE009B25B0}">
      <dgm:prSet/>
      <dgm:spPr/>
      <dgm:t>
        <a:bodyPr/>
        <a:lstStyle/>
        <a:p>
          <a:endParaRPr lang="en-IN"/>
        </a:p>
      </dgm:t>
    </dgm:pt>
    <dgm:pt modelId="{E8F211CF-D937-462E-9F06-D336D5F4B144}" type="sibTrans" cxnId="{2B639EFB-C5D6-4A87-9488-CEFE009B25B0}">
      <dgm:prSet/>
      <dgm:spPr/>
      <dgm:t>
        <a:bodyPr/>
        <a:lstStyle/>
        <a:p>
          <a:endParaRPr lang="en-IN"/>
        </a:p>
      </dgm:t>
    </dgm:pt>
    <dgm:pt modelId="{61D31365-3C48-4A3B-8608-5F96F87D1D8E}">
      <dgm:prSet phldrT="[Text]"/>
      <dgm:spPr/>
      <dgm:t>
        <a:bodyPr/>
        <a:lstStyle/>
        <a:p>
          <a:r>
            <a:rPr lang="en-US" dirty="0" smtClean="0"/>
            <a:t>2</a:t>
          </a:r>
          <a:endParaRPr lang="en-IN" dirty="0"/>
        </a:p>
      </dgm:t>
    </dgm:pt>
    <dgm:pt modelId="{7B81A04C-6C60-4D8B-B4EA-A968E504B20B}" type="parTrans" cxnId="{D7F9F4D8-50F8-45E5-992C-D80C3C198C40}">
      <dgm:prSet/>
      <dgm:spPr/>
      <dgm:t>
        <a:bodyPr/>
        <a:lstStyle/>
        <a:p>
          <a:endParaRPr lang="en-IN"/>
        </a:p>
      </dgm:t>
    </dgm:pt>
    <dgm:pt modelId="{FACB3B96-3364-4FAB-AB20-EF25B23F24A7}" type="sibTrans" cxnId="{D7F9F4D8-50F8-45E5-992C-D80C3C198C40}">
      <dgm:prSet/>
      <dgm:spPr/>
      <dgm:t>
        <a:bodyPr/>
        <a:lstStyle/>
        <a:p>
          <a:endParaRPr lang="en-IN"/>
        </a:p>
      </dgm:t>
    </dgm:pt>
    <dgm:pt modelId="{9EB7DE65-E9DA-4936-9739-2FD6B4E7D946}">
      <dgm:prSet phldrT="[Text]"/>
      <dgm:spPr/>
      <dgm:t>
        <a:bodyPr/>
        <a:lstStyle/>
        <a:p>
          <a:r>
            <a:rPr lang="en-US" dirty="0" smtClean="0"/>
            <a:t>3</a:t>
          </a:r>
          <a:endParaRPr lang="en-IN" dirty="0"/>
        </a:p>
      </dgm:t>
    </dgm:pt>
    <dgm:pt modelId="{4A7B7978-025B-41EF-98FA-88ACC3B01882}" type="parTrans" cxnId="{5D1799F5-650C-453A-8806-D3CE212E185B}">
      <dgm:prSet/>
      <dgm:spPr/>
      <dgm:t>
        <a:bodyPr/>
        <a:lstStyle/>
        <a:p>
          <a:endParaRPr lang="en-IN"/>
        </a:p>
      </dgm:t>
    </dgm:pt>
    <dgm:pt modelId="{E40E5519-24CC-4925-953A-7F735C435806}" type="sibTrans" cxnId="{5D1799F5-650C-453A-8806-D3CE212E185B}">
      <dgm:prSet/>
      <dgm:spPr/>
      <dgm:t>
        <a:bodyPr/>
        <a:lstStyle/>
        <a:p>
          <a:endParaRPr lang="en-IN"/>
        </a:p>
      </dgm:t>
    </dgm:pt>
    <dgm:pt modelId="{5444DCE0-23EC-4298-A80F-20BE2380D39E}">
      <dgm:prSet phldrT="[Text]"/>
      <dgm:spPr/>
      <dgm:t>
        <a:bodyPr/>
        <a:lstStyle/>
        <a:p>
          <a:r>
            <a:rPr lang="en-US" dirty="0" smtClean="0"/>
            <a:t>4</a:t>
          </a:r>
          <a:endParaRPr lang="en-IN" dirty="0"/>
        </a:p>
      </dgm:t>
    </dgm:pt>
    <dgm:pt modelId="{26917AEB-F883-49E7-AE21-61D4A7D748D8}" type="parTrans" cxnId="{92D95A69-0AA9-4F8D-8D73-7F893B386E34}">
      <dgm:prSet/>
      <dgm:spPr/>
      <dgm:t>
        <a:bodyPr/>
        <a:lstStyle/>
        <a:p>
          <a:endParaRPr lang="en-IN"/>
        </a:p>
      </dgm:t>
    </dgm:pt>
    <dgm:pt modelId="{268793A8-0BC5-4376-856F-F9C95E4FEC93}" type="sibTrans" cxnId="{92D95A69-0AA9-4F8D-8D73-7F893B386E34}">
      <dgm:prSet/>
      <dgm:spPr/>
      <dgm:t>
        <a:bodyPr/>
        <a:lstStyle/>
        <a:p>
          <a:endParaRPr lang="en-IN"/>
        </a:p>
      </dgm:t>
    </dgm:pt>
    <dgm:pt modelId="{DB536A3F-B6D0-4835-B988-58ACD319A92B}">
      <dgm:prSet phldrT="[Text]"/>
      <dgm:spPr/>
      <dgm:t>
        <a:bodyPr/>
        <a:lstStyle/>
        <a:p>
          <a:r>
            <a:rPr lang="en-US" dirty="0" smtClean="0"/>
            <a:t>5</a:t>
          </a:r>
          <a:endParaRPr lang="en-IN" dirty="0"/>
        </a:p>
      </dgm:t>
    </dgm:pt>
    <dgm:pt modelId="{2D279DC8-88B5-44EB-9D5F-63BFF3680978}" type="parTrans" cxnId="{4659FE00-C079-40EA-B1B2-A88FB1F3D6E9}">
      <dgm:prSet/>
      <dgm:spPr/>
      <dgm:t>
        <a:bodyPr/>
        <a:lstStyle/>
        <a:p>
          <a:endParaRPr lang="en-IN"/>
        </a:p>
      </dgm:t>
    </dgm:pt>
    <dgm:pt modelId="{42EC0076-95B4-4C60-9F5D-D7C21BE25731}" type="sibTrans" cxnId="{4659FE00-C079-40EA-B1B2-A88FB1F3D6E9}">
      <dgm:prSet/>
      <dgm:spPr/>
      <dgm:t>
        <a:bodyPr/>
        <a:lstStyle/>
        <a:p>
          <a:endParaRPr lang="en-IN"/>
        </a:p>
      </dgm:t>
    </dgm:pt>
    <dgm:pt modelId="{E41744CD-A35D-40EC-80CE-E79AE58F59F2}">
      <dgm:prSet phldrT="[Text]"/>
      <dgm:spPr/>
      <dgm:t>
        <a:bodyPr/>
        <a:lstStyle/>
        <a:p>
          <a:r>
            <a:rPr lang="en-US" dirty="0" smtClean="0"/>
            <a:t>6</a:t>
          </a:r>
          <a:endParaRPr lang="en-IN" dirty="0"/>
        </a:p>
      </dgm:t>
    </dgm:pt>
    <dgm:pt modelId="{DE817D1C-7EA3-4C2C-95B3-74069B846B00}" type="parTrans" cxnId="{8105587C-3802-4792-919A-B19F83A99D49}">
      <dgm:prSet/>
      <dgm:spPr/>
      <dgm:t>
        <a:bodyPr/>
        <a:lstStyle/>
        <a:p>
          <a:endParaRPr lang="en-IN"/>
        </a:p>
      </dgm:t>
    </dgm:pt>
    <dgm:pt modelId="{06A921B1-3A9D-4466-AAC6-6D0940173E8A}" type="sibTrans" cxnId="{8105587C-3802-4792-919A-B19F83A99D49}">
      <dgm:prSet/>
      <dgm:spPr/>
      <dgm:t>
        <a:bodyPr/>
        <a:lstStyle/>
        <a:p>
          <a:endParaRPr lang="en-IN"/>
        </a:p>
      </dgm:t>
    </dgm:pt>
    <dgm:pt modelId="{37F5C2D4-751D-47C6-88F8-7BD817934580}">
      <dgm:prSet phldrT="[Text]"/>
      <dgm:spPr/>
      <dgm:t>
        <a:bodyPr/>
        <a:lstStyle/>
        <a:p>
          <a:r>
            <a:rPr lang="en-US" dirty="0" smtClean="0"/>
            <a:t>7</a:t>
          </a:r>
          <a:endParaRPr lang="en-IN" dirty="0"/>
        </a:p>
      </dgm:t>
    </dgm:pt>
    <dgm:pt modelId="{63AA0FBB-AF0C-4EEF-904B-785765BB269B}" type="parTrans" cxnId="{90F3E101-B07C-4704-A036-2489CB54899C}">
      <dgm:prSet/>
      <dgm:spPr/>
      <dgm:t>
        <a:bodyPr/>
        <a:lstStyle/>
        <a:p>
          <a:endParaRPr lang="en-IN"/>
        </a:p>
      </dgm:t>
    </dgm:pt>
    <dgm:pt modelId="{CE94C35C-9852-48FD-AF88-129EA6D678C5}" type="sibTrans" cxnId="{90F3E101-B07C-4704-A036-2489CB54899C}">
      <dgm:prSet/>
      <dgm:spPr/>
      <dgm:t>
        <a:bodyPr/>
        <a:lstStyle/>
        <a:p>
          <a:endParaRPr lang="en-IN"/>
        </a:p>
      </dgm:t>
    </dgm:pt>
    <dgm:pt modelId="{8E32A25F-908B-466C-A865-53429C50061D}">
      <dgm:prSet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64C9225E-7E21-487F-9F3C-8E8AC143F941}" type="parTrans" cxnId="{521B4FB4-619C-422D-A169-406438ADDCA6}">
      <dgm:prSet/>
      <dgm:spPr/>
      <dgm:t>
        <a:bodyPr/>
        <a:lstStyle/>
        <a:p>
          <a:endParaRPr lang="en-IN"/>
        </a:p>
      </dgm:t>
    </dgm:pt>
    <dgm:pt modelId="{AE56D2B4-7DAB-488A-9745-43B419F596DB}" type="sibTrans" cxnId="{521B4FB4-619C-422D-A169-406438ADDCA6}">
      <dgm:prSet/>
      <dgm:spPr/>
      <dgm:t>
        <a:bodyPr/>
        <a:lstStyle/>
        <a:p>
          <a:endParaRPr lang="en-IN"/>
        </a:p>
      </dgm:t>
    </dgm:pt>
    <dgm:pt modelId="{CC3ACC9D-4F7C-43EB-922A-F0B5B48ED2BF}">
      <dgm:prSet/>
      <dgm:spPr/>
      <dgm:t>
        <a:bodyPr/>
        <a:lstStyle/>
        <a:p>
          <a:r>
            <a:rPr lang="en-US" dirty="0" smtClean="0"/>
            <a:t>Project overview</a:t>
          </a:r>
          <a:endParaRPr lang="en-IN" dirty="0"/>
        </a:p>
      </dgm:t>
    </dgm:pt>
    <dgm:pt modelId="{8BA3BE09-9157-4F50-9D82-78805EB1CBA2}" type="parTrans" cxnId="{1A2808A6-DB63-462E-A4F6-8522CAE0B309}">
      <dgm:prSet/>
      <dgm:spPr/>
      <dgm:t>
        <a:bodyPr/>
        <a:lstStyle/>
        <a:p>
          <a:endParaRPr lang="en-IN"/>
        </a:p>
      </dgm:t>
    </dgm:pt>
    <dgm:pt modelId="{6FCB0401-BAEE-44FB-A2AD-A59B2968EE32}" type="sibTrans" cxnId="{1A2808A6-DB63-462E-A4F6-8522CAE0B309}">
      <dgm:prSet/>
      <dgm:spPr/>
      <dgm:t>
        <a:bodyPr/>
        <a:lstStyle/>
        <a:p>
          <a:endParaRPr lang="en-IN"/>
        </a:p>
      </dgm:t>
    </dgm:pt>
    <dgm:pt modelId="{81995246-3B12-4495-89F6-9F796F1B47CC}">
      <dgm:prSet/>
      <dgm:spPr/>
      <dgm:t>
        <a:bodyPr/>
        <a:lstStyle/>
        <a:p>
          <a:r>
            <a:rPr lang="en-US" dirty="0" smtClean="0"/>
            <a:t>End users</a:t>
          </a:r>
          <a:endParaRPr lang="en-IN" dirty="0"/>
        </a:p>
      </dgm:t>
    </dgm:pt>
    <dgm:pt modelId="{7B0CD47A-58E1-4489-B22E-1B205E83864E}" type="parTrans" cxnId="{9626E22B-412C-4ADE-8650-19C96D432F0C}">
      <dgm:prSet/>
      <dgm:spPr/>
      <dgm:t>
        <a:bodyPr/>
        <a:lstStyle/>
        <a:p>
          <a:endParaRPr lang="en-IN"/>
        </a:p>
      </dgm:t>
    </dgm:pt>
    <dgm:pt modelId="{51F57912-3C13-48F9-AC8C-FD2F32F11235}" type="sibTrans" cxnId="{9626E22B-412C-4ADE-8650-19C96D432F0C}">
      <dgm:prSet/>
      <dgm:spPr/>
      <dgm:t>
        <a:bodyPr/>
        <a:lstStyle/>
        <a:p>
          <a:endParaRPr lang="en-IN"/>
        </a:p>
      </dgm:t>
    </dgm:pt>
    <dgm:pt modelId="{83366F3D-4C89-4E54-841C-8FA083257474}">
      <dgm:prSet/>
      <dgm:spPr/>
      <dgm:t>
        <a:bodyPr/>
        <a:lstStyle/>
        <a:p>
          <a:r>
            <a:rPr lang="en-US" dirty="0" smtClean="0"/>
            <a:t>Tools and technologies</a:t>
          </a:r>
          <a:endParaRPr lang="en-IN" dirty="0"/>
        </a:p>
      </dgm:t>
    </dgm:pt>
    <dgm:pt modelId="{46677C9D-C072-4EB6-965E-6ED476B1849D}" type="parTrans" cxnId="{EAE2FBA3-00D6-456C-8A16-481E00B80345}">
      <dgm:prSet/>
      <dgm:spPr/>
      <dgm:t>
        <a:bodyPr/>
        <a:lstStyle/>
        <a:p>
          <a:endParaRPr lang="en-IN"/>
        </a:p>
      </dgm:t>
    </dgm:pt>
    <dgm:pt modelId="{0C62FF4E-2C7D-4675-92B4-4B024B9C7938}" type="sibTrans" cxnId="{EAE2FBA3-00D6-456C-8A16-481E00B80345}">
      <dgm:prSet/>
      <dgm:spPr/>
      <dgm:t>
        <a:bodyPr/>
        <a:lstStyle/>
        <a:p>
          <a:endParaRPr lang="en-IN"/>
        </a:p>
      </dgm:t>
    </dgm:pt>
    <dgm:pt modelId="{31E7EF73-0685-48AB-A3E8-79AABBECABA6}">
      <dgm:prSet/>
      <dgm:spPr/>
      <dgm:t>
        <a:bodyPr/>
        <a:lstStyle/>
        <a:p>
          <a:r>
            <a:rPr lang="en-IN" dirty="0" smtClean="0"/>
            <a:t>Portfolio Design and Layout</a:t>
          </a:r>
          <a:endParaRPr lang="en-IN" dirty="0"/>
        </a:p>
      </dgm:t>
    </dgm:pt>
    <dgm:pt modelId="{159A305D-CE4E-4BCB-BEB5-D94E843155AF}" type="parTrans" cxnId="{C0491D83-F786-4C45-990D-E808817C4278}">
      <dgm:prSet/>
      <dgm:spPr/>
      <dgm:t>
        <a:bodyPr/>
        <a:lstStyle/>
        <a:p>
          <a:endParaRPr lang="en-IN"/>
        </a:p>
      </dgm:t>
    </dgm:pt>
    <dgm:pt modelId="{255C377D-4176-479F-8821-7D8ED0D0450F}" type="sibTrans" cxnId="{C0491D83-F786-4C45-990D-E808817C4278}">
      <dgm:prSet/>
      <dgm:spPr/>
      <dgm:t>
        <a:bodyPr/>
        <a:lstStyle/>
        <a:p>
          <a:endParaRPr lang="en-IN"/>
        </a:p>
      </dgm:t>
    </dgm:pt>
    <dgm:pt modelId="{284DC302-13C3-4A59-BBC5-8DA343FB584D}">
      <dgm:prSet/>
      <dgm:spPr/>
      <dgm:t>
        <a:bodyPr/>
        <a:lstStyle/>
        <a:p>
          <a:r>
            <a:rPr lang="en-IN" dirty="0" smtClean="0"/>
            <a:t>Features and Functionality</a:t>
          </a:r>
          <a:endParaRPr lang="en-IN" dirty="0"/>
        </a:p>
      </dgm:t>
    </dgm:pt>
    <dgm:pt modelId="{A00D41A8-30BE-45DC-A274-950B17B0D609}" type="parTrans" cxnId="{A62B5BE3-EA33-4510-B70F-90C64B889F0B}">
      <dgm:prSet/>
      <dgm:spPr/>
      <dgm:t>
        <a:bodyPr/>
        <a:lstStyle/>
        <a:p>
          <a:endParaRPr lang="en-IN"/>
        </a:p>
      </dgm:t>
    </dgm:pt>
    <dgm:pt modelId="{7CDACD49-4D58-4A26-8FF6-8EA990C10166}" type="sibTrans" cxnId="{A62B5BE3-EA33-4510-B70F-90C64B889F0B}">
      <dgm:prSet/>
      <dgm:spPr/>
      <dgm:t>
        <a:bodyPr/>
        <a:lstStyle/>
        <a:p>
          <a:endParaRPr lang="en-IN"/>
        </a:p>
      </dgm:t>
    </dgm:pt>
    <dgm:pt modelId="{6F8884CF-0E84-4AD6-BD31-A23F28D035F7}">
      <dgm:prSet/>
      <dgm:spPr/>
      <dgm:t>
        <a:bodyPr/>
        <a:lstStyle/>
        <a:p>
          <a:r>
            <a:rPr lang="en-US" dirty="0" smtClean="0"/>
            <a:t>Results and screen shot</a:t>
          </a:r>
          <a:endParaRPr lang="en-IN" dirty="0"/>
        </a:p>
      </dgm:t>
    </dgm:pt>
    <dgm:pt modelId="{F4504FFF-74C0-4C11-A8BD-7373EF3EA76E}" type="parTrans" cxnId="{6D25654C-824C-484A-B4C8-3BC5015AE8D3}">
      <dgm:prSet/>
      <dgm:spPr/>
      <dgm:t>
        <a:bodyPr/>
        <a:lstStyle/>
        <a:p>
          <a:endParaRPr lang="en-IN"/>
        </a:p>
      </dgm:t>
    </dgm:pt>
    <dgm:pt modelId="{D89CF943-FF23-4AA6-943F-A5902354B826}" type="sibTrans" cxnId="{6D25654C-824C-484A-B4C8-3BC5015AE8D3}">
      <dgm:prSet/>
      <dgm:spPr/>
      <dgm:t>
        <a:bodyPr/>
        <a:lstStyle/>
        <a:p>
          <a:endParaRPr lang="en-IN"/>
        </a:p>
      </dgm:t>
    </dgm:pt>
    <dgm:pt modelId="{7FE04AF4-A01D-46B4-B788-0B1037F66DB4}">
      <dgm:prSet/>
      <dgm:spPr/>
      <dgm:t>
        <a:bodyPr/>
        <a:lstStyle/>
        <a:p>
          <a:r>
            <a:rPr lang="en-IN" dirty="0" smtClean="0"/>
            <a:t>Conclusion</a:t>
          </a:r>
          <a:endParaRPr lang="en-IN" dirty="0"/>
        </a:p>
      </dgm:t>
    </dgm:pt>
    <dgm:pt modelId="{8A187546-07B6-4D9D-8109-21E0F9906976}" type="parTrans" cxnId="{DAB21240-3672-45F9-88C3-C63A762C2121}">
      <dgm:prSet/>
      <dgm:spPr/>
      <dgm:t>
        <a:bodyPr/>
        <a:lstStyle/>
        <a:p>
          <a:endParaRPr lang="en-IN"/>
        </a:p>
      </dgm:t>
    </dgm:pt>
    <dgm:pt modelId="{2B532F3A-8349-4A5C-BF39-08EB9FEE1D99}" type="sibTrans" cxnId="{DAB21240-3672-45F9-88C3-C63A762C2121}">
      <dgm:prSet/>
      <dgm:spPr/>
      <dgm:t>
        <a:bodyPr/>
        <a:lstStyle/>
        <a:p>
          <a:endParaRPr lang="en-IN"/>
        </a:p>
      </dgm:t>
    </dgm:pt>
    <dgm:pt modelId="{26A7ED4D-5C0E-4581-9FC9-3527352FE7FE}">
      <dgm:prSet/>
      <dgm:spPr/>
      <dgm:t>
        <a:bodyPr/>
        <a:lstStyle/>
        <a:p>
          <a:r>
            <a:rPr lang="en-US" dirty="0" smtClean="0"/>
            <a:t>Problem statement</a:t>
          </a:r>
          <a:endParaRPr lang="en-IN" dirty="0"/>
        </a:p>
      </dgm:t>
    </dgm:pt>
    <dgm:pt modelId="{6BAA694C-78F1-48C1-899D-739D265C8770}" type="parTrans" cxnId="{4DCA1312-55A2-459B-8CB6-948F2DB0D786}">
      <dgm:prSet/>
      <dgm:spPr/>
      <dgm:t>
        <a:bodyPr/>
        <a:lstStyle/>
        <a:p>
          <a:endParaRPr lang="en-IN"/>
        </a:p>
      </dgm:t>
    </dgm:pt>
    <dgm:pt modelId="{6235F16F-1BC3-4E09-B83A-42C03B10AD0C}" type="sibTrans" cxnId="{4DCA1312-55A2-459B-8CB6-948F2DB0D786}">
      <dgm:prSet/>
      <dgm:spPr/>
      <dgm:t>
        <a:bodyPr/>
        <a:lstStyle/>
        <a:p>
          <a:endParaRPr lang="en-IN"/>
        </a:p>
      </dgm:t>
    </dgm:pt>
    <dgm:pt modelId="{17B08D15-73C7-44B9-B0DD-21CF41866676}" type="pres">
      <dgm:prSet presAssocID="{5E0A8310-DBC2-40AA-8650-6F2454DDC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D49F554-E16B-4731-91AD-70A418178C96}" type="pres">
      <dgm:prSet presAssocID="{8E32A25F-908B-466C-A865-53429C50061D}" presName="linNode" presStyleCnt="0"/>
      <dgm:spPr/>
      <dgm:t>
        <a:bodyPr/>
        <a:lstStyle/>
        <a:p>
          <a:endParaRPr lang="en-IN"/>
        </a:p>
      </dgm:t>
    </dgm:pt>
    <dgm:pt modelId="{4DB09539-B53A-4960-903B-7BAD4946F23D}" type="pres">
      <dgm:prSet presAssocID="{8E32A25F-908B-466C-A865-53429C50061D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658862-65C3-461F-9F91-179F340DC62A}" type="pres">
      <dgm:prSet presAssocID="{8E32A25F-908B-466C-A865-53429C50061D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9ADECD-649C-456D-AE27-BAC4C0C6785C}" type="pres">
      <dgm:prSet presAssocID="{AE56D2B4-7DAB-488A-9745-43B419F596DB}" presName="sp" presStyleCnt="0"/>
      <dgm:spPr/>
      <dgm:t>
        <a:bodyPr/>
        <a:lstStyle/>
        <a:p>
          <a:endParaRPr lang="en-IN"/>
        </a:p>
      </dgm:t>
    </dgm:pt>
    <dgm:pt modelId="{E86DE094-5C8E-450E-B64B-25F6DB00DE16}" type="pres">
      <dgm:prSet presAssocID="{61D31365-3C48-4A3B-8608-5F96F87D1D8E}" presName="linNode" presStyleCnt="0"/>
      <dgm:spPr/>
      <dgm:t>
        <a:bodyPr/>
        <a:lstStyle/>
        <a:p>
          <a:endParaRPr lang="en-IN"/>
        </a:p>
      </dgm:t>
    </dgm:pt>
    <dgm:pt modelId="{20907D4F-929C-4A5F-8D71-7C2040A20603}" type="pres">
      <dgm:prSet presAssocID="{61D31365-3C48-4A3B-8608-5F96F87D1D8E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928259-83A4-4DEF-8568-81022183163D}" type="pres">
      <dgm:prSet presAssocID="{61D31365-3C48-4A3B-8608-5F96F87D1D8E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ADC97-62E8-46C2-8DEA-3C58F9811F98}" type="pres">
      <dgm:prSet presAssocID="{FACB3B96-3364-4FAB-AB20-EF25B23F24A7}" presName="sp" presStyleCnt="0"/>
      <dgm:spPr/>
      <dgm:t>
        <a:bodyPr/>
        <a:lstStyle/>
        <a:p>
          <a:endParaRPr lang="en-IN"/>
        </a:p>
      </dgm:t>
    </dgm:pt>
    <dgm:pt modelId="{03694EA4-57FD-47CA-8A48-23E92AAB8EDB}" type="pres">
      <dgm:prSet presAssocID="{9EB7DE65-E9DA-4936-9739-2FD6B4E7D946}" presName="linNode" presStyleCnt="0"/>
      <dgm:spPr/>
      <dgm:t>
        <a:bodyPr/>
        <a:lstStyle/>
        <a:p>
          <a:endParaRPr lang="en-IN"/>
        </a:p>
      </dgm:t>
    </dgm:pt>
    <dgm:pt modelId="{E2306FE3-33CE-4C77-ADEA-CDDB0B4ED31C}" type="pres">
      <dgm:prSet presAssocID="{9EB7DE65-E9DA-4936-9739-2FD6B4E7D946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943797-E2C3-46E1-B8EB-EDD7175D1F2A}" type="pres">
      <dgm:prSet presAssocID="{9EB7DE65-E9DA-4936-9739-2FD6B4E7D946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91EDF3-E3E5-443C-9A97-7D31FE7D7457}" type="pres">
      <dgm:prSet presAssocID="{E40E5519-24CC-4925-953A-7F735C435806}" presName="sp" presStyleCnt="0"/>
      <dgm:spPr/>
      <dgm:t>
        <a:bodyPr/>
        <a:lstStyle/>
        <a:p>
          <a:endParaRPr lang="en-IN"/>
        </a:p>
      </dgm:t>
    </dgm:pt>
    <dgm:pt modelId="{476487A0-3C53-4879-9549-A6F565806EE1}" type="pres">
      <dgm:prSet presAssocID="{5444DCE0-23EC-4298-A80F-20BE2380D39E}" presName="linNode" presStyleCnt="0"/>
      <dgm:spPr/>
      <dgm:t>
        <a:bodyPr/>
        <a:lstStyle/>
        <a:p>
          <a:endParaRPr lang="en-IN"/>
        </a:p>
      </dgm:t>
    </dgm:pt>
    <dgm:pt modelId="{FB29CD74-2117-4589-A1C3-AECECEF5A7E5}" type="pres">
      <dgm:prSet presAssocID="{5444DCE0-23EC-4298-A80F-20BE2380D39E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556C3E-08BC-40E9-BAAE-193B04470A20}" type="pres">
      <dgm:prSet presAssocID="{5444DCE0-23EC-4298-A80F-20BE2380D39E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169A50-14BB-4628-8023-08ECB694EDC5}" type="pres">
      <dgm:prSet presAssocID="{268793A8-0BC5-4376-856F-F9C95E4FEC93}" presName="sp" presStyleCnt="0"/>
      <dgm:spPr/>
      <dgm:t>
        <a:bodyPr/>
        <a:lstStyle/>
        <a:p>
          <a:endParaRPr lang="en-IN"/>
        </a:p>
      </dgm:t>
    </dgm:pt>
    <dgm:pt modelId="{DF3C318E-1520-43C8-A0DA-22B1D54C7F7E}" type="pres">
      <dgm:prSet presAssocID="{DB536A3F-B6D0-4835-B988-58ACD319A92B}" presName="linNode" presStyleCnt="0"/>
      <dgm:spPr/>
      <dgm:t>
        <a:bodyPr/>
        <a:lstStyle/>
        <a:p>
          <a:endParaRPr lang="en-IN"/>
        </a:p>
      </dgm:t>
    </dgm:pt>
    <dgm:pt modelId="{3407C0F8-861E-44C7-85D5-2014144CFA23}" type="pres">
      <dgm:prSet presAssocID="{DB536A3F-B6D0-4835-B988-58ACD319A92B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3E3736-DC61-401A-9CF1-160AEF64FA89}" type="pres">
      <dgm:prSet presAssocID="{DB536A3F-B6D0-4835-B988-58ACD319A92B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74BBA5-D44F-428E-B807-FFC95BE5CC19}" type="pres">
      <dgm:prSet presAssocID="{42EC0076-95B4-4C60-9F5D-D7C21BE25731}" presName="sp" presStyleCnt="0"/>
      <dgm:spPr/>
      <dgm:t>
        <a:bodyPr/>
        <a:lstStyle/>
        <a:p>
          <a:endParaRPr lang="en-IN"/>
        </a:p>
      </dgm:t>
    </dgm:pt>
    <dgm:pt modelId="{2CC50777-3F7E-4743-A55B-22347A16F060}" type="pres">
      <dgm:prSet presAssocID="{E41744CD-A35D-40EC-80CE-E79AE58F59F2}" presName="linNode" presStyleCnt="0"/>
      <dgm:spPr/>
      <dgm:t>
        <a:bodyPr/>
        <a:lstStyle/>
        <a:p>
          <a:endParaRPr lang="en-IN"/>
        </a:p>
      </dgm:t>
    </dgm:pt>
    <dgm:pt modelId="{7B06C869-88C3-4C1B-AC3C-310CF802A2AB}" type="pres">
      <dgm:prSet presAssocID="{E41744CD-A35D-40EC-80CE-E79AE58F59F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C0CA29-A86A-4509-BABA-62117ACD83CE}" type="pres">
      <dgm:prSet presAssocID="{E41744CD-A35D-40EC-80CE-E79AE58F59F2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4F9314-89A7-481A-8E06-49B0EE8C8970}" type="pres">
      <dgm:prSet presAssocID="{06A921B1-3A9D-4466-AAC6-6D0940173E8A}" presName="sp" presStyleCnt="0"/>
      <dgm:spPr/>
      <dgm:t>
        <a:bodyPr/>
        <a:lstStyle/>
        <a:p>
          <a:endParaRPr lang="en-IN"/>
        </a:p>
      </dgm:t>
    </dgm:pt>
    <dgm:pt modelId="{5A076855-1FDA-4070-882E-5B24A50E0DE6}" type="pres">
      <dgm:prSet presAssocID="{37F5C2D4-751D-47C6-88F8-7BD817934580}" presName="linNode" presStyleCnt="0"/>
      <dgm:spPr/>
      <dgm:t>
        <a:bodyPr/>
        <a:lstStyle/>
        <a:p>
          <a:endParaRPr lang="en-IN"/>
        </a:p>
      </dgm:t>
    </dgm:pt>
    <dgm:pt modelId="{D735AD96-D230-4556-9C57-89E5C4E76E10}" type="pres">
      <dgm:prSet presAssocID="{37F5C2D4-751D-47C6-88F8-7BD817934580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1DBAE5-63D3-41F2-B57A-3C126E630C37}" type="pres">
      <dgm:prSet presAssocID="{37F5C2D4-751D-47C6-88F8-7BD817934580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0A5C9E-5693-46EF-9785-1126628738FE}" type="pres">
      <dgm:prSet presAssocID="{CE94C35C-9852-48FD-AF88-129EA6D678C5}" presName="sp" presStyleCnt="0"/>
      <dgm:spPr/>
      <dgm:t>
        <a:bodyPr/>
        <a:lstStyle/>
        <a:p>
          <a:endParaRPr lang="en-IN"/>
        </a:p>
      </dgm:t>
    </dgm:pt>
    <dgm:pt modelId="{BAB6CAF0-5E36-4F48-B4CB-4BD49ECDD471}" type="pres">
      <dgm:prSet presAssocID="{049DF5BB-2527-44B8-8900-1E869E54850F}" presName="linNode" presStyleCnt="0"/>
      <dgm:spPr/>
      <dgm:t>
        <a:bodyPr/>
        <a:lstStyle/>
        <a:p>
          <a:endParaRPr lang="en-IN"/>
        </a:p>
      </dgm:t>
    </dgm:pt>
    <dgm:pt modelId="{D41B49B8-DC4B-412D-95FC-DF7406E6545D}" type="pres">
      <dgm:prSet presAssocID="{049DF5BB-2527-44B8-8900-1E869E54850F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94B855-EB6C-4B7B-BBFF-0EEB9B982FA3}" type="pres">
      <dgm:prSet presAssocID="{049DF5BB-2527-44B8-8900-1E869E54850F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37E1DA7-C791-4B25-9E81-1DF588B6C8CA}" type="presOf" srcId="{8E32A25F-908B-466C-A865-53429C50061D}" destId="{4DB09539-B53A-4960-903B-7BAD4946F23D}" srcOrd="0" destOrd="0" presId="urn:microsoft.com/office/officeart/2005/8/layout/vList5"/>
    <dgm:cxn modelId="{90F3E101-B07C-4704-A036-2489CB54899C}" srcId="{5E0A8310-DBC2-40AA-8650-6F2454DDC3D2}" destId="{37F5C2D4-751D-47C6-88F8-7BD817934580}" srcOrd="6" destOrd="0" parTransId="{63AA0FBB-AF0C-4EEF-904B-785765BB269B}" sibTransId="{CE94C35C-9852-48FD-AF88-129EA6D678C5}"/>
    <dgm:cxn modelId="{A57D5924-B1E4-4667-B4B0-D1B76063CC7D}" type="presOf" srcId="{81995246-3B12-4495-89F6-9F796F1B47CC}" destId="{B9943797-E2C3-46E1-B8EB-EDD7175D1F2A}" srcOrd="0" destOrd="0" presId="urn:microsoft.com/office/officeart/2005/8/layout/vList5"/>
    <dgm:cxn modelId="{70E36E7C-494A-4051-8CC3-DFA814E76332}" type="presOf" srcId="{83366F3D-4C89-4E54-841C-8FA083257474}" destId="{A0556C3E-08BC-40E9-BAAE-193B04470A20}" srcOrd="0" destOrd="0" presId="urn:microsoft.com/office/officeart/2005/8/layout/vList5"/>
    <dgm:cxn modelId="{299880D7-D55A-45C4-A6E0-DE6F2E518252}" type="presOf" srcId="{26A7ED4D-5C0E-4581-9FC9-3527352FE7FE}" destId="{0D658862-65C3-461F-9F91-179F340DC62A}" srcOrd="0" destOrd="0" presId="urn:microsoft.com/office/officeart/2005/8/layout/vList5"/>
    <dgm:cxn modelId="{4BC8D446-D754-462C-8C71-C0819696F12D}" type="presOf" srcId="{37F5C2D4-751D-47C6-88F8-7BD817934580}" destId="{D735AD96-D230-4556-9C57-89E5C4E76E10}" srcOrd="0" destOrd="0" presId="urn:microsoft.com/office/officeart/2005/8/layout/vList5"/>
    <dgm:cxn modelId="{F1403AE8-3DE0-4973-8833-CFF10BF799C8}" type="presOf" srcId="{7FE04AF4-A01D-46B4-B788-0B1037F66DB4}" destId="{B494B855-EB6C-4B7B-BBFF-0EEB9B982FA3}" srcOrd="0" destOrd="0" presId="urn:microsoft.com/office/officeart/2005/8/layout/vList5"/>
    <dgm:cxn modelId="{9626E22B-412C-4ADE-8650-19C96D432F0C}" srcId="{9EB7DE65-E9DA-4936-9739-2FD6B4E7D946}" destId="{81995246-3B12-4495-89F6-9F796F1B47CC}" srcOrd="0" destOrd="0" parTransId="{7B0CD47A-58E1-4489-B22E-1B205E83864E}" sibTransId="{51F57912-3C13-48F9-AC8C-FD2F32F11235}"/>
    <dgm:cxn modelId="{B5B9A6A8-1E89-411F-B990-5CBAEBBD4686}" type="presOf" srcId="{284DC302-13C3-4A59-BBC5-8DA343FB584D}" destId="{0FC0CA29-A86A-4509-BABA-62117ACD83CE}" srcOrd="0" destOrd="0" presId="urn:microsoft.com/office/officeart/2005/8/layout/vList5"/>
    <dgm:cxn modelId="{DE23FDB9-D746-473A-B9BF-FB344372FAD1}" type="presOf" srcId="{6F8884CF-0E84-4AD6-BD31-A23F28D035F7}" destId="{701DBAE5-63D3-41F2-B57A-3C126E630C37}" srcOrd="0" destOrd="0" presId="urn:microsoft.com/office/officeart/2005/8/layout/vList5"/>
    <dgm:cxn modelId="{8105587C-3802-4792-919A-B19F83A99D49}" srcId="{5E0A8310-DBC2-40AA-8650-6F2454DDC3D2}" destId="{E41744CD-A35D-40EC-80CE-E79AE58F59F2}" srcOrd="5" destOrd="0" parTransId="{DE817D1C-7EA3-4C2C-95B3-74069B846B00}" sibTransId="{06A921B1-3A9D-4466-AAC6-6D0940173E8A}"/>
    <dgm:cxn modelId="{2B639EFB-C5D6-4A87-9488-CEFE009B25B0}" srcId="{5E0A8310-DBC2-40AA-8650-6F2454DDC3D2}" destId="{049DF5BB-2527-44B8-8900-1E869E54850F}" srcOrd="7" destOrd="0" parTransId="{54B79DE5-18C3-404C-A2FC-882287D7BDE5}" sibTransId="{E8F211CF-D937-462E-9F06-D336D5F4B144}"/>
    <dgm:cxn modelId="{592D4317-05D8-4831-AAA0-9DF9B38972EA}" type="presOf" srcId="{049DF5BB-2527-44B8-8900-1E869E54850F}" destId="{D41B49B8-DC4B-412D-95FC-DF7406E6545D}" srcOrd="0" destOrd="0" presId="urn:microsoft.com/office/officeart/2005/8/layout/vList5"/>
    <dgm:cxn modelId="{6D25654C-824C-484A-B4C8-3BC5015AE8D3}" srcId="{37F5C2D4-751D-47C6-88F8-7BD817934580}" destId="{6F8884CF-0E84-4AD6-BD31-A23F28D035F7}" srcOrd="0" destOrd="0" parTransId="{F4504FFF-74C0-4C11-A8BD-7373EF3EA76E}" sibTransId="{D89CF943-FF23-4AA6-943F-A5902354B826}"/>
    <dgm:cxn modelId="{521B4FB4-619C-422D-A169-406438ADDCA6}" srcId="{5E0A8310-DBC2-40AA-8650-6F2454DDC3D2}" destId="{8E32A25F-908B-466C-A865-53429C50061D}" srcOrd="0" destOrd="0" parTransId="{64C9225E-7E21-487F-9F3C-8E8AC143F941}" sibTransId="{AE56D2B4-7DAB-488A-9745-43B419F596DB}"/>
    <dgm:cxn modelId="{EFE65F3C-7E63-4B4B-B0B6-034A142E2B08}" type="presOf" srcId="{31E7EF73-0685-48AB-A3E8-79AABBECABA6}" destId="{B63E3736-DC61-401A-9CF1-160AEF64FA89}" srcOrd="0" destOrd="0" presId="urn:microsoft.com/office/officeart/2005/8/layout/vList5"/>
    <dgm:cxn modelId="{D7F9F4D8-50F8-45E5-992C-D80C3C198C40}" srcId="{5E0A8310-DBC2-40AA-8650-6F2454DDC3D2}" destId="{61D31365-3C48-4A3B-8608-5F96F87D1D8E}" srcOrd="1" destOrd="0" parTransId="{7B81A04C-6C60-4D8B-B4EA-A968E504B20B}" sibTransId="{FACB3B96-3364-4FAB-AB20-EF25B23F24A7}"/>
    <dgm:cxn modelId="{4DCA1312-55A2-459B-8CB6-948F2DB0D786}" srcId="{8E32A25F-908B-466C-A865-53429C50061D}" destId="{26A7ED4D-5C0E-4581-9FC9-3527352FE7FE}" srcOrd="0" destOrd="0" parTransId="{6BAA694C-78F1-48C1-899D-739D265C8770}" sibTransId="{6235F16F-1BC3-4E09-B83A-42C03B10AD0C}"/>
    <dgm:cxn modelId="{92D95A69-0AA9-4F8D-8D73-7F893B386E34}" srcId="{5E0A8310-DBC2-40AA-8650-6F2454DDC3D2}" destId="{5444DCE0-23EC-4298-A80F-20BE2380D39E}" srcOrd="3" destOrd="0" parTransId="{26917AEB-F883-49E7-AE21-61D4A7D748D8}" sibTransId="{268793A8-0BC5-4376-856F-F9C95E4FEC93}"/>
    <dgm:cxn modelId="{4659FE00-C079-40EA-B1B2-A88FB1F3D6E9}" srcId="{5E0A8310-DBC2-40AA-8650-6F2454DDC3D2}" destId="{DB536A3F-B6D0-4835-B988-58ACD319A92B}" srcOrd="4" destOrd="0" parTransId="{2D279DC8-88B5-44EB-9D5F-63BFF3680978}" sibTransId="{42EC0076-95B4-4C60-9F5D-D7C21BE25731}"/>
    <dgm:cxn modelId="{DF1B8F9C-D476-4E9C-8F07-CBFF6266791A}" type="presOf" srcId="{CC3ACC9D-4F7C-43EB-922A-F0B5B48ED2BF}" destId="{F5928259-83A4-4DEF-8568-81022183163D}" srcOrd="0" destOrd="0" presId="urn:microsoft.com/office/officeart/2005/8/layout/vList5"/>
    <dgm:cxn modelId="{1A2808A6-DB63-462E-A4F6-8522CAE0B309}" srcId="{61D31365-3C48-4A3B-8608-5F96F87D1D8E}" destId="{CC3ACC9D-4F7C-43EB-922A-F0B5B48ED2BF}" srcOrd="0" destOrd="0" parTransId="{8BA3BE09-9157-4F50-9D82-78805EB1CBA2}" sibTransId="{6FCB0401-BAEE-44FB-A2AD-A59B2968EE32}"/>
    <dgm:cxn modelId="{94F3A682-9E3A-49C6-B900-B7B7F3A68C51}" type="presOf" srcId="{E41744CD-A35D-40EC-80CE-E79AE58F59F2}" destId="{7B06C869-88C3-4C1B-AC3C-310CF802A2AB}" srcOrd="0" destOrd="0" presId="urn:microsoft.com/office/officeart/2005/8/layout/vList5"/>
    <dgm:cxn modelId="{8BB38D32-D7A3-4078-8373-952F7D249F81}" type="presOf" srcId="{DB536A3F-B6D0-4835-B988-58ACD319A92B}" destId="{3407C0F8-861E-44C7-85D5-2014144CFA23}" srcOrd="0" destOrd="0" presId="urn:microsoft.com/office/officeart/2005/8/layout/vList5"/>
    <dgm:cxn modelId="{C0491D83-F786-4C45-990D-E808817C4278}" srcId="{DB536A3F-B6D0-4835-B988-58ACD319A92B}" destId="{31E7EF73-0685-48AB-A3E8-79AABBECABA6}" srcOrd="0" destOrd="0" parTransId="{159A305D-CE4E-4BCB-BEB5-D94E843155AF}" sibTransId="{255C377D-4176-479F-8821-7D8ED0D0450F}"/>
    <dgm:cxn modelId="{EAE2FBA3-00D6-456C-8A16-481E00B80345}" srcId="{5444DCE0-23EC-4298-A80F-20BE2380D39E}" destId="{83366F3D-4C89-4E54-841C-8FA083257474}" srcOrd="0" destOrd="0" parTransId="{46677C9D-C072-4EB6-965E-6ED476B1849D}" sibTransId="{0C62FF4E-2C7D-4675-92B4-4B024B9C7938}"/>
    <dgm:cxn modelId="{5D1799F5-650C-453A-8806-D3CE212E185B}" srcId="{5E0A8310-DBC2-40AA-8650-6F2454DDC3D2}" destId="{9EB7DE65-E9DA-4936-9739-2FD6B4E7D946}" srcOrd="2" destOrd="0" parTransId="{4A7B7978-025B-41EF-98FA-88ACC3B01882}" sibTransId="{E40E5519-24CC-4925-953A-7F735C435806}"/>
    <dgm:cxn modelId="{A62B5BE3-EA33-4510-B70F-90C64B889F0B}" srcId="{E41744CD-A35D-40EC-80CE-E79AE58F59F2}" destId="{284DC302-13C3-4A59-BBC5-8DA343FB584D}" srcOrd="0" destOrd="0" parTransId="{A00D41A8-30BE-45DC-A274-950B17B0D609}" sibTransId="{7CDACD49-4D58-4A26-8FF6-8EA990C10166}"/>
    <dgm:cxn modelId="{957F6BCD-BC3C-4D45-AE8C-927403312873}" type="presOf" srcId="{9EB7DE65-E9DA-4936-9739-2FD6B4E7D946}" destId="{E2306FE3-33CE-4C77-ADEA-CDDB0B4ED31C}" srcOrd="0" destOrd="0" presId="urn:microsoft.com/office/officeart/2005/8/layout/vList5"/>
    <dgm:cxn modelId="{DAB21240-3672-45F9-88C3-C63A762C2121}" srcId="{049DF5BB-2527-44B8-8900-1E869E54850F}" destId="{7FE04AF4-A01D-46B4-B788-0B1037F66DB4}" srcOrd="0" destOrd="0" parTransId="{8A187546-07B6-4D9D-8109-21E0F9906976}" sibTransId="{2B532F3A-8349-4A5C-BF39-08EB9FEE1D99}"/>
    <dgm:cxn modelId="{3366B783-28A5-4607-9404-AA4640EBDDBF}" type="presOf" srcId="{61D31365-3C48-4A3B-8608-5F96F87D1D8E}" destId="{20907D4F-929C-4A5F-8D71-7C2040A20603}" srcOrd="0" destOrd="0" presId="urn:microsoft.com/office/officeart/2005/8/layout/vList5"/>
    <dgm:cxn modelId="{D3E200C5-ABC7-4C07-B002-A0216110D98F}" type="presOf" srcId="{5444DCE0-23EC-4298-A80F-20BE2380D39E}" destId="{FB29CD74-2117-4589-A1C3-AECECEF5A7E5}" srcOrd="0" destOrd="0" presId="urn:microsoft.com/office/officeart/2005/8/layout/vList5"/>
    <dgm:cxn modelId="{28FE5D77-1C1B-41B0-A40F-9D75E2FE7223}" type="presOf" srcId="{5E0A8310-DBC2-40AA-8650-6F2454DDC3D2}" destId="{17B08D15-73C7-44B9-B0DD-21CF41866676}" srcOrd="0" destOrd="0" presId="urn:microsoft.com/office/officeart/2005/8/layout/vList5"/>
    <dgm:cxn modelId="{37B2FC3C-686F-46BF-8BF4-E0F7AC6DF987}" type="presParOf" srcId="{17B08D15-73C7-44B9-B0DD-21CF41866676}" destId="{6D49F554-E16B-4731-91AD-70A418178C96}" srcOrd="0" destOrd="0" presId="urn:microsoft.com/office/officeart/2005/8/layout/vList5"/>
    <dgm:cxn modelId="{3CEB1EBC-F721-4E19-A542-C3A2712057A9}" type="presParOf" srcId="{6D49F554-E16B-4731-91AD-70A418178C96}" destId="{4DB09539-B53A-4960-903B-7BAD4946F23D}" srcOrd="0" destOrd="0" presId="urn:microsoft.com/office/officeart/2005/8/layout/vList5"/>
    <dgm:cxn modelId="{82FA7B40-7FF0-4490-B1D2-454FD4C1B3AC}" type="presParOf" srcId="{6D49F554-E16B-4731-91AD-70A418178C96}" destId="{0D658862-65C3-461F-9F91-179F340DC62A}" srcOrd="1" destOrd="0" presId="urn:microsoft.com/office/officeart/2005/8/layout/vList5"/>
    <dgm:cxn modelId="{6EFB5030-83B7-42EA-ADFE-4A51710C2C89}" type="presParOf" srcId="{17B08D15-73C7-44B9-B0DD-21CF41866676}" destId="{919ADECD-649C-456D-AE27-BAC4C0C6785C}" srcOrd="1" destOrd="0" presId="urn:microsoft.com/office/officeart/2005/8/layout/vList5"/>
    <dgm:cxn modelId="{9515A191-2377-4647-914C-79B2BEEFCA8B}" type="presParOf" srcId="{17B08D15-73C7-44B9-B0DD-21CF41866676}" destId="{E86DE094-5C8E-450E-B64B-25F6DB00DE16}" srcOrd="2" destOrd="0" presId="urn:microsoft.com/office/officeart/2005/8/layout/vList5"/>
    <dgm:cxn modelId="{16FE8F02-FB23-4064-B5C5-C8FE546FD360}" type="presParOf" srcId="{E86DE094-5C8E-450E-B64B-25F6DB00DE16}" destId="{20907D4F-929C-4A5F-8D71-7C2040A20603}" srcOrd="0" destOrd="0" presId="urn:microsoft.com/office/officeart/2005/8/layout/vList5"/>
    <dgm:cxn modelId="{DD07A63A-4231-4105-B355-22C0306C5C83}" type="presParOf" srcId="{E86DE094-5C8E-450E-B64B-25F6DB00DE16}" destId="{F5928259-83A4-4DEF-8568-81022183163D}" srcOrd="1" destOrd="0" presId="urn:microsoft.com/office/officeart/2005/8/layout/vList5"/>
    <dgm:cxn modelId="{FD17D4FA-4646-48C5-92A2-9945F41EE5F3}" type="presParOf" srcId="{17B08D15-73C7-44B9-B0DD-21CF41866676}" destId="{A7DADC97-62E8-46C2-8DEA-3C58F9811F98}" srcOrd="3" destOrd="0" presId="urn:microsoft.com/office/officeart/2005/8/layout/vList5"/>
    <dgm:cxn modelId="{3CD698FB-C6D7-42CA-AB4C-EE824C2B6413}" type="presParOf" srcId="{17B08D15-73C7-44B9-B0DD-21CF41866676}" destId="{03694EA4-57FD-47CA-8A48-23E92AAB8EDB}" srcOrd="4" destOrd="0" presId="urn:microsoft.com/office/officeart/2005/8/layout/vList5"/>
    <dgm:cxn modelId="{33F38E99-D88E-4F72-AAB0-F6FAFA4637E9}" type="presParOf" srcId="{03694EA4-57FD-47CA-8A48-23E92AAB8EDB}" destId="{E2306FE3-33CE-4C77-ADEA-CDDB0B4ED31C}" srcOrd="0" destOrd="0" presId="urn:microsoft.com/office/officeart/2005/8/layout/vList5"/>
    <dgm:cxn modelId="{DCD6D03B-190E-4124-9456-77F1C8FFAAE3}" type="presParOf" srcId="{03694EA4-57FD-47CA-8A48-23E92AAB8EDB}" destId="{B9943797-E2C3-46E1-B8EB-EDD7175D1F2A}" srcOrd="1" destOrd="0" presId="urn:microsoft.com/office/officeart/2005/8/layout/vList5"/>
    <dgm:cxn modelId="{C667D5B4-A8CD-4000-BCA1-7CA20E35F945}" type="presParOf" srcId="{17B08D15-73C7-44B9-B0DD-21CF41866676}" destId="{4191EDF3-E3E5-443C-9A97-7D31FE7D7457}" srcOrd="5" destOrd="0" presId="urn:microsoft.com/office/officeart/2005/8/layout/vList5"/>
    <dgm:cxn modelId="{9453FB52-292B-472B-8F0B-5FE91AB44301}" type="presParOf" srcId="{17B08D15-73C7-44B9-B0DD-21CF41866676}" destId="{476487A0-3C53-4879-9549-A6F565806EE1}" srcOrd="6" destOrd="0" presId="urn:microsoft.com/office/officeart/2005/8/layout/vList5"/>
    <dgm:cxn modelId="{69D9C127-E6C1-466A-879C-C1C8662EA27F}" type="presParOf" srcId="{476487A0-3C53-4879-9549-A6F565806EE1}" destId="{FB29CD74-2117-4589-A1C3-AECECEF5A7E5}" srcOrd="0" destOrd="0" presId="urn:microsoft.com/office/officeart/2005/8/layout/vList5"/>
    <dgm:cxn modelId="{4824BE36-16B4-4FA8-9D4B-4FBAC4F85DCC}" type="presParOf" srcId="{476487A0-3C53-4879-9549-A6F565806EE1}" destId="{A0556C3E-08BC-40E9-BAAE-193B04470A20}" srcOrd="1" destOrd="0" presId="urn:microsoft.com/office/officeart/2005/8/layout/vList5"/>
    <dgm:cxn modelId="{4443D17C-6D9B-4D0D-9240-00EDFF01DF67}" type="presParOf" srcId="{17B08D15-73C7-44B9-B0DD-21CF41866676}" destId="{91169A50-14BB-4628-8023-08ECB694EDC5}" srcOrd="7" destOrd="0" presId="urn:microsoft.com/office/officeart/2005/8/layout/vList5"/>
    <dgm:cxn modelId="{E20D74BE-92C3-48F9-8267-01F11F206DF4}" type="presParOf" srcId="{17B08D15-73C7-44B9-B0DD-21CF41866676}" destId="{DF3C318E-1520-43C8-A0DA-22B1D54C7F7E}" srcOrd="8" destOrd="0" presId="urn:microsoft.com/office/officeart/2005/8/layout/vList5"/>
    <dgm:cxn modelId="{91A9919C-60C4-4A68-853F-F55103C6F98A}" type="presParOf" srcId="{DF3C318E-1520-43C8-A0DA-22B1D54C7F7E}" destId="{3407C0F8-861E-44C7-85D5-2014144CFA23}" srcOrd="0" destOrd="0" presId="urn:microsoft.com/office/officeart/2005/8/layout/vList5"/>
    <dgm:cxn modelId="{68DF320F-B279-4C8D-9B7E-A702379CEB37}" type="presParOf" srcId="{DF3C318E-1520-43C8-A0DA-22B1D54C7F7E}" destId="{B63E3736-DC61-401A-9CF1-160AEF64FA89}" srcOrd="1" destOrd="0" presId="urn:microsoft.com/office/officeart/2005/8/layout/vList5"/>
    <dgm:cxn modelId="{E855DA60-F1FE-4F40-9B80-0C196BB690C2}" type="presParOf" srcId="{17B08D15-73C7-44B9-B0DD-21CF41866676}" destId="{E574BBA5-D44F-428E-B807-FFC95BE5CC19}" srcOrd="9" destOrd="0" presId="urn:microsoft.com/office/officeart/2005/8/layout/vList5"/>
    <dgm:cxn modelId="{27C58AB4-CCD0-4FB4-8A99-D6F8F2C06F2D}" type="presParOf" srcId="{17B08D15-73C7-44B9-B0DD-21CF41866676}" destId="{2CC50777-3F7E-4743-A55B-22347A16F060}" srcOrd="10" destOrd="0" presId="urn:microsoft.com/office/officeart/2005/8/layout/vList5"/>
    <dgm:cxn modelId="{2D75F0F6-01A7-4722-8C49-B28913374B96}" type="presParOf" srcId="{2CC50777-3F7E-4743-A55B-22347A16F060}" destId="{7B06C869-88C3-4C1B-AC3C-310CF802A2AB}" srcOrd="0" destOrd="0" presId="urn:microsoft.com/office/officeart/2005/8/layout/vList5"/>
    <dgm:cxn modelId="{5D9FC605-C2E2-48E6-BC42-A9CC90CEB74F}" type="presParOf" srcId="{2CC50777-3F7E-4743-A55B-22347A16F060}" destId="{0FC0CA29-A86A-4509-BABA-62117ACD83CE}" srcOrd="1" destOrd="0" presId="urn:microsoft.com/office/officeart/2005/8/layout/vList5"/>
    <dgm:cxn modelId="{D985A13E-685E-4F78-835E-6BEAF46ACD3E}" type="presParOf" srcId="{17B08D15-73C7-44B9-B0DD-21CF41866676}" destId="{C74F9314-89A7-481A-8E06-49B0EE8C8970}" srcOrd="11" destOrd="0" presId="urn:microsoft.com/office/officeart/2005/8/layout/vList5"/>
    <dgm:cxn modelId="{F4289BA1-239E-4F5E-A5FB-8B93875E6B46}" type="presParOf" srcId="{17B08D15-73C7-44B9-B0DD-21CF41866676}" destId="{5A076855-1FDA-4070-882E-5B24A50E0DE6}" srcOrd="12" destOrd="0" presId="urn:microsoft.com/office/officeart/2005/8/layout/vList5"/>
    <dgm:cxn modelId="{4399BB44-9A4C-4710-BB8E-05D579797E35}" type="presParOf" srcId="{5A076855-1FDA-4070-882E-5B24A50E0DE6}" destId="{D735AD96-D230-4556-9C57-89E5C4E76E10}" srcOrd="0" destOrd="0" presId="urn:microsoft.com/office/officeart/2005/8/layout/vList5"/>
    <dgm:cxn modelId="{0A49CE06-4319-4249-AD2B-CC9EF8EBF1D1}" type="presParOf" srcId="{5A076855-1FDA-4070-882E-5B24A50E0DE6}" destId="{701DBAE5-63D3-41F2-B57A-3C126E630C37}" srcOrd="1" destOrd="0" presId="urn:microsoft.com/office/officeart/2005/8/layout/vList5"/>
    <dgm:cxn modelId="{E53D590A-FE7F-4A38-AD1C-62A3D2D59F06}" type="presParOf" srcId="{17B08D15-73C7-44B9-B0DD-21CF41866676}" destId="{E00A5C9E-5693-46EF-9785-1126628738FE}" srcOrd="13" destOrd="0" presId="urn:microsoft.com/office/officeart/2005/8/layout/vList5"/>
    <dgm:cxn modelId="{07B0294E-2B3B-49A4-BB50-B7CC2245EBDD}" type="presParOf" srcId="{17B08D15-73C7-44B9-B0DD-21CF41866676}" destId="{BAB6CAF0-5E36-4F48-B4CB-4BD49ECDD471}" srcOrd="14" destOrd="0" presId="urn:microsoft.com/office/officeart/2005/8/layout/vList5"/>
    <dgm:cxn modelId="{03CAE2B7-E1A5-4B41-A666-6D0A6612E57A}" type="presParOf" srcId="{BAB6CAF0-5E36-4F48-B4CB-4BD49ECDD471}" destId="{D41B49B8-DC4B-412D-95FC-DF7406E6545D}" srcOrd="0" destOrd="0" presId="urn:microsoft.com/office/officeart/2005/8/layout/vList5"/>
    <dgm:cxn modelId="{A1AF02D2-4200-47F9-A672-0588C399513B}" type="presParOf" srcId="{BAB6CAF0-5E36-4F48-B4CB-4BD49ECDD471}" destId="{B494B855-EB6C-4B7B-BBFF-0EEB9B982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58862-65C3-461F-9F91-179F340DC62A}">
      <dsp:nvSpPr>
        <dsp:cNvPr id="0" name=""/>
        <dsp:cNvSpPr/>
      </dsp:nvSpPr>
      <dsp:spPr>
        <a:xfrm rot="5400000">
          <a:off x="3668679" y="-1583802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Problem statement</a:t>
          </a:r>
          <a:endParaRPr lang="en-IN" sz="1900" kern="1200" dirty="0"/>
        </a:p>
      </dsp:txBody>
      <dsp:txXfrm rot="-5400000">
        <a:off x="2039023" y="63702"/>
        <a:ext cx="3607081" cy="329920"/>
      </dsp:txXfrm>
    </dsp:sp>
    <dsp:sp modelId="{4DB09539-B53A-4960-903B-7BAD4946F23D}">
      <dsp:nvSpPr>
        <dsp:cNvPr id="0" name=""/>
        <dsp:cNvSpPr/>
      </dsp:nvSpPr>
      <dsp:spPr>
        <a:xfrm>
          <a:off x="0" y="151"/>
          <a:ext cx="2039022" cy="4570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IN" sz="2400" kern="1200" dirty="0"/>
        </a:p>
      </dsp:txBody>
      <dsp:txXfrm>
        <a:off x="22310" y="22461"/>
        <a:ext cx="1994402" cy="412400"/>
      </dsp:txXfrm>
    </dsp:sp>
    <dsp:sp modelId="{F5928259-83A4-4DEF-8568-81022183163D}">
      <dsp:nvSpPr>
        <dsp:cNvPr id="0" name=""/>
        <dsp:cNvSpPr/>
      </dsp:nvSpPr>
      <dsp:spPr>
        <a:xfrm rot="5400000">
          <a:off x="3668679" y="-1103931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Project overview</a:t>
          </a:r>
          <a:endParaRPr lang="en-IN" sz="1900" kern="1200" dirty="0"/>
        </a:p>
      </dsp:txBody>
      <dsp:txXfrm rot="-5400000">
        <a:off x="2039023" y="543573"/>
        <a:ext cx="3607081" cy="329920"/>
      </dsp:txXfrm>
    </dsp:sp>
    <dsp:sp modelId="{20907D4F-929C-4A5F-8D71-7C2040A20603}">
      <dsp:nvSpPr>
        <dsp:cNvPr id="0" name=""/>
        <dsp:cNvSpPr/>
      </dsp:nvSpPr>
      <dsp:spPr>
        <a:xfrm>
          <a:off x="0" y="480022"/>
          <a:ext cx="2039022" cy="457020"/>
        </a:xfrm>
        <a:prstGeom prst="roundRect">
          <a:avLst/>
        </a:prstGeom>
        <a:solidFill>
          <a:schemeClr val="accent3">
            <a:shade val="80000"/>
            <a:hueOff val="78425"/>
            <a:satOff val="-4690"/>
            <a:lumOff val="492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IN" sz="2400" kern="1200" dirty="0"/>
        </a:p>
      </dsp:txBody>
      <dsp:txXfrm>
        <a:off x="22310" y="502332"/>
        <a:ext cx="1994402" cy="412400"/>
      </dsp:txXfrm>
    </dsp:sp>
    <dsp:sp modelId="{B9943797-E2C3-46E1-B8EB-EDD7175D1F2A}">
      <dsp:nvSpPr>
        <dsp:cNvPr id="0" name=""/>
        <dsp:cNvSpPr/>
      </dsp:nvSpPr>
      <dsp:spPr>
        <a:xfrm rot="5400000">
          <a:off x="3668679" y="-624059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End users</a:t>
          </a:r>
          <a:endParaRPr lang="en-IN" sz="1900" kern="1200" dirty="0"/>
        </a:p>
      </dsp:txBody>
      <dsp:txXfrm rot="-5400000">
        <a:off x="2039023" y="1023445"/>
        <a:ext cx="3607081" cy="329920"/>
      </dsp:txXfrm>
    </dsp:sp>
    <dsp:sp modelId="{E2306FE3-33CE-4C77-ADEA-CDDB0B4ED31C}">
      <dsp:nvSpPr>
        <dsp:cNvPr id="0" name=""/>
        <dsp:cNvSpPr/>
      </dsp:nvSpPr>
      <dsp:spPr>
        <a:xfrm>
          <a:off x="0" y="959894"/>
          <a:ext cx="2039022" cy="457020"/>
        </a:xfrm>
        <a:prstGeom prst="roundRect">
          <a:avLst/>
        </a:prstGeom>
        <a:solidFill>
          <a:schemeClr val="accent3">
            <a:shade val="80000"/>
            <a:hueOff val="156850"/>
            <a:satOff val="-9379"/>
            <a:lumOff val="98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IN" sz="2400" kern="1200" dirty="0"/>
        </a:p>
      </dsp:txBody>
      <dsp:txXfrm>
        <a:off x="22310" y="982204"/>
        <a:ext cx="1994402" cy="412400"/>
      </dsp:txXfrm>
    </dsp:sp>
    <dsp:sp modelId="{A0556C3E-08BC-40E9-BAAE-193B04470A20}">
      <dsp:nvSpPr>
        <dsp:cNvPr id="0" name=""/>
        <dsp:cNvSpPr/>
      </dsp:nvSpPr>
      <dsp:spPr>
        <a:xfrm rot="5400000">
          <a:off x="3668679" y="-144188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Tools and technologies</a:t>
          </a:r>
          <a:endParaRPr lang="en-IN" sz="1900" kern="1200" dirty="0"/>
        </a:p>
      </dsp:txBody>
      <dsp:txXfrm rot="-5400000">
        <a:off x="2039023" y="1503316"/>
        <a:ext cx="3607081" cy="329920"/>
      </dsp:txXfrm>
    </dsp:sp>
    <dsp:sp modelId="{FB29CD74-2117-4589-A1C3-AECECEF5A7E5}">
      <dsp:nvSpPr>
        <dsp:cNvPr id="0" name=""/>
        <dsp:cNvSpPr/>
      </dsp:nvSpPr>
      <dsp:spPr>
        <a:xfrm>
          <a:off x="0" y="1439765"/>
          <a:ext cx="2039022" cy="457020"/>
        </a:xfrm>
        <a:prstGeom prst="roundRect">
          <a:avLst/>
        </a:prstGeom>
        <a:solidFill>
          <a:schemeClr val="accent3">
            <a:shade val="80000"/>
            <a:hueOff val="235275"/>
            <a:satOff val="-14069"/>
            <a:lumOff val="1476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IN" sz="2400" kern="1200" dirty="0"/>
        </a:p>
      </dsp:txBody>
      <dsp:txXfrm>
        <a:off x="22310" y="1462075"/>
        <a:ext cx="1994402" cy="412400"/>
      </dsp:txXfrm>
    </dsp:sp>
    <dsp:sp modelId="{B63E3736-DC61-401A-9CF1-160AEF64FA89}">
      <dsp:nvSpPr>
        <dsp:cNvPr id="0" name=""/>
        <dsp:cNvSpPr/>
      </dsp:nvSpPr>
      <dsp:spPr>
        <a:xfrm rot="5400000">
          <a:off x="3668679" y="335683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Portfolio Design and Layout</a:t>
          </a:r>
          <a:endParaRPr lang="en-IN" sz="1900" kern="1200" dirty="0"/>
        </a:p>
      </dsp:txBody>
      <dsp:txXfrm rot="-5400000">
        <a:off x="2039023" y="1983187"/>
        <a:ext cx="3607081" cy="329920"/>
      </dsp:txXfrm>
    </dsp:sp>
    <dsp:sp modelId="{3407C0F8-861E-44C7-85D5-2014144CFA23}">
      <dsp:nvSpPr>
        <dsp:cNvPr id="0" name=""/>
        <dsp:cNvSpPr/>
      </dsp:nvSpPr>
      <dsp:spPr>
        <a:xfrm>
          <a:off x="0" y="1919637"/>
          <a:ext cx="2039022" cy="457020"/>
        </a:xfrm>
        <a:prstGeom prst="roundRect">
          <a:avLst/>
        </a:prstGeom>
        <a:solidFill>
          <a:schemeClr val="accent3">
            <a:shade val="80000"/>
            <a:hueOff val="313700"/>
            <a:satOff val="-18759"/>
            <a:lumOff val="196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</a:t>
          </a:r>
          <a:endParaRPr lang="en-IN" sz="2400" kern="1200" dirty="0"/>
        </a:p>
      </dsp:txBody>
      <dsp:txXfrm>
        <a:off x="22310" y="1941947"/>
        <a:ext cx="1994402" cy="412400"/>
      </dsp:txXfrm>
    </dsp:sp>
    <dsp:sp modelId="{0FC0CA29-A86A-4509-BABA-62117ACD83CE}">
      <dsp:nvSpPr>
        <dsp:cNvPr id="0" name=""/>
        <dsp:cNvSpPr/>
      </dsp:nvSpPr>
      <dsp:spPr>
        <a:xfrm rot="5400000">
          <a:off x="3668679" y="815554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Features and Functionality</a:t>
          </a:r>
          <a:endParaRPr lang="en-IN" sz="1900" kern="1200" dirty="0"/>
        </a:p>
      </dsp:txBody>
      <dsp:txXfrm rot="-5400000">
        <a:off x="2039023" y="2463058"/>
        <a:ext cx="3607081" cy="329920"/>
      </dsp:txXfrm>
    </dsp:sp>
    <dsp:sp modelId="{7B06C869-88C3-4C1B-AC3C-310CF802A2AB}">
      <dsp:nvSpPr>
        <dsp:cNvPr id="0" name=""/>
        <dsp:cNvSpPr/>
      </dsp:nvSpPr>
      <dsp:spPr>
        <a:xfrm>
          <a:off x="0" y="2399509"/>
          <a:ext cx="2039022" cy="457020"/>
        </a:xfrm>
        <a:prstGeom prst="roundRect">
          <a:avLst/>
        </a:prstGeom>
        <a:solidFill>
          <a:schemeClr val="accent3">
            <a:shade val="80000"/>
            <a:hueOff val="392126"/>
            <a:satOff val="-23449"/>
            <a:lumOff val="246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</a:t>
          </a:r>
          <a:endParaRPr lang="en-IN" sz="2400" kern="1200" dirty="0"/>
        </a:p>
      </dsp:txBody>
      <dsp:txXfrm>
        <a:off x="22310" y="2421819"/>
        <a:ext cx="1994402" cy="412400"/>
      </dsp:txXfrm>
    </dsp:sp>
    <dsp:sp modelId="{701DBAE5-63D3-41F2-B57A-3C126E630C37}">
      <dsp:nvSpPr>
        <dsp:cNvPr id="0" name=""/>
        <dsp:cNvSpPr/>
      </dsp:nvSpPr>
      <dsp:spPr>
        <a:xfrm rot="5400000">
          <a:off x="3668679" y="1295426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Results and screen shot</a:t>
          </a:r>
          <a:endParaRPr lang="en-IN" sz="1900" kern="1200" dirty="0"/>
        </a:p>
      </dsp:txBody>
      <dsp:txXfrm rot="-5400000">
        <a:off x="2039023" y="2942930"/>
        <a:ext cx="3607081" cy="329920"/>
      </dsp:txXfrm>
    </dsp:sp>
    <dsp:sp modelId="{D735AD96-D230-4556-9C57-89E5C4E76E10}">
      <dsp:nvSpPr>
        <dsp:cNvPr id="0" name=""/>
        <dsp:cNvSpPr/>
      </dsp:nvSpPr>
      <dsp:spPr>
        <a:xfrm>
          <a:off x="0" y="2879380"/>
          <a:ext cx="2039022" cy="457020"/>
        </a:xfrm>
        <a:prstGeom prst="roundRect">
          <a:avLst/>
        </a:prstGeom>
        <a:solidFill>
          <a:schemeClr val="accent3">
            <a:shade val="80000"/>
            <a:hueOff val="470551"/>
            <a:satOff val="-28138"/>
            <a:lumOff val="2952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7</a:t>
          </a:r>
          <a:endParaRPr lang="en-IN" sz="2400" kern="1200" dirty="0"/>
        </a:p>
      </dsp:txBody>
      <dsp:txXfrm>
        <a:off x="22310" y="2901690"/>
        <a:ext cx="1994402" cy="412400"/>
      </dsp:txXfrm>
    </dsp:sp>
    <dsp:sp modelId="{B494B855-EB6C-4B7B-BBFF-0EEB9B982FA3}">
      <dsp:nvSpPr>
        <dsp:cNvPr id="0" name=""/>
        <dsp:cNvSpPr/>
      </dsp:nvSpPr>
      <dsp:spPr>
        <a:xfrm rot="5400000">
          <a:off x="3668679" y="1775297"/>
          <a:ext cx="365616" cy="362492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Conclusion</a:t>
          </a:r>
          <a:endParaRPr lang="en-IN" sz="1900" kern="1200" dirty="0"/>
        </a:p>
      </dsp:txBody>
      <dsp:txXfrm rot="-5400000">
        <a:off x="2039023" y="3422801"/>
        <a:ext cx="3607081" cy="329920"/>
      </dsp:txXfrm>
    </dsp:sp>
    <dsp:sp modelId="{D41B49B8-DC4B-412D-95FC-DF7406E6545D}">
      <dsp:nvSpPr>
        <dsp:cNvPr id="0" name=""/>
        <dsp:cNvSpPr/>
      </dsp:nvSpPr>
      <dsp:spPr>
        <a:xfrm>
          <a:off x="0" y="3359252"/>
          <a:ext cx="2039022" cy="457020"/>
        </a:xfrm>
        <a:prstGeom prst="roundRect">
          <a:avLst/>
        </a:prstGeom>
        <a:solidFill>
          <a:schemeClr val="accent3">
            <a:shade val="80000"/>
            <a:hueOff val="548976"/>
            <a:satOff val="-32828"/>
            <a:lumOff val="3444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8</a:t>
          </a:r>
          <a:endParaRPr lang="en-IN" sz="2400" kern="1200" dirty="0"/>
        </a:p>
      </dsp:txBody>
      <dsp:txXfrm>
        <a:off x="22310" y="3381562"/>
        <a:ext cx="1994402" cy="41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D3BE2-6F99-49FF-A64F-295B8CFD34E9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0EA6-4084-4893-AC3C-4FDCFC3E4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864096"/>
          </a:xfrm>
          <a:solidFill>
            <a:schemeClr val="bg2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" indent="0" algn="ctr">
              <a:lnSpc>
                <a:spcPct val="200000"/>
              </a:lnSpc>
              <a:buNone/>
            </a:pP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DIGITAL PORTFOLIO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71600" y="2204864"/>
            <a:ext cx="7488832" cy="36004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IN" b="1" i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STUDENT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NAME             :  </a:t>
            </a:r>
            <a:r>
              <a:rPr lang="en-IN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m.</a:t>
            </a:r>
            <a:r>
              <a:rPr lang="en-IN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ashok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raja</a:t>
            </a:r>
            <a:endParaRPr lang="en-IN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itchFamily="34" charset="0"/>
            </a:endParaRPr>
          </a:p>
          <a:p>
            <a:endParaRPr lang="en-IN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itchFamily="34" charset="0"/>
            </a:endParaRPr>
          </a:p>
          <a:p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REGISTER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NO    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 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: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24131041802521006</a:t>
            </a:r>
            <a:endParaRPr lang="en-IN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itchFamily="34" charset="0"/>
            </a:endParaRPr>
          </a:p>
          <a:p>
            <a:endParaRPr lang="en-IN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itchFamily="34" charset="0"/>
            </a:endParaRPr>
          </a:p>
          <a:p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 NM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ID 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            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: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asanm10424cs24</a:t>
            </a:r>
            <a:endParaRPr lang="en-IN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itchFamily="34" charset="0"/>
            </a:endParaRPr>
          </a:p>
          <a:p>
            <a:endParaRPr lang="en-IN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itchFamily="34" charset="0"/>
            </a:endParaRPr>
          </a:p>
          <a:p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COLLEGE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NAME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           : 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JAWAHAR SCIENCE </a:t>
            </a:r>
            <a:r>
              <a:rPr lang="en-I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itchFamily="34" charset="0"/>
              </a:rPr>
              <a:t>COLLEGE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2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20940" cy="548640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 smtClean="0">
                <a:latin typeface="Algerian" pitchFamily="82" charset="0"/>
              </a:rPr>
              <a:t>RESULT and screen shot</a:t>
            </a:r>
            <a:endParaRPr lang="en-IN" sz="3200" b="1" i="1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12298"/>
            <a:ext cx="2760366" cy="50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4008" y="1268760"/>
            <a:ext cx="40929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sz="2000" b="1" dirty="0" smtClean="0"/>
              <a:t> Successfully </a:t>
            </a:r>
            <a:r>
              <a:rPr lang="en-US" sz="2000" b="1" dirty="0"/>
              <a:t>developed a working registration form that validates </a:t>
            </a:r>
            <a:r>
              <a:rPr lang="en-US" sz="2000" b="1" dirty="0" smtClean="0"/>
              <a:t>                                      user </a:t>
            </a:r>
            <a:r>
              <a:rPr lang="en-US" sz="2000" b="1" dirty="0"/>
              <a:t>inputs.</a:t>
            </a:r>
          </a:p>
          <a:p>
            <a:pPr marL="45720" indent="0">
              <a:buNone/>
            </a:pPr>
            <a:endParaRPr lang="en-US" sz="2000" b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*</a:t>
            </a:r>
            <a:r>
              <a:rPr lang="en-US" sz="2000" b="1" dirty="0" smtClean="0"/>
              <a:t> Improved </a:t>
            </a:r>
            <a:r>
              <a:rPr lang="en-US" sz="2000" b="1" dirty="0"/>
              <a:t>user experience through styling and feedback.</a:t>
            </a:r>
          </a:p>
          <a:p>
            <a:endParaRPr lang="en-US" sz="2000" b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sz="2000" b="1" dirty="0" smtClean="0"/>
              <a:t>Demonstrated </a:t>
            </a:r>
            <a:r>
              <a:rPr lang="en-US" sz="2000" b="1" dirty="0"/>
              <a:t>frontend development skills in HTML, CSS, and </a:t>
            </a:r>
            <a:r>
              <a:rPr lang="en-US" sz="2000" b="1" dirty="0" smtClean="0"/>
              <a:t>                                                                                                      JavaScript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412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800" i="1" dirty="0">
                <a:latin typeface="Algerian" pitchFamily="82" charset="0"/>
              </a:rPr>
              <a:t>Conclusion</a:t>
            </a:r>
            <a:r>
              <a:rPr lang="en-IN" dirty="0">
                <a:latin typeface="Algerian" pitchFamily="82" charset="0"/>
              </a:rPr>
              <a:t/>
            </a:r>
            <a:br>
              <a:rPr lang="en-IN" dirty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50851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The project provided hands-on experience in building and validating a web form.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highlights the importance of form validation for user experience and security.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user registration form can serve as a foundation for integrating with a backend system </a:t>
            </a:r>
            <a:r>
              <a:rPr lang="en-US" dirty="0" smtClean="0"/>
              <a:t>to </a:t>
            </a:r>
          </a:p>
          <a:p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user data and create complete authentication workflows.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8640" y="332656"/>
            <a:ext cx="7175351" cy="1793167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400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 NAME</a:t>
            </a:r>
            <a:endParaRPr lang="en-IN" sz="4400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496944" cy="273630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4800" b="1" i="1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User  registration form   </a:t>
            </a:r>
            <a:endParaRPr lang="en-IN" sz="4800" b="1" i="1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46996"/>
              </p:ext>
            </p:extLst>
          </p:nvPr>
        </p:nvGraphicFramePr>
        <p:xfrm>
          <a:off x="1619672" y="1340768"/>
          <a:ext cx="566395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04664"/>
            <a:ext cx="5760640" cy="720080"/>
          </a:xfr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l">
              <a:buNone/>
            </a:pPr>
            <a:r>
              <a:rPr lang="en-US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         </a:t>
            </a:r>
            <a:r>
              <a:rPr lang="en-US" sz="3600" b="1" i="1" dirty="0" smtClean="0">
                <a:solidFill>
                  <a:schemeClr val="tx1"/>
                </a:solidFill>
                <a:latin typeface="Algerian" pitchFamily="82" charset="0"/>
              </a:rPr>
              <a:t>AGENDA</a:t>
            </a:r>
            <a:endParaRPr lang="en-IN" sz="4400" b="1" i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6512511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Algerian" pitchFamily="82" charset="0"/>
              </a:rPr>
              <a:t>Problem Statement</a:t>
            </a:r>
            <a:br>
              <a:rPr lang="en-IN" dirty="0" smtClean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136904" cy="4797152"/>
          </a:xfrm>
        </p:spPr>
        <p:txBody>
          <a:bodyPr>
            <a:normAutofit/>
          </a:bodyPr>
          <a:lstStyle/>
          <a:p>
            <a:r>
              <a:rPr lang="en-US" dirty="0"/>
              <a:t>Many websites and applications require a way to register users before providing access to services.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Without a user registration system, it becomes difficult to manage users, collect necessary information, and secure data. The problem is to design a simple, interactive, and user-friendly registration form that captures user information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512511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lgerian" pitchFamily="82" charset="0"/>
              </a:rPr>
              <a:t>Project 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920880" cy="45365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This project focuses on creating a User Registration Form using HTML, CSS, and JavaScript.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HTML will be used for structuring the form (input fields, labels, buttons).</a:t>
            </a:r>
          </a:p>
          <a:p>
            <a:endParaRPr lang="en-US" dirty="0"/>
          </a:p>
          <a:p>
            <a:r>
              <a:rPr lang="en-US" dirty="0"/>
              <a:t>CSS will be used for styling to make it responsive and visually appealing.</a:t>
            </a:r>
          </a:p>
          <a:p>
            <a:endParaRPr lang="en-US" dirty="0"/>
          </a:p>
          <a:p>
            <a:r>
              <a:rPr lang="en-US" dirty="0"/>
              <a:t>JavaScript will handle form validation (e.g., checking if all required fields are filled, verifying email format, password strength, etc.).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1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3776207" cy="1070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lgerian" pitchFamily="82" charset="0"/>
              </a:rPr>
              <a:t>End users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8352928" cy="48245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Visitors: Individuals signing up for an account.</a:t>
            </a:r>
          </a:p>
          <a:p>
            <a:endParaRPr lang="en-US" dirty="0"/>
          </a:p>
          <a:p>
            <a:r>
              <a:rPr lang="en-US" dirty="0"/>
              <a:t>Web Application Owners:</a:t>
            </a:r>
          </a:p>
          <a:p>
            <a:endParaRPr lang="en-US" dirty="0"/>
          </a:p>
          <a:p>
            <a:r>
              <a:rPr lang="en-US" dirty="0"/>
              <a:t>Admins who require user data for authentication, personalization, and management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Developers: As a learning project for beginners to practice front-end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4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848872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lgerian" pitchFamily="82" charset="0"/>
              </a:rPr>
              <a:t>Tools and technologies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632848" cy="441082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IN" dirty="0"/>
          </a:p>
          <a:p>
            <a:r>
              <a:rPr lang="en-IN" dirty="0"/>
              <a:t>HTML5 - For structuring the form.</a:t>
            </a:r>
          </a:p>
          <a:p>
            <a:endParaRPr lang="en-IN" dirty="0"/>
          </a:p>
          <a:p>
            <a:r>
              <a:rPr lang="en-IN" dirty="0"/>
              <a:t>CSS3 - For styling and responsive </a:t>
            </a:r>
            <a:r>
              <a:rPr lang="en-IN" dirty="0" smtClean="0"/>
              <a:t>design. 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JavaScript (Vanilla) - For client-side validation.</a:t>
            </a:r>
          </a:p>
          <a:p>
            <a:endParaRPr lang="en-IN" dirty="0"/>
          </a:p>
          <a:p>
            <a:r>
              <a:rPr lang="en-IN" dirty="0"/>
              <a:t>Optional Tools: VS Code (IDE), Browser </a:t>
            </a:r>
            <a:r>
              <a:rPr lang="en-IN" dirty="0" err="1"/>
              <a:t>DevTools</a:t>
            </a:r>
            <a:r>
              <a:rPr lang="en-IN" dirty="0"/>
              <a:t>, </a:t>
            </a:r>
            <a:r>
              <a:rPr lang="en-IN" dirty="0" err="1"/>
              <a:t>GitHub</a:t>
            </a:r>
            <a:r>
              <a:rPr lang="en-IN" dirty="0"/>
              <a:t> for version control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1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9865096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lgerian" pitchFamily="82" charset="0"/>
              </a:rPr>
              <a:t>Portfolio Design and Layout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04056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IN" dirty="0"/>
          </a:p>
          <a:p>
            <a:r>
              <a:rPr lang="en-IN" dirty="0"/>
              <a:t>Header: Project title "User Registration Form".</a:t>
            </a:r>
          </a:p>
          <a:p>
            <a:endParaRPr lang="en-IN" dirty="0"/>
          </a:p>
          <a:p>
            <a:r>
              <a:rPr lang="en-IN" dirty="0"/>
              <a:t>Form Section</a:t>
            </a:r>
            <a:r>
              <a:rPr lang="en-IN" dirty="0" smtClean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Input fields: Full Name, Email, Username, Password, Confirm Password, Gender, Date of Birth.</a:t>
            </a:r>
          </a:p>
          <a:p>
            <a:endParaRPr lang="en-IN" dirty="0"/>
          </a:p>
          <a:p>
            <a:r>
              <a:rPr lang="en-IN" dirty="0"/>
              <a:t>Submit &amp; Reset buttons.</a:t>
            </a:r>
          </a:p>
          <a:p>
            <a:endParaRPr lang="en-IN" dirty="0"/>
          </a:p>
          <a:p>
            <a:r>
              <a:rPr lang="en-IN" dirty="0"/>
              <a:t>Validation Messages: Inline error/success messages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/>
              <a:t>Styling:</a:t>
            </a:r>
          </a:p>
          <a:p>
            <a:endParaRPr lang="en-IN" dirty="0"/>
          </a:p>
          <a:p>
            <a:r>
              <a:rPr lang="en-IN" dirty="0" err="1"/>
              <a:t>Centered</a:t>
            </a:r>
            <a:r>
              <a:rPr lang="en-IN" dirty="0"/>
              <a:t> form box with soft shadows.</a:t>
            </a:r>
          </a:p>
          <a:p>
            <a:endParaRPr lang="en-IN" dirty="0"/>
          </a:p>
          <a:p>
            <a:r>
              <a:rPr lang="en-IN" dirty="0"/>
              <a:t>Responsive design for desktop and mobile.</a:t>
            </a:r>
          </a:p>
          <a:p>
            <a:endParaRPr lang="en-IN" dirty="0"/>
          </a:p>
          <a:p>
            <a:r>
              <a:rPr lang="en-IN" dirty="0"/>
              <a:t>Consistent font and </a:t>
            </a:r>
            <a:r>
              <a:rPr lang="en-IN" dirty="0" err="1"/>
              <a:t>color</a:t>
            </a:r>
            <a:r>
              <a:rPr lang="en-IN" dirty="0"/>
              <a:t> scheme.</a:t>
            </a:r>
          </a:p>
          <a:p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8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9649072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lgerian" pitchFamily="82" charset="0"/>
              </a:rPr>
              <a:t>Features and Functionality</a:t>
            </a:r>
            <a:br>
              <a:rPr lang="en-IN" dirty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4464496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IN" dirty="0"/>
          </a:p>
          <a:p>
            <a:r>
              <a:rPr lang="en-IN" dirty="0"/>
              <a:t>Form Fields: Collects essential user data.</a:t>
            </a:r>
          </a:p>
          <a:p>
            <a:endParaRPr lang="en-IN" dirty="0"/>
          </a:p>
          <a:p>
            <a:r>
              <a:rPr lang="en-IN" dirty="0"/>
              <a:t>Validation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/>
              <a:t>Required field check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Email format validation.</a:t>
            </a:r>
          </a:p>
          <a:p>
            <a:endParaRPr lang="en-IN" dirty="0"/>
          </a:p>
          <a:p>
            <a:r>
              <a:rPr lang="en-IN" dirty="0"/>
              <a:t>Password strength check.</a:t>
            </a:r>
          </a:p>
          <a:p>
            <a:endParaRPr lang="en-IN" dirty="0"/>
          </a:p>
          <a:p>
            <a:r>
              <a:rPr lang="en-IN" dirty="0"/>
              <a:t>Confirm password match.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US" dirty="0"/>
              <a:t>Responsive Layout: Works on mobile and </a:t>
            </a:r>
            <a:r>
              <a:rPr lang="en-US" dirty="0" smtClean="0"/>
              <a:t>desktop.</a:t>
            </a:r>
            <a:endParaRPr lang="en-IN" dirty="0"/>
          </a:p>
          <a:p>
            <a:endParaRPr lang="en-IN" dirty="0"/>
          </a:p>
          <a:p>
            <a:r>
              <a:rPr lang="en-IN" dirty="0"/>
              <a:t>User Experience: Clear error messages, styled form, smooth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5098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256</TotalTime>
  <Words>490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DIGITAL PORTFOLIO</vt:lpstr>
      <vt:lpstr>PROJECT NAME</vt:lpstr>
      <vt:lpstr>         AGENDA</vt:lpstr>
      <vt:lpstr>Problem Statement </vt:lpstr>
      <vt:lpstr>Project overview </vt:lpstr>
      <vt:lpstr>End users </vt:lpstr>
      <vt:lpstr>Tools and technologies </vt:lpstr>
      <vt:lpstr>Portfolio Design and Layout </vt:lpstr>
      <vt:lpstr>Features and Functionality </vt:lpstr>
      <vt:lpstr>RESULT and screen shot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25</cp:revision>
  <dcterms:created xsi:type="dcterms:W3CDTF">2025-08-28T15:29:03Z</dcterms:created>
  <dcterms:modified xsi:type="dcterms:W3CDTF">2025-08-29T11:13:06Z</dcterms:modified>
</cp:coreProperties>
</file>