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4" r:id="rId3"/>
    <p:sldId id="292" r:id="rId4"/>
    <p:sldId id="293" r:id="rId5"/>
    <p:sldId id="294" r:id="rId6"/>
    <p:sldId id="295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4" autoAdjust="0"/>
    <p:restoredTop sz="94434" autoAdjust="0"/>
  </p:normalViewPr>
  <p:slideViewPr>
    <p:cSldViewPr snapToGrid="0">
      <p:cViewPr varScale="1">
        <p:scale>
          <a:sx n="117" d="100"/>
          <a:sy n="11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C559B-86BB-4A1E-9538-4EB28274B750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9D9C0-C3D3-4D87-8172-62B2F66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F2F68-1D63-4235-B48A-9D797507B7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0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F2F68-1D63-4235-B48A-9D797507B7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F2F68-1D63-4235-B48A-9D797507B7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E0D-FB71-4B56-907A-E56CAF4B2AC0}" type="datetimeFigureOut">
              <a:rPr lang="en-IN" smtClean="0"/>
              <a:t>10/12/16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635-7FA5-4D31-82E7-1023B3676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8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E0D-FB71-4B56-907A-E56CAF4B2AC0}" type="datetimeFigureOut">
              <a:rPr lang="en-IN" smtClean="0"/>
              <a:t>10/12/16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635-7FA5-4D31-82E7-1023B3676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0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E0D-FB71-4B56-907A-E56CAF4B2AC0}" type="datetimeFigureOut">
              <a:rPr lang="en-IN" smtClean="0"/>
              <a:t>10/12/16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635-7FA5-4D31-82E7-1023B3676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74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44462" y="6577263"/>
            <a:ext cx="1347537" cy="276999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CA734F3-8459-4ECB-9651-8F30C699CD92}" type="datetimeFigureOut">
              <a:rPr lang="en-US" smtClean="0"/>
              <a:pPr/>
              <a:t>12/10/16</a:t>
            </a:fld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1086510" y="2760294"/>
            <a:ext cx="7319553" cy="1143903"/>
          </a:xfrm>
          <a:prstGeom prst="rect">
            <a:avLst/>
          </a:prstGeom>
          <a:effectLst>
            <a:outerShdw blurRad="25400" dist="25400" dir="5400000" algn="ctr" rotWithShape="0">
              <a:srgbClr val="000000">
                <a:alpha val="40000"/>
              </a:srgbClr>
            </a:outerShdw>
          </a:effectLst>
        </p:spPr>
        <p:txBody>
          <a:bodyPr anchor="ctr">
            <a:spAutoFit/>
          </a:bodyPr>
          <a:lstStyle>
            <a:lvl1pPr>
              <a:defRPr lang="en-US" sz="4000" b="0" baseline="0">
                <a:solidFill>
                  <a:schemeClr val="bg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marL="36000" lvl="0">
              <a:lnSpc>
                <a:spcPts val="4100"/>
              </a:lnSpc>
            </a:pPr>
            <a:r>
              <a:rPr lang="en-US" dirty="0" smtClean="0"/>
              <a:t>The Presentation Name</a:t>
            </a:r>
            <a:br>
              <a:rPr lang="en-US" dirty="0" smtClean="0"/>
            </a:br>
            <a:r>
              <a:rPr lang="en-US" dirty="0" smtClean="0"/>
              <a:t>to be placed here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604" y="1898805"/>
            <a:ext cx="2381128" cy="495919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086509" y="3958202"/>
            <a:ext cx="7319553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1800" b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Sub Head or short description here with full length text</a:t>
            </a:r>
          </a:p>
          <a:p>
            <a:pPr marL="0" lvl="0">
              <a:spcBef>
                <a:spcPct val="0"/>
              </a:spcBef>
            </a:pPr>
            <a:r>
              <a:rPr lang="en-US" dirty="0" smtClean="0"/>
              <a:t>if required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902381" y="5364519"/>
            <a:ext cx="3642672" cy="2862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sz="1100" b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Presenter’s Name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5902381" y="5539694"/>
            <a:ext cx="3642672" cy="2862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sz="1000" b="0" smtClean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227198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959" y="486388"/>
            <a:ext cx="6805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4000" baseline="0">
                <a:solidFill>
                  <a:srgbClr val="71717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 smtClean="0"/>
              <a:t>Title Anywhere</a:t>
            </a:r>
            <a:br>
              <a:rPr lang="en-US" dirty="0" smtClean="0"/>
            </a:br>
            <a:r>
              <a:rPr lang="en-US" dirty="0" smtClean="0"/>
              <a:t>		Without Restrictions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8960" y="1876926"/>
            <a:ext cx="11498240" cy="40426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231539" y="6357255"/>
            <a:ext cx="1670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www.altimetrik.com</a:t>
            </a:r>
            <a:endParaRPr lang="en-IN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7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E0D-FB71-4B56-907A-E56CAF4B2AC0}" type="datetimeFigureOut">
              <a:rPr lang="en-IN" smtClean="0"/>
              <a:t>10/12/16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635-7FA5-4D31-82E7-1023B3676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7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E0D-FB71-4B56-907A-E56CAF4B2AC0}" type="datetimeFigureOut">
              <a:rPr lang="en-IN" smtClean="0"/>
              <a:t>10/12/16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635-7FA5-4D31-82E7-1023B3676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2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E0D-FB71-4B56-907A-E56CAF4B2AC0}" type="datetimeFigureOut">
              <a:rPr lang="en-IN" smtClean="0"/>
              <a:t>10/12/16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635-7FA5-4D31-82E7-1023B3676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7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E0D-FB71-4B56-907A-E56CAF4B2AC0}" type="datetimeFigureOut">
              <a:rPr lang="en-IN" smtClean="0"/>
              <a:t>10/12/16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635-7FA5-4D31-82E7-1023B3676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7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E0D-FB71-4B56-907A-E56CAF4B2AC0}" type="datetimeFigureOut">
              <a:rPr lang="en-IN" smtClean="0"/>
              <a:t>10/12/16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635-7FA5-4D31-82E7-1023B3676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3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E0D-FB71-4B56-907A-E56CAF4B2AC0}" type="datetimeFigureOut">
              <a:rPr lang="en-IN" smtClean="0"/>
              <a:t>10/12/16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635-7FA5-4D31-82E7-1023B3676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7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E0D-FB71-4B56-907A-E56CAF4B2AC0}" type="datetimeFigureOut">
              <a:rPr lang="en-IN" smtClean="0"/>
              <a:t>10/12/16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635-7FA5-4D31-82E7-1023B3676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8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E0D-FB71-4B56-907A-E56CAF4B2AC0}" type="datetimeFigureOut">
              <a:rPr lang="en-IN" smtClean="0"/>
              <a:t>10/12/16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E635-7FA5-4D31-82E7-1023B3676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2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AAE0D-FB71-4B56-907A-E56CAF4B2AC0}" type="datetimeFigureOut">
              <a:rPr lang="en-IN" smtClean="0"/>
              <a:t>10/12/16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E635-7FA5-4D31-82E7-1023B3676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2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jp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966" y="1239942"/>
            <a:ext cx="9706829" cy="590931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Recruitment Portal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891230" y="5186098"/>
            <a:ext cx="3642672" cy="857861"/>
          </a:xfrm>
        </p:spPr>
        <p:txBody>
          <a:bodyPr>
            <a:normAutofit/>
          </a:bodyPr>
          <a:lstStyle/>
          <a:p>
            <a:r>
              <a:rPr lang="en-US" dirty="0" smtClean="0"/>
              <a:t>Ashok Ram. G</a:t>
            </a:r>
          </a:p>
          <a:p>
            <a:r>
              <a:rPr lang="en-US" dirty="0" smtClean="0"/>
              <a:t>Harish </a:t>
            </a:r>
            <a:r>
              <a:rPr lang="en-US" dirty="0" err="1" smtClean="0"/>
              <a:t>Shanmugam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6509" y="4082851"/>
            <a:ext cx="7319553" cy="341632"/>
          </a:xfrm>
        </p:spPr>
        <p:txBody>
          <a:bodyPr/>
          <a:lstStyle/>
          <a:p>
            <a:r>
              <a:rPr lang="en-US" dirty="0" smtClean="0"/>
              <a:t>To process all the steps in Recruitment easily</a:t>
            </a:r>
            <a:r>
              <a:rPr lang="mr-IN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0662" y="1801271"/>
            <a:ext cx="1030309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ED680F"/>
                </a:solidFill>
                <a:latin typeface="Garamond" panose="02020404030301010803" pitchFamily="18" charset="0"/>
              </a:rPr>
              <a:t>Manage end to end recruitment process.</a:t>
            </a:r>
            <a:endParaRPr lang="en-US" dirty="0">
              <a:solidFill>
                <a:srgbClr val="ED680F"/>
              </a:solidFill>
              <a:latin typeface="Garamond" panose="02020404030301010803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rgbClr val="ED680F"/>
              </a:solidFill>
              <a:latin typeface="Garamond" panose="02020404030301010803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ED680F"/>
                </a:solidFill>
                <a:latin typeface="Garamond" panose="02020404030301010803" pitchFamily="18" charset="0"/>
              </a:rPr>
              <a:t>Centralized Repository for Recruiter, Interviewer and for the Accountant.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rgbClr val="ED680F"/>
              </a:solidFill>
              <a:latin typeface="Garamond" panose="02020404030301010803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ED680F"/>
                </a:solidFill>
                <a:latin typeface="Garamond" panose="02020404030301010803" pitchFamily="18" charset="0"/>
              </a:rPr>
              <a:t>No more running for CC index.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ED680F"/>
              </a:solidFill>
              <a:latin typeface="Garamond" panose="02020404030301010803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ED680F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4902" y="159063"/>
            <a:ext cx="10515600" cy="639427"/>
          </a:xfr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 descr="C:\Users\hshanmugam\Desktop\Noun_Project_20Icon_10px_grid-06-2-51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2" y="184460"/>
            <a:ext cx="723900" cy="72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04" y="1154500"/>
            <a:ext cx="1030309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ED680F"/>
                </a:solidFill>
                <a:latin typeface="Garamond" panose="02020404030301010803" pitchFamily="18" charset="0"/>
              </a:rPr>
              <a:t>Crawling Resumes from the given data source (As of now Machine)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ED680F"/>
              </a:solidFill>
              <a:latin typeface="Garamond" panose="02020404030301010803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ED680F"/>
                </a:solidFill>
                <a:latin typeface="Garamond" panose="02020404030301010803" pitchFamily="18" charset="0"/>
              </a:rPr>
              <a:t>Indexing the content of those resumes for search and analysis purpose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ED680F"/>
              </a:solidFill>
              <a:latin typeface="Garamond" panose="02020404030301010803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ED680F"/>
                </a:solidFill>
                <a:latin typeface="Garamond" panose="02020404030301010803" pitchFamily="18" charset="0"/>
              </a:rPr>
              <a:t>UI module for Searching the resume based on skillset, education, Designation, Companies that the candidate served and based on our screening process status.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rgbClr val="ED680F"/>
              </a:solidFill>
              <a:latin typeface="Garamond" panose="02020404030301010803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ED680F"/>
                </a:solidFill>
                <a:latin typeface="Garamond" panose="02020404030301010803" pitchFamily="18" charset="0"/>
              </a:rPr>
              <a:t>Interviewer process management.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rgbClr val="ED680F"/>
              </a:solidFill>
              <a:latin typeface="Garamond" panose="02020404030301010803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ED680F"/>
                </a:solidFill>
                <a:latin typeface="Garamond" panose="02020404030301010803" pitchFamily="18" charset="0"/>
              </a:rPr>
              <a:t>Centralized Access for the data.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ED680F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4902" y="159063"/>
            <a:ext cx="10515600" cy="639427"/>
          </a:xfr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Modules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 descr="C:\Users\hshanmugam\Desktop\Noun_Project_20Icon_10px_grid-06-2-51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2" y="184460"/>
            <a:ext cx="723900" cy="72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4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4902" y="159063"/>
            <a:ext cx="10515600" cy="639427"/>
          </a:xfr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Architecture Diagram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 descr="C:\Users\hshanmugam\Desktop\Noun_Project_20Icon_10px_grid-06-2-51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2" y="184460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57325" y="1314451"/>
            <a:ext cx="9586913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4902" y="159063"/>
            <a:ext cx="10515600" cy="639427"/>
          </a:xfr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Technology Stack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 descr="C:\Users\hshanmugam\Desktop\Noun_Project_20Icon_10px_grid-06-2-51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2" y="184460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99" y="2926588"/>
            <a:ext cx="1828800" cy="924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07" y="2785585"/>
            <a:ext cx="1768996" cy="12061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59" y="5075528"/>
            <a:ext cx="3041650" cy="774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14" y="1407015"/>
            <a:ext cx="2636845" cy="903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2" y="4320212"/>
            <a:ext cx="3112523" cy="8639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09" y="3403276"/>
            <a:ext cx="2203473" cy="13488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20" y="1185301"/>
            <a:ext cx="3317905" cy="8825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8" y="1626583"/>
            <a:ext cx="2552700" cy="1228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34" y="51910"/>
            <a:ext cx="1692384" cy="180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4902" y="159063"/>
            <a:ext cx="10515600" cy="639427"/>
          </a:xfrm>
          <a:noFill/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Scope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 descr="C:\Users\hshanmugam\Desktop\Noun_Project_20Icon_10px_grid-06-2-51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2" y="184460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877404" y="933757"/>
            <a:ext cx="103030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ED680F"/>
                </a:solidFill>
                <a:latin typeface="Garamond" panose="02020404030301010803" pitchFamily="18" charset="0"/>
              </a:rPr>
              <a:t>Any Data source for resumes.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rgbClr val="ED680F"/>
              </a:solidFill>
              <a:latin typeface="Garamond" panose="02020404030301010803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ED680F"/>
                </a:solidFill>
                <a:latin typeface="Garamond" panose="02020404030301010803" pitchFamily="18" charset="0"/>
              </a:rPr>
              <a:t>The idea is all about to do end to end employee analytics starting from the screening to the employee left the company.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ED680F"/>
              </a:solidFill>
              <a:latin typeface="Garamond" panose="02020404030301010803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ED680F"/>
                </a:solidFill>
                <a:latin typeface="Garamond" panose="02020404030301010803" pitchFamily="18" charset="0"/>
              </a:rPr>
              <a:t>This portal can used to do all the document management while joining the company. Which saves more time in on-boarding.</a:t>
            </a:r>
            <a:endParaRPr lang="en-US" dirty="0">
              <a:solidFill>
                <a:srgbClr val="ED680F"/>
              </a:solidFill>
              <a:latin typeface="Garamond" panose="02020404030301010803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ED680F"/>
              </a:solidFill>
              <a:latin typeface="Garamond" panose="02020404030301010803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ED680F"/>
                </a:solidFill>
                <a:latin typeface="Garamond" panose="02020404030301010803" pitchFamily="18" charset="0"/>
              </a:rPr>
              <a:t>This portal can also used as a exit portal where employee can download his/her reference letters, Bona fide letters and experience certificates digitally signed. Without disturbing the PE partners.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rgbClr val="ED680F"/>
              </a:solidFill>
              <a:latin typeface="Garamond" panose="02020404030301010803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ED680F"/>
                </a:solidFill>
                <a:latin typeface="Garamond" panose="02020404030301010803" pitchFamily="18" charset="0"/>
              </a:rPr>
              <a:t>Referral Management, </a:t>
            </a:r>
            <a:r>
              <a:rPr lang="en-US" dirty="0" err="1">
                <a:solidFill>
                  <a:srgbClr val="ED680F"/>
                </a:solidFill>
                <a:latin typeface="Garamond" panose="02020404030301010803" pitchFamily="18" charset="0"/>
              </a:rPr>
              <a:t>Payslip</a:t>
            </a:r>
            <a:r>
              <a:rPr lang="en-US" dirty="0">
                <a:solidFill>
                  <a:srgbClr val="ED680F"/>
                </a:solidFill>
                <a:latin typeface="Garamond" panose="02020404030301010803" pitchFamily="18" charset="0"/>
              </a:rPr>
              <a:t> Management, Employee Hike Management.</a:t>
            </a:r>
            <a:endParaRPr lang="en-US" dirty="0" smtClean="0">
              <a:solidFill>
                <a:srgbClr val="ED680F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5" y="3133136"/>
            <a:ext cx="7528363" cy="590931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THANK YOU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6509</TotalTime>
  <Words>209</Words>
  <Application>Microsoft Macintosh PowerPoint</Application>
  <PresentationFormat>Widescreen</PresentationFormat>
  <Paragraphs>36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Aharoni</vt:lpstr>
      <vt:lpstr>Calibri</vt:lpstr>
      <vt:lpstr>Calibri Light</vt:lpstr>
      <vt:lpstr>Century Gothic</vt:lpstr>
      <vt:lpstr>Garamond</vt:lpstr>
      <vt:lpstr>Mangal</vt:lpstr>
      <vt:lpstr>Wingdings</vt:lpstr>
      <vt:lpstr>Arial</vt:lpstr>
      <vt:lpstr>Office Theme</vt:lpstr>
      <vt:lpstr>Recruitment Portal</vt:lpstr>
      <vt:lpstr>Introduction</vt:lpstr>
      <vt:lpstr>Modules</vt:lpstr>
      <vt:lpstr>Architecture Diagram</vt:lpstr>
      <vt:lpstr>Technology Stack</vt:lpstr>
      <vt:lpstr>Future Scope</vt:lpstr>
      <vt:lpstr>THANK YOU</vt:lpstr>
    </vt:vector>
  </TitlesOfParts>
  <Company>Altimetrik India Pvt ltd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Http Session Management  Use Case</dc:title>
  <dc:creator>Naga.Pothula@altimetrik.com</dc:creator>
  <cp:lastModifiedBy>Ram, Ashok</cp:lastModifiedBy>
  <cp:revision>476</cp:revision>
  <dcterms:created xsi:type="dcterms:W3CDTF">2016-10-14T12:45:09Z</dcterms:created>
  <dcterms:modified xsi:type="dcterms:W3CDTF">2016-12-10T12:48:35Z</dcterms:modified>
</cp:coreProperties>
</file>