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6" r:id="rId10"/>
    <p:sldId id="265" r:id="rId11"/>
    <p:sldId id="267" r:id="rId12"/>
    <p:sldId id="269" r:id="rId13"/>
    <p:sldId id="268" r:id="rId14"/>
    <p:sldId id="270" r:id="rId15"/>
    <p:sldId id="271" r:id="rId16"/>
    <p:sldId id="266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8F8F8"/>
    <a:srgbClr val="374A58"/>
    <a:srgbClr val="344451"/>
    <a:srgbClr val="344552"/>
    <a:srgbClr val="374A57"/>
    <a:srgbClr val="8FC73E"/>
    <a:srgbClr val="3794D0"/>
    <a:srgbClr val="12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8099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6776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0529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636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448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444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40681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7989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6478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386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7399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07EF-A2FC-4DCF-A605-EE28BEF51B8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3EE4-BFC1-4FF0-87DC-E8AD08B2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3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65" y="2534339"/>
            <a:ext cx="4686868" cy="178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6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64" r="1332"/>
          <a:stretch/>
        </p:blipFill>
        <p:spPr>
          <a:xfrm>
            <a:off x="-30996" y="0"/>
            <a:ext cx="12222996" cy="6918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621" y="-2"/>
            <a:ext cx="2234380" cy="8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36" r="1338" b="-1176"/>
          <a:stretch/>
        </p:blipFill>
        <p:spPr>
          <a:xfrm>
            <a:off x="1" y="769"/>
            <a:ext cx="12192000" cy="6950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621" y="-2"/>
            <a:ext cx="2234380" cy="8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0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-2"/>
            <a:ext cx="12192000" cy="6950377"/>
            <a:chOff x="3549925" y="-2"/>
            <a:chExt cx="8642075" cy="49266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1136" r="1338" b="-1176"/>
            <a:stretch/>
          </p:blipFill>
          <p:spPr>
            <a:xfrm>
              <a:off x="3549925" y="-2"/>
              <a:ext cx="8642075" cy="4926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2"/>
            <a:stretch/>
          </p:blipFill>
          <p:spPr>
            <a:xfrm>
              <a:off x="3549925" y="-1"/>
              <a:ext cx="6985553" cy="4851782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621" y="-2"/>
            <a:ext cx="2234380" cy="8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59" y="1086503"/>
            <a:ext cx="9369703" cy="52678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5049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58" y="1086503"/>
            <a:ext cx="9369704" cy="52678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9228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57" y="0"/>
            <a:ext cx="7548843" cy="685800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146412" y="5217747"/>
            <a:ext cx="6380444" cy="79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khbar MT" pitchFamily="2" charset="-78"/>
              </a:rPr>
              <a:t>Mobile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8622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892" y="-59924"/>
            <a:ext cx="12937784" cy="697784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-372892" y="4862148"/>
            <a:ext cx="4030492" cy="793720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bg1"/>
                </a:solidFill>
                <a:cs typeface="Akhbar MT" pitchFamily="2" charset="-78"/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  <a:cs typeface="Akhbar MT" pitchFamily="2" charset="-78"/>
              </a:rPr>
              <a:t>    Language</a:t>
            </a:r>
            <a:endParaRPr lang="en-US" sz="4800" b="1" dirty="0">
              <a:solidFill>
                <a:schemeClr val="bg1"/>
              </a:solidFill>
              <a:cs typeface="Akhbar MT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51897" y="847000"/>
            <a:ext cx="1503708" cy="511153"/>
            <a:chOff x="9870510" y="-13612"/>
            <a:chExt cx="2321490" cy="789140"/>
          </a:xfrm>
        </p:grpSpPr>
        <p:sp>
          <p:nvSpPr>
            <p:cNvPr id="5" name="Rectangle 4"/>
            <p:cNvSpPr/>
            <p:nvPr/>
          </p:nvSpPr>
          <p:spPr>
            <a:xfrm>
              <a:off x="9870510" y="-13612"/>
              <a:ext cx="2321490" cy="789140"/>
            </a:xfrm>
            <a:prstGeom prst="rect">
              <a:avLst/>
            </a:prstGeom>
            <a:solidFill>
              <a:srgbClr val="344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030" y="0"/>
              <a:ext cx="2096022" cy="775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816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1146412" y="5217747"/>
            <a:ext cx="6380444" cy="79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khbar MT" pitchFamily="2" charset="-78"/>
              </a:rPr>
              <a:t>Live Demo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315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65" y="2534339"/>
            <a:ext cx="4686868" cy="1789322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518011" y="5437880"/>
            <a:ext cx="6380444" cy="79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khbar MT" pitchFamily="2" charset="-78"/>
              </a:rPr>
              <a:t>Thank You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3889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412" y="5217747"/>
            <a:ext cx="6380444" cy="79372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cs typeface="Akhbar MT" pitchFamily="2" charset="-78"/>
              </a:rPr>
              <a:t>Product 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99" y="3746103"/>
            <a:ext cx="1221185" cy="12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993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991367" y="1480742"/>
            <a:ext cx="4998141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Drivers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Overview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Components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Compatibility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Getting into more details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Mobile?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Language?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Live Demo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Questions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46412" y="5217747"/>
            <a:ext cx="6380444" cy="79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khbar MT" pitchFamily="2" charset="-78"/>
              </a:rPr>
              <a:t>Agenda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Akhbar MT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44" y="3746104"/>
            <a:ext cx="1221185" cy="12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98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4336634" y="1180491"/>
            <a:ext cx="7815968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Highness the Amir of Kuwait vision for Kuwait as a financial and economic hub in the region and the world.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Law number 20/2014 for electronic transactions.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Executive regulations for law number 20/2014.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Council of ministries decision 455/2016.</a:t>
            </a:r>
          </a:p>
          <a:p>
            <a:pPr marL="342900" indent="-3429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G2G solution availability.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46412" y="5217747"/>
            <a:ext cx="6380444" cy="79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khbar MT" pitchFamily="2" charset="-78"/>
              </a:rPr>
              <a:t>Drivers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Akhbar MT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32" y="3704672"/>
            <a:ext cx="1221185" cy="12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1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6012154" y="1180491"/>
            <a:ext cx="7815968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All in one place</a:t>
            </a:r>
          </a:p>
          <a:p>
            <a:pPr marL="342900" lvl="0" indent="-342900" algn="l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Designed with Government in mind</a:t>
            </a:r>
          </a:p>
          <a:p>
            <a:pPr marL="342900" lvl="0" indent="-342900" algn="l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Cutting edge user experience</a:t>
            </a:r>
          </a:p>
          <a:p>
            <a:pPr marL="342900" lvl="0" indent="-342900" algn="l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Signature ready</a:t>
            </a:r>
          </a:p>
          <a:p>
            <a:pPr marL="342900" lvl="0" indent="-342900" algn="l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What you see is what you get</a:t>
            </a:r>
          </a:p>
          <a:p>
            <a:pPr marL="342900" lvl="0" indent="-342900" algn="l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ECM enabler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46412" y="5217747"/>
            <a:ext cx="6380444" cy="79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khbar MT" pitchFamily="2" charset="-78"/>
              </a:rPr>
              <a:t>Overview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Akhbar MT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32" y="3704671"/>
            <a:ext cx="1221185" cy="12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738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2864" y="386461"/>
            <a:ext cx="10056885" cy="5489337"/>
            <a:chOff x="1346511" y="273093"/>
            <a:chExt cx="10056885" cy="5489337"/>
          </a:xfrm>
        </p:grpSpPr>
        <p:grpSp>
          <p:nvGrpSpPr>
            <p:cNvPr id="7" name="Group 6"/>
            <p:cNvGrpSpPr/>
            <p:nvPr/>
          </p:nvGrpSpPr>
          <p:grpSpPr>
            <a:xfrm>
              <a:off x="1346511" y="273093"/>
              <a:ext cx="10056885" cy="4977966"/>
              <a:chOff x="1346511" y="827729"/>
              <a:chExt cx="10056885" cy="497796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285" y="1267399"/>
                <a:ext cx="6754768" cy="4538296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2621" y="3985401"/>
                <a:ext cx="1067414" cy="1146762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6986" y="2336447"/>
                <a:ext cx="609524" cy="60952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2912" y="4277789"/>
                <a:ext cx="609524" cy="609524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4320" y="1492031"/>
                <a:ext cx="812698" cy="812698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9583474" y="4468225"/>
                <a:ext cx="1819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GE SS Two Light" panose="020A0503020102020204" pitchFamily="18" charset="-78"/>
                    <a:cs typeface="GE SS Two Light" panose="020A0503020102020204" pitchFamily="18" charset="-78"/>
                  </a:rPr>
                  <a:t>Correspondences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02503" y="827729"/>
                <a:ext cx="671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GE SS Two Light" panose="020A0503020102020204" pitchFamily="18" charset="-78"/>
                    <a:cs typeface="GE SS Two Light" panose="020A0503020102020204" pitchFamily="18" charset="-78"/>
                  </a:rPr>
                  <a:t>Tasks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46296" y="2518637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GE SS Two Light" panose="020A0503020102020204" pitchFamily="18" charset="-78"/>
                    <a:cs typeface="GE SS Two Light" panose="020A0503020102020204" pitchFamily="18" charset="-78"/>
                  </a:rPr>
                  <a:t>Alerts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46511" y="4469093"/>
                <a:ext cx="1292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GE SS Two Light" panose="020A0503020102020204" pitchFamily="18" charset="-78"/>
                    <a:cs typeface="GE SS Two Light" panose="020A0503020102020204" pitchFamily="18" charset="-78"/>
                  </a:rPr>
                  <a:t>Dashboards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937674" y="2435680"/>
                <a:ext cx="1163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GE SS Two Light" panose="020A0503020102020204" pitchFamily="18" charset="-78"/>
                    <a:cs typeface="GE SS Two Light" panose="020A0503020102020204" pitchFamily="18" charset="-78"/>
                  </a:rPr>
                  <a:t>Signatures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4565" y="2398541"/>
                <a:ext cx="609524" cy="609524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723158" y="5149375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r-KW" sz="1400" dirty="0">
                    <a:solidFill>
                      <a:srgbClr val="0AA59B"/>
                    </a:solidFill>
                    <a:latin typeface="GE SS Two Medium" panose="020A0503020102020204" pitchFamily="18" charset="-78"/>
                    <a:ea typeface="GE SS Two Medium" panose="020A0503020102020204" pitchFamily="18" charset="-78"/>
                    <a:cs typeface="GE SS Two Medium" panose="020A0503020102020204" pitchFamily="18" charset="-78"/>
                  </a:rPr>
                  <a:t>المراسلات</a:t>
                </a:r>
                <a:endParaRPr lang="en-US" sz="1400" dirty="0">
                  <a:solidFill>
                    <a:srgbClr val="0AA59B"/>
                  </a:solidFill>
                  <a:latin typeface="GE SS Two Medium" panose="020A0503020102020204" pitchFamily="18" charset="-78"/>
                  <a:ea typeface="GE SS Two Medium" panose="020A0503020102020204" pitchFamily="18" charset="-78"/>
                  <a:cs typeface="GE SS Two Medium" panose="020A0503020102020204" pitchFamily="18" charset="-78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96818" y="2803411"/>
              <a:ext cx="2959019" cy="2959019"/>
              <a:chOff x="4637997" y="2758753"/>
              <a:chExt cx="3072420" cy="307242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7997" y="2758753"/>
                <a:ext cx="3072420" cy="307242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9"/>
              <a:srcRect l="750" t="663" r="1332" b="1619"/>
              <a:stretch/>
            </p:blipFill>
            <p:spPr>
              <a:xfrm>
                <a:off x="4772025" y="3324145"/>
                <a:ext cx="2767261" cy="1552655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222" y="1593582"/>
              <a:ext cx="1110168" cy="11101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196" y="788660"/>
              <a:ext cx="1110168" cy="1110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086" y="3543171"/>
              <a:ext cx="1110168" cy="1110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111" y="1593582"/>
              <a:ext cx="1110168" cy="1110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972" y="3532722"/>
              <a:ext cx="1110168" cy="1110168"/>
            </a:xfrm>
            <a:prstGeom prst="rect">
              <a:avLst/>
            </a:prstGeom>
          </p:spPr>
        </p:pic>
      </p:grpSp>
      <p:sp>
        <p:nvSpPr>
          <p:cNvPr id="28" name="Subtitle 2"/>
          <p:cNvSpPr txBox="1">
            <a:spLocks/>
          </p:cNvSpPr>
          <p:nvPr/>
        </p:nvSpPr>
        <p:spPr>
          <a:xfrm>
            <a:off x="2954591" y="6017342"/>
            <a:ext cx="6380444" cy="59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khbar MT" pitchFamily="2" charset="-78"/>
              </a:rPr>
              <a:t>Components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79872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06" y="1096574"/>
            <a:ext cx="1110168" cy="11101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52" y="618661"/>
            <a:ext cx="554113" cy="55411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52" y="1832330"/>
            <a:ext cx="554113" cy="5541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179" y="4331196"/>
            <a:ext cx="738816" cy="73881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52" y="3045998"/>
            <a:ext cx="625643" cy="6256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52" y="5729568"/>
            <a:ext cx="610592" cy="61059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29" y="2685202"/>
            <a:ext cx="1343304" cy="134330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06" y="4668097"/>
            <a:ext cx="1290567" cy="12905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09" y="2879386"/>
            <a:ext cx="1116067" cy="1116067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1146412" y="2997757"/>
            <a:ext cx="6380444" cy="79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khbar MT" pitchFamily="2" charset="-78"/>
              </a:rPr>
              <a:t>Compatibility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1604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27" y="594348"/>
            <a:ext cx="3102396" cy="11688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27" y="2493113"/>
            <a:ext cx="3151156" cy="1845677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7138750" y="5026048"/>
            <a:ext cx="2443109" cy="1630190"/>
            <a:chOff x="9168166" y="4977413"/>
            <a:chExt cx="2221008" cy="197253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166" y="4977413"/>
              <a:ext cx="1972530" cy="19725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0862" y="5060723"/>
              <a:ext cx="668312" cy="756189"/>
            </a:xfrm>
            <a:prstGeom prst="rect">
              <a:avLst/>
            </a:prstGeom>
          </p:spPr>
        </p:pic>
      </p:grpSp>
      <p:sp>
        <p:nvSpPr>
          <p:cNvPr id="48" name="Subtitle 2"/>
          <p:cNvSpPr txBox="1">
            <a:spLocks/>
          </p:cNvSpPr>
          <p:nvPr/>
        </p:nvSpPr>
        <p:spPr>
          <a:xfrm>
            <a:off x="1146412" y="2997757"/>
            <a:ext cx="6380444" cy="79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khbar MT" pitchFamily="2" charset="-78"/>
              </a:rPr>
              <a:t>Compatibility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33740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412" y="5217747"/>
            <a:ext cx="6380444" cy="793720"/>
          </a:xfrm>
        </p:spPr>
        <p:txBody>
          <a:bodyPr>
            <a:normAutofit fontScale="92500"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khbar MT" pitchFamily="2" charset="-78"/>
              </a:rPr>
              <a:t>Getting 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cs typeface="Akhbar MT" pitchFamily="2" charset="-78"/>
              </a:rPr>
              <a:t>into more details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99" y="3746102"/>
            <a:ext cx="1221185" cy="12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671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125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Akhbar MT</vt:lpstr>
      <vt:lpstr>Arial</vt:lpstr>
      <vt:lpstr>Calibri</vt:lpstr>
      <vt:lpstr>Calibri Light</vt:lpstr>
      <vt:lpstr>GE SS Two Light</vt:lpstr>
      <vt:lpstr>GE SS Two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M. Rizk</dc:creator>
  <cp:lastModifiedBy>Wael M. Rizk</cp:lastModifiedBy>
  <cp:revision>37</cp:revision>
  <dcterms:created xsi:type="dcterms:W3CDTF">2016-10-08T17:45:20Z</dcterms:created>
  <dcterms:modified xsi:type="dcterms:W3CDTF">2016-10-09T09:58:12Z</dcterms:modified>
</cp:coreProperties>
</file>