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501445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E50B-176D-454B-A1F5-6CC589E956B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D067-A981-204D-84B8-081C902DF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89DB-F770-C9DF-50BE-6F0FDCB2E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B876E-B699-5AA7-6D55-04025CDA6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42F1-69C6-C9FD-EB8D-8BDEFD70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CB71-A4EE-FDCD-7C6F-6865A094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1B5D-B1A4-7207-6850-F0409FB2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2A53-EA98-7796-1690-F201E24B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C0059-308C-AC49-0857-E5DED327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3B41-3F34-6F6E-7F62-A6FB8446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3F24-4C4B-993C-7F20-5A73F8F2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5FA9-ED01-BECE-A31E-4E96E169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7F04F-C4E7-8D08-10DC-B7B1031C7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CFB68-B8C4-EF5A-567D-D8A3CE68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7E12-0D78-54F9-E8FB-1BE7A0C5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4049-B4B4-A0ED-09B1-8D5D1EF3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15997-5D16-3845-DCB3-A1CABB1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1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79AA-85CA-227F-CCF1-41AC1868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E27A-4AE3-8318-662C-9A8B1A78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25A7-261E-965B-8DA8-34C0F721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BC93-E7D4-AEB7-3B6E-985ECC7B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8BF0-ADF4-6226-E9FA-9BBBCEEF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1ADF-4F77-0E45-7F38-385DFD51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18E0-26B4-B3B0-8A33-B0C2494F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A690-2B2E-3DEB-08A8-8099DDD8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1B65-0C2A-00ED-2640-77D25A87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E188-3A73-3968-ADC4-3EDB9612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5ADA-C21F-FF1F-33B1-293F85E2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7BF8-E413-056D-5E65-EFB3E6791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DB198-708A-8957-46FD-F201C45A3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88F8-2B88-0E89-27AE-55B2B90B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1774-5EF8-4A4D-A23A-71968B46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99B3-A98C-8CB6-BDF8-920E3BD8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046-C06A-AB22-9874-AC684310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D2AD-A36D-9BEA-54DA-A6FAFE92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AB6EC-35CD-7933-AF17-EA34D8CD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9EC1F-53A8-890F-6200-7277D95B1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6D680-6EA8-8E23-A790-28F7C4BC1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E8601-0225-AB9D-02EE-EAB12E6C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933A1-D1DA-DA84-34E8-EA05DDBD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9723F-B286-15EA-2546-54392A69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3E93-67A0-0A9E-500C-BF3B33AE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24DAD-8A0A-3F80-4B86-ED1BC018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74A6C-5148-6C46-778F-0A5C217B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1B4CD-4C50-504C-09B5-DFE09FBF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28B3F-2DD2-5180-E4AA-B0B93FE7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44526-1A42-EC05-7432-4A4B1494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B5DEB-CE7C-9A1B-93EE-075147EE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7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57A6-0F62-14C2-C165-3A7C247E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82EB-F6D6-C685-AB1E-8DDC68F6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444CA-D04E-CB4F-2719-C201AE2E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ACC81-56B4-2FF4-54C1-7E4B744D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0BA77-F571-CE29-CA26-069912A2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E2AF2-270E-3DE9-8651-7B8E8BC5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798E-D7DF-2885-FA27-62D95290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ECD96-2402-0CE4-367D-9D425D79B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D415F-ADEE-3D0B-30AB-D1229415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73F0-7481-754E-B711-DD53A5B2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DB1FC-9F45-E5C4-5A42-F323BF86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240F-3522-2FF3-E3C4-E05C5B6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4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9386F-125E-AAAB-D69C-A3B7FBAC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0466A-F49A-40C0-CAA8-CF864EE8D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9B33-E742-20EB-B35A-ADDF6FD1A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075D-9AAC-7B44-83D4-3B9B9EFB0E9D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508F-4EAD-507B-A9EF-DBD3A4AA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491C-7913-0AA0-C114-DD5416E9E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5358-15DA-8946-8D2C-227B5EC8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90">
            <a:extLst>
              <a:ext uri="{FF2B5EF4-FFF2-40B4-BE49-F238E27FC236}">
                <a16:creationId xmlns:a16="http://schemas.microsoft.com/office/drawing/2014/main" id="{D0A46353-CBF8-CBD3-E15F-8D603345B5B3}"/>
              </a:ext>
            </a:extLst>
          </p:cNvPr>
          <p:cNvSpPr/>
          <p:nvPr/>
        </p:nvSpPr>
        <p:spPr>
          <a:xfrm>
            <a:off x="4289406" y="1554763"/>
            <a:ext cx="5646600" cy="2653787"/>
          </a:xfrm>
          <a:prstGeom prst="roundRect">
            <a:avLst>
              <a:gd name="adj" fmla="val 3932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3A567-B3B6-0D79-5386-F6B3E9E0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572" y="1719786"/>
            <a:ext cx="247848" cy="1611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086404-C8B6-6924-DFF8-C13BF5505EA9}"/>
              </a:ext>
            </a:extLst>
          </p:cNvPr>
          <p:cNvSpPr/>
          <p:nvPr/>
        </p:nvSpPr>
        <p:spPr>
          <a:xfrm>
            <a:off x="5191429" y="2156791"/>
            <a:ext cx="881379" cy="37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800" dirty="0"/>
              <a:t>BusOnBoarding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C0963-B862-F577-3F74-ED1E820A617A}"/>
              </a:ext>
            </a:extLst>
          </p:cNvPr>
          <p:cNvSpPr/>
          <p:nvPr/>
        </p:nvSpPr>
        <p:spPr>
          <a:xfrm>
            <a:off x="5168240" y="3182670"/>
            <a:ext cx="1043665" cy="37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800" dirty="0"/>
              <a:t>StudentOnBoarding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C7BF8-D6BE-6825-9365-DA98F2610A14}"/>
              </a:ext>
            </a:extLst>
          </p:cNvPr>
          <p:cNvSpPr/>
          <p:nvPr/>
        </p:nvSpPr>
        <p:spPr>
          <a:xfrm>
            <a:off x="4482548" y="1967947"/>
            <a:ext cx="569761" cy="2057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800" dirty="0"/>
              <a:t>API Router</a:t>
            </a:r>
          </a:p>
        </p:txBody>
      </p:sp>
      <p:sp>
        <p:nvSpPr>
          <p:cNvPr id="16" name="Rectangle: Rounded Corners 90">
            <a:extLst>
              <a:ext uri="{FF2B5EF4-FFF2-40B4-BE49-F238E27FC236}">
                <a16:creationId xmlns:a16="http://schemas.microsoft.com/office/drawing/2014/main" id="{30A6AF23-7435-D18C-A71C-0FED3FF151B8}"/>
              </a:ext>
            </a:extLst>
          </p:cNvPr>
          <p:cNvSpPr/>
          <p:nvPr/>
        </p:nvSpPr>
        <p:spPr>
          <a:xfrm>
            <a:off x="7423255" y="2240442"/>
            <a:ext cx="2349292" cy="919443"/>
          </a:xfrm>
          <a:prstGeom prst="roundRect">
            <a:avLst>
              <a:gd name="adj" fmla="val 3932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82B7-EE1A-D936-74B2-E594AD5B7BDF}"/>
              </a:ext>
            </a:extLst>
          </p:cNvPr>
          <p:cNvSpPr txBox="1"/>
          <p:nvPr/>
        </p:nvSpPr>
        <p:spPr>
          <a:xfrm>
            <a:off x="7513983" y="2359966"/>
            <a:ext cx="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E604B-CF6E-3C06-D5C1-D70A86AD4AFF}"/>
              </a:ext>
            </a:extLst>
          </p:cNvPr>
          <p:cNvSpPr/>
          <p:nvPr/>
        </p:nvSpPr>
        <p:spPr>
          <a:xfrm>
            <a:off x="8036144" y="2585380"/>
            <a:ext cx="881379" cy="37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567648-CD5E-4953-72F7-B7F7A886D16C}"/>
              </a:ext>
            </a:extLst>
          </p:cNvPr>
          <p:cNvSpPr/>
          <p:nvPr/>
        </p:nvSpPr>
        <p:spPr>
          <a:xfrm>
            <a:off x="6072808" y="2603474"/>
            <a:ext cx="881379" cy="37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800" dirty="0"/>
              <a:t>Apache Kafka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2E356B97-3CB4-7B33-F701-EEFF93B489CE}"/>
              </a:ext>
            </a:extLst>
          </p:cNvPr>
          <p:cNvSpPr txBox="1">
            <a:spLocks/>
          </p:cNvSpPr>
          <p:nvPr/>
        </p:nvSpPr>
        <p:spPr>
          <a:xfrm>
            <a:off x="532400" y="361059"/>
            <a:ext cx="11127200" cy="6903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iscoSans ExtraLight" panose="020B0303020201020303" pitchFamily="34" charset="0"/>
              </a:rPr>
              <a:t>Architecture Overview</a:t>
            </a:r>
            <a:br>
              <a:rPr lang="en-US" dirty="0">
                <a:latin typeface="CiscoSans ExtraLight" panose="020B0303020201020303" pitchFamily="34" charset="0"/>
              </a:rPr>
            </a:br>
            <a:endParaRPr lang="en-US" sz="2400" dirty="0">
              <a:latin typeface="CiscoSans ExtraLight" panose="020B0303020201020303" pitchFamily="34" charset="0"/>
            </a:endParaRPr>
          </a:p>
        </p:txBody>
      </p:sp>
      <p:sp>
        <p:nvSpPr>
          <p:cNvPr id="24" name="Rectangle: Rounded Corners 110">
            <a:extLst>
              <a:ext uri="{FF2B5EF4-FFF2-40B4-BE49-F238E27FC236}">
                <a16:creationId xmlns:a16="http://schemas.microsoft.com/office/drawing/2014/main" id="{F35DDFAD-393B-3705-92CD-940D970E58E7}"/>
              </a:ext>
            </a:extLst>
          </p:cNvPr>
          <p:cNvSpPr/>
          <p:nvPr/>
        </p:nvSpPr>
        <p:spPr>
          <a:xfrm>
            <a:off x="2168226" y="1784561"/>
            <a:ext cx="943530" cy="1502248"/>
          </a:xfrm>
          <a:prstGeom prst="roundRect">
            <a:avLst>
              <a:gd name="adj" fmla="val 3932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32BD1-7D17-FB8A-425F-3F8753E68EDA}"/>
              </a:ext>
            </a:extLst>
          </p:cNvPr>
          <p:cNvSpPr txBox="1"/>
          <p:nvPr/>
        </p:nvSpPr>
        <p:spPr>
          <a:xfrm>
            <a:off x="2490103" y="2255210"/>
            <a:ext cx="200784" cy="37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DE8D79-633E-4720-73B4-449D180AD6D8}"/>
              </a:ext>
            </a:extLst>
          </p:cNvPr>
          <p:cNvSpPr/>
          <p:nvPr/>
        </p:nvSpPr>
        <p:spPr>
          <a:xfrm>
            <a:off x="2153788" y="1968827"/>
            <a:ext cx="957968" cy="37990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2FD341-CC6B-E95C-5124-A89A78ED21D4}"/>
              </a:ext>
            </a:extLst>
          </p:cNvPr>
          <p:cNvSpPr/>
          <p:nvPr/>
        </p:nvSpPr>
        <p:spPr>
          <a:xfrm>
            <a:off x="2160429" y="2587545"/>
            <a:ext cx="957968" cy="37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95781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CiscoSans ExtraLight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Akella</dc:creator>
  <cp:lastModifiedBy>Srinivas Akella</cp:lastModifiedBy>
  <cp:revision>1</cp:revision>
  <dcterms:created xsi:type="dcterms:W3CDTF">2022-08-21T18:18:39Z</dcterms:created>
  <dcterms:modified xsi:type="dcterms:W3CDTF">2022-08-21T21:19:25Z</dcterms:modified>
</cp:coreProperties>
</file>