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783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886200" y="2438400"/>
            <a:ext cx="12192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2743199"/>
            <a:ext cx="4191000" cy="16764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533400"/>
            <a:ext cx="748188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752600" y="2667000"/>
            <a:ext cx="5715000" cy="11731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819399"/>
            <a:ext cx="4876800" cy="15240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7453151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571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3276600"/>
            <a:ext cx="990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047999"/>
            <a:ext cx="4191000" cy="10668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934200" cy="302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750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37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6169"/>
            <a:ext cx="8229600" cy="2746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89588"/>
            <a:ext cx="8425800" cy="54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12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71600"/>
            <a:ext cx="4191000" cy="2286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700212"/>
            <a:ext cx="2024062" cy="2590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77057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14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077119"/>
            <a:ext cx="4038600" cy="42703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514599"/>
            <a:ext cx="4419600" cy="12192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45" y="533400"/>
            <a:ext cx="579287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66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1371600"/>
            <a:ext cx="3657600" cy="762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09800"/>
            <a:ext cx="6019800" cy="762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00" y="609600"/>
            <a:ext cx="8174458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94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828800"/>
            <a:ext cx="5867400" cy="3810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666999"/>
            <a:ext cx="6172200" cy="121920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"/>
            <a:ext cx="834702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761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28800"/>
            <a:ext cx="5105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0201"/>
            <a:ext cx="4114800" cy="23621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9" y="609600"/>
            <a:ext cx="7739062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873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133600" y="1600200"/>
            <a:ext cx="5257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752600"/>
            <a:ext cx="5791200" cy="2057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6" y="838200"/>
            <a:ext cx="8018769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86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</Words>
  <Application>Microsoft Office PowerPoint</Application>
  <PresentationFormat>On-screen Show (4:3)</PresentationFormat>
  <Paragraphs>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sanjapu</dc:creator>
  <cp:lastModifiedBy>User</cp:lastModifiedBy>
  <cp:revision>11</cp:revision>
  <dcterms:created xsi:type="dcterms:W3CDTF">2006-08-16T00:00:00Z</dcterms:created>
  <dcterms:modified xsi:type="dcterms:W3CDTF">2020-02-03T07:32:57Z</dcterms:modified>
</cp:coreProperties>
</file>