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4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5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6.xml" ContentType="application/vnd.openxmlformats-officedocument.theme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7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theme/theme8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9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theme/theme10.xml" ContentType="application/vnd.openxmlformats-officedocument.theme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theme/theme11.xml" ContentType="application/vnd.openxmlformats-officedocument.theme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theme/theme12.xml" ContentType="application/vnd.openxmlformats-officedocument.theme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theme/theme13.xml" ContentType="application/vnd.openxmlformats-officedocument.theme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theme/theme14.xml" ContentType="application/vnd.openxmlformats-officedocument.theme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theme/theme15.xml" ContentType="application/vnd.openxmlformats-officedocument.theme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theme/theme16.xml" ContentType="application/vnd.openxmlformats-officedocument.theme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theme/theme17.xml" ContentType="application/vnd.openxmlformats-officedocument.theme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theme/theme18.xml" ContentType="application/vnd.openxmlformats-officedocument.theme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theme/theme19.xml" ContentType="application/vnd.openxmlformats-officedocument.theme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theme/theme20.xml" ContentType="application/vnd.openxmlformats-officedocument.theme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theme/theme21.xml" ContentType="application/vnd.openxmlformats-officedocument.theme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theme/theme22.xml" ContentType="application/vnd.openxmlformats-officedocument.theme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theme/theme23.xml" ContentType="application/vnd.openxmlformats-officedocument.theme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theme/theme24.xml" ContentType="application/vnd.openxmlformats-officedocument.theme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theme/theme25.xml" ContentType="application/vnd.openxmlformats-officedocument.theme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theme/theme26.xml" ContentType="application/vnd.openxmlformats-officedocument.theme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514.xml" ContentType="application/vnd.openxmlformats-officedocument.presentationml.slideLayout+xml"/>
  <Override PartName="/ppt/theme/theme27.xml" ContentType="application/vnd.openxmlformats-officedocument.theme+xml"/>
  <Override PartName="/ppt/slideLayouts/slideLayout515.xml" ContentType="application/vnd.openxmlformats-officedocument.presentationml.slideLayout+xml"/>
  <Override PartName="/ppt/slideLayouts/slideLayout516.xml" ContentType="application/vnd.openxmlformats-officedocument.presentationml.slideLayout+xml"/>
  <Override PartName="/ppt/slideLayouts/slideLayout517.xml" ContentType="application/vnd.openxmlformats-officedocument.presentationml.slideLayout+xml"/>
  <Override PartName="/ppt/slideLayouts/slideLayout5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522.xml" ContentType="application/vnd.openxmlformats-officedocument.presentationml.slideLayout+xml"/>
  <Override PartName="/ppt/slideLayouts/slideLayout523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525.xml" ContentType="application/vnd.openxmlformats-officedocument.presentationml.slideLayout+xml"/>
  <Override PartName="/ppt/slideLayouts/slideLayout526.xml" ContentType="application/vnd.openxmlformats-officedocument.presentationml.slideLayout+xml"/>
  <Override PartName="/ppt/slideLayouts/slideLayout527.xml" ContentType="application/vnd.openxmlformats-officedocument.presentationml.slideLayout+xml"/>
  <Override PartName="/ppt/slideLayouts/slideLayout528.xml" ContentType="application/vnd.openxmlformats-officedocument.presentationml.slideLayout+xml"/>
  <Override PartName="/ppt/slideLayouts/slideLayout529.xml" ContentType="application/vnd.openxmlformats-officedocument.presentationml.slideLayout+xml"/>
  <Override PartName="/ppt/slideLayouts/slideLayout530.xml" ContentType="application/vnd.openxmlformats-officedocument.presentationml.slideLayout+xml"/>
  <Override PartName="/ppt/slideLayouts/slideLayout531.xml" ContentType="application/vnd.openxmlformats-officedocument.presentationml.slideLayout+xml"/>
  <Override PartName="/ppt/slideLayouts/slideLayout532.xml" ContentType="application/vnd.openxmlformats-officedocument.presentationml.slideLayout+xml"/>
  <Override PartName="/ppt/theme/theme28.xml" ContentType="application/vnd.openxmlformats-officedocument.theme+xml"/>
  <Override PartName="/ppt/slideLayouts/slideLayout533.xml" ContentType="application/vnd.openxmlformats-officedocument.presentationml.slideLayout+xml"/>
  <Override PartName="/ppt/slideLayouts/slideLayout534.xml" ContentType="application/vnd.openxmlformats-officedocument.presentationml.slideLayout+xml"/>
  <Override PartName="/ppt/slideLayouts/slideLayout535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537.xml" ContentType="application/vnd.openxmlformats-officedocument.presentationml.slideLayout+xml"/>
  <Override PartName="/ppt/slideLayouts/slideLayout538.xml" ContentType="application/vnd.openxmlformats-officedocument.presentationml.slideLayout+xml"/>
  <Override PartName="/ppt/slideLayouts/slideLayout539.xml" ContentType="application/vnd.openxmlformats-officedocument.presentationml.slideLayout+xml"/>
  <Override PartName="/ppt/slideLayouts/slideLayout540.xml" ContentType="application/vnd.openxmlformats-officedocument.presentationml.slideLayout+xml"/>
  <Override PartName="/ppt/slideLayouts/slideLayout541.xml" ContentType="application/vnd.openxmlformats-officedocument.presentationml.slideLayout+xml"/>
  <Override PartName="/ppt/slideLayouts/slideLayout542.xml" ContentType="application/vnd.openxmlformats-officedocument.presentationml.slideLayout+xml"/>
  <Override PartName="/ppt/slideLayouts/slideLayout5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slideLayouts/slideLayout545.xml" ContentType="application/vnd.openxmlformats-officedocument.presentationml.slideLayout+xml"/>
  <Override PartName="/ppt/slideLayouts/slideLayout546.xml" ContentType="application/vnd.openxmlformats-officedocument.presentationml.slideLayout+xml"/>
  <Override PartName="/ppt/slideLayouts/slideLayout547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Layouts/slideLayout549.xml" ContentType="application/vnd.openxmlformats-officedocument.presentationml.slideLayout+xml"/>
  <Override PartName="/ppt/slideLayouts/slideLayout550.xml" ContentType="application/vnd.openxmlformats-officedocument.presentationml.slideLayout+xml"/>
  <Override PartName="/ppt/theme/theme29.xml" ContentType="application/vnd.openxmlformats-officedocument.theme+xml"/>
  <Override PartName="/ppt/slideLayouts/slideLayout551.xml" ContentType="application/vnd.openxmlformats-officedocument.presentationml.slideLayout+xml"/>
  <Override PartName="/ppt/slideLayouts/slideLayout552.xml" ContentType="application/vnd.openxmlformats-officedocument.presentationml.slideLayout+xml"/>
  <Override PartName="/ppt/slideLayouts/slideLayout553.xml" ContentType="application/vnd.openxmlformats-officedocument.presentationml.slideLayout+xml"/>
  <Override PartName="/ppt/slideLayouts/slideLayout554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556.xml" ContentType="application/vnd.openxmlformats-officedocument.presentationml.slideLayout+xml"/>
  <Override PartName="/ppt/slideLayouts/slideLayout557.xml" ContentType="application/vnd.openxmlformats-officedocument.presentationml.slideLayout+xml"/>
  <Override PartName="/ppt/slideLayouts/slideLayout558.xml" ContentType="application/vnd.openxmlformats-officedocument.presentationml.slideLayout+xml"/>
  <Override PartName="/ppt/slideLayouts/slideLayout559.xml" ContentType="application/vnd.openxmlformats-officedocument.presentationml.slideLayout+xml"/>
  <Override PartName="/ppt/slideLayouts/slideLayout560.xml" ContentType="application/vnd.openxmlformats-officedocument.presentationml.slideLayout+xml"/>
  <Override PartName="/ppt/slideLayouts/slideLayout561.xml" ContentType="application/vnd.openxmlformats-officedocument.presentationml.slideLayout+xml"/>
  <Override PartName="/ppt/slideLayouts/slideLayout562.xml" ContentType="application/vnd.openxmlformats-officedocument.presentationml.slideLayout+xml"/>
  <Override PartName="/ppt/slideLayouts/slideLayout563.xml" ContentType="application/vnd.openxmlformats-officedocument.presentationml.slideLayout+xml"/>
  <Override PartName="/ppt/slideLayouts/slideLayout564.xml" ContentType="application/vnd.openxmlformats-officedocument.presentationml.slideLayout+xml"/>
  <Override PartName="/ppt/slideLayouts/slideLayout565.xml" ContentType="application/vnd.openxmlformats-officedocument.presentationml.slideLayout+xml"/>
  <Override PartName="/ppt/slideLayouts/slideLayout566.xml" ContentType="application/vnd.openxmlformats-officedocument.presentationml.slideLayout+xml"/>
  <Override PartName="/ppt/slideLayouts/slideLayout567.xml" ContentType="application/vnd.openxmlformats-officedocument.presentationml.slideLayout+xml"/>
  <Override PartName="/ppt/slideLayouts/slideLayout568.xml" ContentType="application/vnd.openxmlformats-officedocument.presentationml.slideLayout+xml"/>
  <Override PartName="/ppt/slideLayouts/slideLayout569.xml" ContentType="application/vnd.openxmlformats-officedocument.presentationml.slideLayout+xml"/>
  <Override PartName="/ppt/slideLayouts/slideLayout570.xml" ContentType="application/vnd.openxmlformats-officedocument.presentationml.slideLayout+xml"/>
  <Override PartName="/ppt/slideLayouts/slideLayout571.xml" ContentType="application/vnd.openxmlformats-officedocument.presentationml.slideLayout+xml"/>
  <Override PartName="/ppt/slideLayouts/slideLayout572.xml" ContentType="application/vnd.openxmlformats-officedocument.presentationml.slideLayout+xml"/>
  <Override PartName="/ppt/slideLayouts/slideLayout573.xml" ContentType="application/vnd.openxmlformats-officedocument.presentationml.slideLayout+xml"/>
  <Override PartName="/ppt/theme/theme30.xml" ContentType="application/vnd.openxmlformats-officedocument.theme+xml"/>
  <Override PartName="/ppt/slideLayouts/slideLayout574.xml" ContentType="application/vnd.openxmlformats-officedocument.presentationml.slideLayout+xml"/>
  <Override PartName="/ppt/slideLayouts/slideLayout575.xml" ContentType="application/vnd.openxmlformats-officedocument.presentationml.slideLayout+xml"/>
  <Override PartName="/ppt/slideLayouts/slideLayout576.xml" ContentType="application/vnd.openxmlformats-officedocument.presentationml.slideLayout+xml"/>
  <Override PartName="/ppt/slideLayouts/slideLayout577.xml" ContentType="application/vnd.openxmlformats-officedocument.presentationml.slideLayout+xml"/>
  <Override PartName="/ppt/slideLayouts/slideLayout578.xml" ContentType="application/vnd.openxmlformats-officedocument.presentationml.slideLayout+xml"/>
  <Override PartName="/ppt/slideLayouts/slideLayout579.xml" ContentType="application/vnd.openxmlformats-officedocument.presentationml.slideLayout+xml"/>
  <Override PartName="/ppt/slideLayouts/slideLayout580.xml" ContentType="application/vnd.openxmlformats-officedocument.presentationml.slideLayout+xml"/>
  <Override PartName="/ppt/slideLayouts/slideLayout581.xml" ContentType="application/vnd.openxmlformats-officedocument.presentationml.slideLayout+xml"/>
  <Override PartName="/ppt/slideLayouts/slideLayout582.xml" ContentType="application/vnd.openxmlformats-officedocument.presentationml.slideLayout+xml"/>
  <Override PartName="/ppt/slideLayouts/slideLayout583.xml" ContentType="application/vnd.openxmlformats-officedocument.presentationml.slideLayout+xml"/>
  <Override PartName="/ppt/slideLayouts/slideLayout584.xml" ContentType="application/vnd.openxmlformats-officedocument.presentationml.slideLayout+xml"/>
  <Override PartName="/ppt/slideLayouts/slideLayout585.xml" ContentType="application/vnd.openxmlformats-officedocument.presentationml.slideLayout+xml"/>
  <Override PartName="/ppt/slideLayouts/slideLayout586.xml" ContentType="application/vnd.openxmlformats-officedocument.presentationml.slideLayout+xml"/>
  <Override PartName="/ppt/slideLayouts/slideLayout587.xml" ContentType="application/vnd.openxmlformats-officedocument.presentationml.slideLayout+xml"/>
  <Override PartName="/ppt/slideLayouts/slideLayout588.xml" ContentType="application/vnd.openxmlformats-officedocument.presentationml.slideLayout+xml"/>
  <Override PartName="/ppt/slideLayouts/slideLayout589.xml" ContentType="application/vnd.openxmlformats-officedocument.presentationml.slideLayout+xml"/>
  <Override PartName="/ppt/slideLayouts/slideLayout590.xml" ContentType="application/vnd.openxmlformats-officedocument.presentationml.slideLayout+xml"/>
  <Override PartName="/ppt/slideLayouts/slideLayout591.xml" ContentType="application/vnd.openxmlformats-officedocument.presentationml.slideLayout+xml"/>
  <Override PartName="/ppt/theme/theme31.xml" ContentType="application/vnd.openxmlformats-officedocument.theme+xml"/>
  <Override PartName="/ppt/slideLayouts/slideLayout592.xml" ContentType="application/vnd.openxmlformats-officedocument.presentationml.slideLayout+xml"/>
  <Override PartName="/ppt/slideLayouts/slideLayout593.xml" ContentType="application/vnd.openxmlformats-officedocument.presentationml.slideLayout+xml"/>
  <Override PartName="/ppt/slideLayouts/slideLayout594.xml" ContentType="application/vnd.openxmlformats-officedocument.presentationml.slideLayout+xml"/>
  <Override PartName="/ppt/slideLayouts/slideLayout595.xml" ContentType="application/vnd.openxmlformats-officedocument.presentationml.slideLayout+xml"/>
  <Override PartName="/ppt/slideLayouts/slideLayout596.xml" ContentType="application/vnd.openxmlformats-officedocument.presentationml.slideLayout+xml"/>
  <Override PartName="/ppt/slideLayouts/slideLayout597.xml" ContentType="application/vnd.openxmlformats-officedocument.presentationml.slideLayout+xml"/>
  <Override PartName="/ppt/slideLayouts/slideLayout598.xml" ContentType="application/vnd.openxmlformats-officedocument.presentationml.slideLayout+xml"/>
  <Override PartName="/ppt/slideLayouts/slideLayout599.xml" ContentType="application/vnd.openxmlformats-officedocument.presentationml.slideLayout+xml"/>
  <Override PartName="/ppt/slideLayouts/slideLayout600.xml" ContentType="application/vnd.openxmlformats-officedocument.presentationml.slideLayout+xml"/>
  <Override PartName="/ppt/slideLayouts/slideLayout601.xml" ContentType="application/vnd.openxmlformats-officedocument.presentationml.slideLayout+xml"/>
  <Override PartName="/ppt/slideLayouts/slideLayout602.xml" ContentType="application/vnd.openxmlformats-officedocument.presentationml.slideLayout+xml"/>
  <Override PartName="/ppt/slideLayouts/slideLayout603.xml" ContentType="application/vnd.openxmlformats-officedocument.presentationml.slideLayout+xml"/>
  <Override PartName="/ppt/slideLayouts/slideLayout604.xml" ContentType="application/vnd.openxmlformats-officedocument.presentationml.slideLayout+xml"/>
  <Override PartName="/ppt/slideLayouts/slideLayout605.xml" ContentType="application/vnd.openxmlformats-officedocument.presentationml.slideLayout+xml"/>
  <Override PartName="/ppt/slideLayouts/slideLayout606.xml" ContentType="application/vnd.openxmlformats-officedocument.presentationml.slideLayout+xml"/>
  <Override PartName="/ppt/slideLayouts/slideLayout607.xml" ContentType="application/vnd.openxmlformats-officedocument.presentationml.slideLayout+xml"/>
  <Override PartName="/ppt/slideLayouts/slideLayout608.xml" ContentType="application/vnd.openxmlformats-officedocument.presentationml.slideLayout+xml"/>
  <Override PartName="/ppt/slideLayouts/slideLayout609.xml" ContentType="application/vnd.openxmlformats-officedocument.presentationml.slideLayout+xml"/>
  <Override PartName="/ppt/slideLayouts/slideLayout610.xml" ContentType="application/vnd.openxmlformats-officedocument.presentationml.slideLayout+xml"/>
  <Override PartName="/ppt/theme/theme32.xml" ContentType="application/vnd.openxmlformats-officedocument.theme+xml"/>
  <Override PartName="/ppt/theme/theme3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85" r:id="rId2"/>
    <p:sldMasterId id="2147483702" r:id="rId3"/>
    <p:sldMasterId id="2147483725" r:id="rId4"/>
    <p:sldMasterId id="2147483741" r:id="rId5"/>
    <p:sldMasterId id="2147483762" r:id="rId6"/>
    <p:sldMasterId id="2147483783" r:id="rId7"/>
    <p:sldMasterId id="2147483804" r:id="rId8"/>
    <p:sldMasterId id="2147483825" r:id="rId9"/>
    <p:sldMasterId id="2147483833" r:id="rId10"/>
    <p:sldMasterId id="2147483858" r:id="rId11"/>
    <p:sldMasterId id="2147483878" r:id="rId12"/>
    <p:sldMasterId id="2147483897" r:id="rId13"/>
    <p:sldMasterId id="2147483916" r:id="rId14"/>
    <p:sldMasterId id="2147483940" r:id="rId15"/>
    <p:sldMasterId id="2147483959" r:id="rId16"/>
    <p:sldMasterId id="2147484014" r:id="rId17"/>
    <p:sldMasterId id="2147484038" r:id="rId18"/>
    <p:sldMasterId id="2147484055" r:id="rId19"/>
    <p:sldMasterId id="2147484078" r:id="rId20"/>
    <p:sldMasterId id="2147484094" r:id="rId21"/>
    <p:sldMasterId id="2147484115" r:id="rId22"/>
    <p:sldMasterId id="2147484136" r:id="rId23"/>
    <p:sldMasterId id="2147484157" r:id="rId24"/>
    <p:sldMasterId id="2147484178" r:id="rId25"/>
    <p:sldMasterId id="2147484186" r:id="rId26"/>
    <p:sldMasterId id="2147484211" r:id="rId27"/>
    <p:sldMasterId id="2147484231" r:id="rId28"/>
    <p:sldMasterId id="2147484250" r:id="rId29"/>
    <p:sldMasterId id="2147484269" r:id="rId30"/>
    <p:sldMasterId id="2147484293" r:id="rId31"/>
    <p:sldMasterId id="2147484312" r:id="rId32"/>
  </p:sldMasterIdLst>
  <p:notesMasterIdLst>
    <p:notesMasterId r:id="rId64"/>
  </p:notesMasterIdLst>
  <p:sldIdLst>
    <p:sldId id="300" r:id="rId33"/>
    <p:sldId id="258" r:id="rId34"/>
    <p:sldId id="263" r:id="rId35"/>
    <p:sldId id="264" r:id="rId36"/>
    <p:sldId id="265" r:id="rId37"/>
    <p:sldId id="266" r:id="rId38"/>
    <p:sldId id="296" r:id="rId39"/>
    <p:sldId id="268" r:id="rId40"/>
    <p:sldId id="269" r:id="rId41"/>
    <p:sldId id="297" r:id="rId42"/>
    <p:sldId id="298" r:id="rId43"/>
    <p:sldId id="299" r:id="rId44"/>
    <p:sldId id="280" r:id="rId45"/>
    <p:sldId id="291" r:id="rId46"/>
    <p:sldId id="272" r:id="rId47"/>
    <p:sldId id="270" r:id="rId48"/>
    <p:sldId id="287" r:id="rId49"/>
    <p:sldId id="273" r:id="rId50"/>
    <p:sldId id="274" r:id="rId51"/>
    <p:sldId id="295" r:id="rId52"/>
    <p:sldId id="281" r:id="rId53"/>
    <p:sldId id="292" r:id="rId54"/>
    <p:sldId id="282" r:id="rId55"/>
    <p:sldId id="283" r:id="rId56"/>
    <p:sldId id="290" r:id="rId57"/>
    <p:sldId id="275" r:id="rId58"/>
    <p:sldId id="276" r:id="rId59"/>
    <p:sldId id="293" r:id="rId60"/>
    <p:sldId id="261" r:id="rId61"/>
    <p:sldId id="279" r:id="rId62"/>
    <p:sldId id="278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89" autoAdjust="0"/>
    <p:restoredTop sz="86425" autoAdjust="0"/>
  </p:normalViewPr>
  <p:slideViewPr>
    <p:cSldViewPr snapToGrid="0">
      <p:cViewPr varScale="1">
        <p:scale>
          <a:sx n="77" d="100"/>
          <a:sy n="77" d="100"/>
        </p:scale>
        <p:origin x="1186" y="58"/>
      </p:cViewPr>
      <p:guideLst/>
    </p:cSldViewPr>
  </p:slideViewPr>
  <p:outlineViewPr>
    <p:cViewPr>
      <p:scale>
        <a:sx n="33" d="100"/>
        <a:sy n="33" d="100"/>
      </p:scale>
      <p:origin x="0" y="-120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7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2.xml"/><Relationship Id="rId42" Type="http://schemas.openxmlformats.org/officeDocument/2006/relationships/slide" Target="slides/slide10.xml"/><Relationship Id="rId47" Type="http://schemas.openxmlformats.org/officeDocument/2006/relationships/slide" Target="slides/slide15.xml"/><Relationship Id="rId50" Type="http://schemas.openxmlformats.org/officeDocument/2006/relationships/slide" Target="slides/slide18.xml"/><Relationship Id="rId55" Type="http://schemas.openxmlformats.org/officeDocument/2006/relationships/slide" Target="slides/slide23.xml"/><Relationship Id="rId63" Type="http://schemas.openxmlformats.org/officeDocument/2006/relationships/slide" Target="slides/slide31.xml"/><Relationship Id="rId68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5.xml"/><Relationship Id="rId40" Type="http://schemas.openxmlformats.org/officeDocument/2006/relationships/slide" Target="slides/slide8.xml"/><Relationship Id="rId45" Type="http://schemas.openxmlformats.org/officeDocument/2006/relationships/slide" Target="slides/slide13.xml"/><Relationship Id="rId53" Type="http://schemas.openxmlformats.org/officeDocument/2006/relationships/slide" Target="slides/slide21.xml"/><Relationship Id="rId58" Type="http://schemas.openxmlformats.org/officeDocument/2006/relationships/slide" Target="slides/slide26.xml"/><Relationship Id="rId66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4.xml"/><Relationship Id="rId49" Type="http://schemas.openxmlformats.org/officeDocument/2006/relationships/slide" Target="slides/slide17.xml"/><Relationship Id="rId57" Type="http://schemas.openxmlformats.org/officeDocument/2006/relationships/slide" Target="slides/slide25.xml"/><Relationship Id="rId61" Type="http://schemas.openxmlformats.org/officeDocument/2006/relationships/slide" Target="slides/slide29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12.xml"/><Relationship Id="rId52" Type="http://schemas.openxmlformats.org/officeDocument/2006/relationships/slide" Target="slides/slide20.xml"/><Relationship Id="rId60" Type="http://schemas.openxmlformats.org/officeDocument/2006/relationships/slide" Target="slides/slide28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3.xml"/><Relationship Id="rId43" Type="http://schemas.openxmlformats.org/officeDocument/2006/relationships/slide" Target="slides/slide11.xml"/><Relationship Id="rId48" Type="http://schemas.openxmlformats.org/officeDocument/2006/relationships/slide" Target="slides/slide16.xml"/><Relationship Id="rId56" Type="http://schemas.openxmlformats.org/officeDocument/2006/relationships/slide" Target="slides/slide24.xml"/><Relationship Id="rId64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1.xml"/><Relationship Id="rId38" Type="http://schemas.openxmlformats.org/officeDocument/2006/relationships/slide" Target="slides/slide6.xml"/><Relationship Id="rId46" Type="http://schemas.openxmlformats.org/officeDocument/2006/relationships/slide" Target="slides/slide14.xml"/><Relationship Id="rId59" Type="http://schemas.openxmlformats.org/officeDocument/2006/relationships/slide" Target="slides/slide27.xml"/><Relationship Id="rId67" Type="http://schemas.openxmlformats.org/officeDocument/2006/relationships/theme" Target="theme/theme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9.xml"/><Relationship Id="rId54" Type="http://schemas.openxmlformats.org/officeDocument/2006/relationships/slide" Target="slides/slide22.xml"/><Relationship Id="rId62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C7218-86B7-4F0D-97FC-82F69B4C96D1}" type="datetimeFigureOut">
              <a:rPr lang="en-AU" smtClean="0"/>
              <a:t>16/12/2019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E1EAB-6DB9-4D11-A5F6-D6F18735A4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092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Who is using lots of JavaScript in their project now?</a:t>
            </a:r>
          </a:p>
          <a:p>
            <a:r>
              <a:rPr lang="en-AU" baseline="0" dirty="0" smtClean="0"/>
              <a:t>What</a:t>
            </a:r>
            <a:r>
              <a:rPr lang="en-AU" dirty="0" smtClean="0"/>
              <a:t> libraries are you using?</a:t>
            </a:r>
            <a:endParaRPr lang="en-AU" baseline="0" dirty="0" smtClean="0"/>
          </a:p>
          <a:p>
            <a:endParaRPr lang="en-AU" dirty="0" smtClean="0"/>
          </a:p>
          <a:p>
            <a:r>
              <a:rPr lang="en-AU" dirty="0" smtClean="0"/>
              <a:t>JavaScript is designed as a scripting</a:t>
            </a:r>
            <a:r>
              <a:rPr lang="en-AU" baseline="0" dirty="0" smtClean="0"/>
              <a:t> language to do small things on a browser document.</a:t>
            </a:r>
          </a:p>
          <a:p>
            <a:r>
              <a:rPr lang="en-AU" baseline="0" dirty="0" smtClean="0"/>
              <a:t>We now use it as a full programming language to do all sort of things, a "page" can be the application, and all logic runs in JavaScript.  </a:t>
            </a:r>
          </a:p>
          <a:p>
            <a:r>
              <a:rPr lang="en-AU" baseline="0" dirty="0" smtClean="0"/>
              <a:t>AJAX and REST end points allow</a:t>
            </a:r>
            <a:r>
              <a:rPr lang="en-AU" dirty="0" smtClean="0"/>
              <a:t> us to communicate to the server without refreshing the page.</a:t>
            </a:r>
            <a:endParaRPr lang="en-AU" baseline="0" dirty="0" smtClean="0"/>
          </a:p>
          <a:p>
            <a:r>
              <a:rPr lang="en-AU" baseline="0" dirty="0" smtClean="0"/>
              <a:t>But JavaScript is not suited for large applications</a:t>
            </a:r>
          </a:p>
          <a:p>
            <a:r>
              <a:rPr lang="en-AU" baseline="0" dirty="0" smtClean="0"/>
              <a:t>As JavaScript code gets complex, it is extremely unwieldy.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E1EAB-6DB9-4D11-A5F6-D6F18735A406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2563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// not a reference to </a:t>
            </a:r>
            <a:r>
              <a:rPr lang="en-AU" dirty="0" err="1" smtClean="0"/>
              <a:t>coffeescript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// y is function </a:t>
            </a:r>
            <a:r>
              <a:rPr lang="en-AU" dirty="0" smtClean="0">
                <a:solidFill>
                  <a:schemeClr val="tx2"/>
                </a:solidFill>
              </a:rPr>
              <a:t>closure </a:t>
            </a:r>
            <a:r>
              <a:rPr lang="en-AU" dirty="0" smtClean="0"/>
              <a:t>- exposes an inner function, allowing the inner variable </a:t>
            </a:r>
            <a:r>
              <a:rPr lang="en-AU" dirty="0" err="1" smtClean="0"/>
              <a:t>x.foo</a:t>
            </a:r>
            <a:r>
              <a:rPr lang="en-AU" dirty="0" smtClean="0"/>
              <a:t> to be modified externally.</a:t>
            </a:r>
          </a:p>
          <a:p>
            <a:pPr marL="0" indent="0">
              <a:buNone/>
            </a:pPr>
            <a:r>
              <a:rPr lang="en-AU" dirty="0" smtClean="0"/>
              <a:t>// extremely important in event handling, but difficult without strong coffee.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E1EAB-6DB9-4D11-A5F6-D6F18735A406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9305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// not a reference to </a:t>
            </a:r>
            <a:r>
              <a:rPr lang="en-AU" dirty="0" err="1" smtClean="0"/>
              <a:t>coffeescript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// y is function </a:t>
            </a:r>
            <a:r>
              <a:rPr lang="en-AU" dirty="0" smtClean="0">
                <a:solidFill>
                  <a:schemeClr val="tx2"/>
                </a:solidFill>
              </a:rPr>
              <a:t>closure </a:t>
            </a:r>
            <a:r>
              <a:rPr lang="en-AU" dirty="0" smtClean="0"/>
              <a:t>- exposes an inner function, allowing the inner variable </a:t>
            </a:r>
            <a:r>
              <a:rPr lang="en-AU" dirty="0" err="1" smtClean="0"/>
              <a:t>x.foo</a:t>
            </a:r>
            <a:r>
              <a:rPr lang="en-AU" dirty="0" smtClean="0"/>
              <a:t> to be modified externally.</a:t>
            </a:r>
          </a:p>
          <a:p>
            <a:pPr marL="0" indent="0">
              <a:buNone/>
            </a:pPr>
            <a:r>
              <a:rPr lang="en-AU" dirty="0" smtClean="0"/>
              <a:t>// extremely important in event handling, but difficult without strong coffee.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E1EAB-6DB9-4D11-A5F6-D6F18735A406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1612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Some of you might find these examples interesting…  Just wait until you had to fix someone else bug in their script</a:t>
            </a:r>
          </a:p>
          <a:p>
            <a:endParaRPr lang="en-A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do it with VS.NET 2010, but there are manual bits involved.  Installer doesn't help you.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E1EAB-6DB9-4D11-A5F6-D6F18735A406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2624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This is my largest, 1500 line file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.  TS will complain though, because it thinks you can be more specific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E1EAB-6DB9-4D11-A5F6-D6F18735A406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2761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If you are already using JavaScript, and you see yourself using more JavaScript.  You have to look at </a:t>
            </a:r>
            <a:r>
              <a:rPr lang="en-AU" dirty="0" err="1" smtClean="0"/>
              <a:t>TypeScript</a:t>
            </a:r>
            <a:r>
              <a:rPr lang="en-AU" dirty="0" smtClean="0"/>
              <a:t>.</a:t>
            </a:r>
          </a:p>
          <a:p>
            <a:r>
              <a:rPr lang="en-AU" dirty="0" smtClean="0"/>
              <a:t>The strong tooling in Visual Studio is a key differentiator for Microsoft.  TS will be here at least until </a:t>
            </a:r>
            <a:r>
              <a:rPr lang="en-AU" dirty="0" err="1" smtClean="0"/>
              <a:t>ECMAScript</a:t>
            </a:r>
            <a:r>
              <a:rPr lang="en-AU" dirty="0" smtClean="0"/>
              <a:t> v6 comes out, whenever that is.  Even then, old browsers won't support most of it so you'll still need a way to compile down to plain-old-JavaScript</a:t>
            </a:r>
          </a:p>
          <a:p>
            <a:r>
              <a:rPr lang="en-AU" dirty="0" smtClean="0"/>
              <a:t>Once you've done the initial hard work and converted a project.  There is no going back.  It'd be like going back to the dark ages.</a:t>
            </a:r>
          </a:p>
          <a:p>
            <a:r>
              <a:rPr lang="en-AU" dirty="0" err="1" smtClean="0"/>
              <a:t>TypeScript</a:t>
            </a:r>
            <a:r>
              <a:rPr lang="en-AU" dirty="0" smtClean="0"/>
              <a:t> is currently in beta.  v0.9 will give us generics!  I expect as TS matures and more and more Microsoft teams migrate to it internally, we'll see a lot more TS in one year than now.</a:t>
            </a:r>
          </a:p>
          <a:p>
            <a:r>
              <a:rPr lang="en-AU" dirty="0" smtClean="0"/>
              <a:t>You can use </a:t>
            </a:r>
            <a:r>
              <a:rPr lang="en-AU" dirty="0" err="1" smtClean="0"/>
              <a:t>TypeScript</a:t>
            </a:r>
            <a:r>
              <a:rPr lang="en-AU" dirty="0" smtClean="0"/>
              <a:t> for ASP.NET / MVC / SharePoint as well as Windows Apps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E1EAB-6DB9-4D11-A5F6-D6F18735A406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083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8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8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0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0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0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0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0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0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0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0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0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0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0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0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0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0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0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0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1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1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1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2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2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2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2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2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2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2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2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2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2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2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3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3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3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3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3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3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3.xml"/></Relationships>
</file>

<file path=ppt/slideLayouts/_rels/slideLayout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3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3.xml"/></Relationships>
</file>

<file path=ppt/slideLayouts/_rels/slideLayout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3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3.xml"/></Relationships>
</file>

<file path=ppt/slideLayouts/_rels/slideLayout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3.xml"/></Relationships>
</file>

<file path=ppt/slideLayouts/_rels/slideLayout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4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4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4.xml"/></Relationships>
</file>

<file path=ppt/slideLayouts/_rels/slideLayout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4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5.xml"/></Relationships>
</file>

<file path=ppt/slideLayouts/_rels/slideLayout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2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2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2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5.xml"/></Relationships>
</file>

<file path=ppt/slideLayouts/_rels/slideLayout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6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6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6.xml"/></Relationships>
</file>

<file path=ppt/slideLayouts/_rels/slideLayout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6.xml"/></Relationships>
</file>

<file path=ppt/slideLayouts/_rels/slideLayout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6.xml"/></Relationships>
</file>

<file path=ppt/slideLayouts/_rels/slideLayout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6.xml"/></Relationships>
</file>

<file path=ppt/slideLayouts/_rels/slideLayout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6.xml"/></Relationships>
</file>

<file path=ppt/slideLayouts/_rels/slideLayout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6.xml"/></Relationships>
</file>

<file path=ppt/slideLayouts/_rels/slideLayout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6.xml"/></Relationships>
</file>

<file path=ppt/slideLayouts/_rels/slideLayout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6.xml"/></Relationships>
</file>

<file path=ppt/slideLayouts/_rels/slideLayout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6.xml"/></Relationships>
</file>

<file path=ppt/slideLayouts/_rels/slideLayout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6.xml"/></Relationships>
</file>

<file path=ppt/slideLayouts/_rels/slideLayout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6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6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1.gif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7.xml"/></Relationships>
</file>

<file path=ppt/slideLayouts/_rels/slideLayout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7.xml"/></Relationships>
</file>

<file path=ppt/slideLayouts/_rels/slideLayout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7.xml"/></Relationships>
</file>

<file path=ppt/slideLayouts/_rels/slideLayout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7.xml"/></Relationships>
</file>

<file path=ppt/slideLayouts/_rels/slideLayout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7.xml"/></Relationships>
</file>

<file path=ppt/slideLayouts/_rels/slideLayout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7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7.xml"/></Relationships>
</file>

<file path=ppt/slideLayouts/_rels/slideLayout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7.xml"/></Relationships>
</file>

<file path=ppt/slideLayouts/_rels/slideLayout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7.xml"/></Relationships>
</file>

<file path=ppt/slideLayouts/_rels/slideLayout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7.xml"/></Relationships>
</file>

<file path=ppt/slideLayouts/_rels/slideLayout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7.xml"/></Relationships>
</file>

<file path=ppt/slideLayouts/_rels/slideLayout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7.xml"/></Relationships>
</file>

<file path=ppt/slideLayouts/_rels/slideLayout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7.xml"/></Relationships>
</file>

<file path=ppt/slideLayouts/_rels/slideLayout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7.xml"/></Relationships>
</file>

<file path=ppt/slideLayouts/_rels/slideLayout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7.xml"/></Relationships>
</file>

<file path=ppt/slideLayouts/_rels/slideLayout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8.xml"/></Relationships>
</file>

<file path=ppt/slideLayouts/_rels/slideLayout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8.xml"/></Relationships>
</file>

<file path=ppt/slideLayouts/_rels/slideLayout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8.xml"/></Relationships>
</file>

<file path=ppt/slideLayouts/_rels/slideLayout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8.xml"/></Relationships>
</file>

<file path=ppt/slideLayouts/_rels/slideLayout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8.xml"/></Relationships>
</file>

<file path=ppt/slideLayouts/_rels/slideLayout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8.xml"/></Relationships>
</file>

<file path=ppt/slideLayouts/_rels/slideLayout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8.xml"/></Relationships>
</file>

<file path=ppt/slideLayouts/_rels/slideLayout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8.xml"/></Relationships>
</file>

<file path=ppt/slideLayouts/_rels/slideLayout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8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9.xml"/></Relationships>
</file>

<file path=ppt/slideLayouts/_rels/slideLayout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9.xml"/></Relationships>
</file>

<file path=ppt/slideLayouts/_rels/slideLayout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9.xml"/></Relationships>
</file>

<file path=ppt/slideLayouts/_rels/slideLayout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9.xml"/></Relationships>
</file>

<file path=ppt/slideLayouts/_rels/slideLayout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9.xml"/></Relationships>
</file>

<file path=ppt/slideLayouts/_rels/slideLayout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9.xml"/></Relationships>
</file>

<file path=ppt/slideLayouts/_rels/slideLayout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9.xml"/></Relationships>
</file>

<file path=ppt/slideLayouts/_rels/slideLayout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9.xml"/></Relationships>
</file>

<file path=ppt/slideLayouts/_rels/slideLayout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9.xml"/></Relationships>
</file>

<file path=ppt/slideLayouts/_rels/slideLayout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9.xml"/></Relationships>
</file>

<file path=ppt/slideLayouts/_rels/slideLayout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9.xml"/></Relationships>
</file>

<file path=ppt/slideLayouts/_rels/slideLayout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9.xml"/></Relationships>
</file>

<file path=ppt/slideLayouts/_rels/slideLayout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9.xml"/></Relationships>
</file>

<file path=ppt/slideLayouts/_rels/slideLayout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9.xml"/></Relationships>
</file>

<file path=ppt/slideLayouts/_rels/slideLayout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9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0.xml"/></Relationships>
</file>

<file path=ppt/slideLayouts/_rels/slideLayout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0.xml"/></Relationships>
</file>

<file path=ppt/slideLayouts/_rels/slideLayout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0.xml"/></Relationships>
</file>

<file path=ppt/slideLayouts/_rels/slideLayout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0.xml"/></Relationships>
</file>

<file path=ppt/slideLayouts/_rels/slideLayout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0.xml"/></Relationships>
</file>

<file path=ppt/slideLayouts/_rels/slideLayout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0.xml"/></Relationships>
</file>

<file path=ppt/slideLayouts/_rels/slideLayout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0.xml"/></Relationships>
</file>

<file path=ppt/slideLayouts/_rels/slideLayout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0.xml"/></Relationships>
</file>

<file path=ppt/slideLayouts/_rels/slideLayout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0.xml"/></Relationships>
</file>

<file path=ppt/slideLayouts/_rels/slideLayout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1.xml"/></Relationships>
</file>

<file path=ppt/slideLayouts/_rels/slideLayout3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1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1.xml"/></Relationships>
</file>

<file path=ppt/slideLayouts/_rels/slideLayout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1.xml"/></Relationships>
</file>

<file path=ppt/slideLayouts/_rels/slideLayout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1.xml"/></Relationships>
</file>

<file path=ppt/slideLayouts/_rels/slideLayout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1.xml"/></Relationships>
</file>

<file path=ppt/slideLayouts/_rels/slideLayout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1.xml"/></Relationships>
</file>

<file path=ppt/slideLayouts/_rels/slideLayout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1.xml"/></Relationships>
</file>

<file path=ppt/slideLayouts/_rels/slideLayout3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1.xml"/></Relationships>
</file>

<file path=ppt/slideLayouts/_rels/slideLayout3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1.xml"/></Relationships>
</file>

<file path=ppt/slideLayouts/_rels/slideLayout3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1.xml"/></Relationships>
</file>

<file path=ppt/slideLayouts/_rels/slideLayout3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1.xml"/></Relationships>
</file>

<file path=ppt/slideLayouts/_rels/slideLayout3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1.xml"/></Relationships>
</file>

<file path=ppt/slideLayouts/_rels/slideLayout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1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2.xml"/></Relationships>
</file>

<file path=ppt/slideLayouts/_rels/slideLayout4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2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2.xml"/></Relationships>
</file>

<file path=ppt/slideLayouts/_rels/slideLayout4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2.xml"/></Relationships>
</file>

<file path=ppt/slideLayouts/_rels/slideLayout4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2.xml"/></Relationships>
</file>

<file path=ppt/slideLayouts/_rels/slideLayout4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2.xml"/></Relationships>
</file>

<file path=ppt/slideLayouts/_rels/slideLayout4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2.xml"/></Relationships>
</file>

<file path=ppt/slideLayouts/_rels/slideLayout4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2.xml"/></Relationships>
</file>

<file path=ppt/slideLayouts/_rels/slideLayout4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2.xml"/></Relationships>
</file>

<file path=ppt/slideLayouts/_rels/slideLayout4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2.xml"/></Relationships>
</file>

<file path=ppt/slideLayouts/_rels/slideLayout4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2.xml"/></Relationships>
</file>

<file path=ppt/slideLayouts/_rels/slideLayout4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2.xml"/></Relationships>
</file>

<file path=ppt/slideLayouts/_rels/slideLayout4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2.xml"/></Relationships>
</file>

<file path=ppt/slideLayouts/_rels/slideLayout4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2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4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3.xml"/></Relationships>
</file>

<file path=ppt/slideLayouts/_rels/slideLayout4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3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4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3.xml"/></Relationships>
</file>

<file path=ppt/slideLayouts/_rels/slideLayout4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3.xml"/></Relationships>
</file>

<file path=ppt/slideLayouts/_rels/slideLayout4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3.xml"/></Relationships>
</file>

<file path=ppt/slideLayouts/_rels/slideLayout4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3.xml"/></Relationships>
</file>

<file path=ppt/slideLayouts/_rels/slideLayout4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3.xml"/></Relationships>
</file>

<file path=ppt/slideLayouts/_rels/slideLayout4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3.xml"/></Relationships>
</file>

<file path=ppt/slideLayouts/_rels/slideLayout4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3.xml"/></Relationships>
</file>

<file path=ppt/slideLayouts/_rels/slideLayout4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3.xml"/></Relationships>
</file>

<file path=ppt/slideLayouts/_rels/slideLayout4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3.xml"/></Relationships>
</file>

<file path=ppt/slideLayouts/_rels/slideLayout4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3.xml"/></Relationships>
</file>

<file path=ppt/slideLayouts/_rels/slideLayout4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3.xml"/></Relationships>
</file>

<file path=ppt/slideLayouts/_rels/slideLayout4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3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4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4.xml"/></Relationships>
</file>

<file path=ppt/slideLayouts/_rels/slideLayout4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4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4.xml"/></Relationships>
</file>

<file path=ppt/slideLayouts/_rels/slideLayout4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4.xml"/></Relationships>
</file>

<file path=ppt/slideLayouts/_rels/slideLayout4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4.xml"/></Relationships>
</file>

<file path=ppt/slideLayouts/_rels/slideLayout4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4.xml"/></Relationships>
</file>

<file path=ppt/slideLayouts/_rels/slideLayout4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4.xml"/></Relationships>
</file>

<file path=ppt/slideLayouts/_rels/slideLayout4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4.xml"/></Relationships>
</file>

<file path=ppt/slideLayouts/_rels/slideLayout4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4.xml"/></Relationships>
</file>

<file path=ppt/slideLayouts/_rels/slideLayout4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4.xml"/></Relationships>
</file>

<file path=ppt/slideLayouts/_rels/slideLayout4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4.xml"/></Relationships>
</file>

<file path=ppt/slideLayouts/_rels/slideLayout4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4.xml"/></Relationships>
</file>

<file path=ppt/slideLayouts/_rels/slideLayout4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4.xml"/></Relationships>
</file>

<file path=ppt/slideLayouts/_rels/slideLayout4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4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6.xml"/></Relationships>
</file>

<file path=ppt/slideLayouts/_rels/slideLayout4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6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6.xml"/></Relationships>
</file>

<file path=ppt/slideLayouts/_rels/slideLayout4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6.xml"/></Relationships>
</file>

<file path=ppt/slideLayouts/_rels/slideLayout4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6.xml"/></Relationships>
</file>

<file path=ppt/slideLayouts/_rels/slideLayout4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6.xml"/></Relationships>
</file>

<file path=ppt/slideLayouts/_rels/slideLayout4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6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6.xml"/></Relationships>
</file>

<file path=ppt/slideLayouts/_rels/slideLayout4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6.xml"/></Relationships>
</file>

<file path=ppt/slideLayouts/_rels/slideLayout4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6.xml"/></Relationships>
</file>

<file path=ppt/slideLayouts/_rels/slideLayout4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6.xml"/></Relationships>
</file>

<file path=ppt/slideLayouts/_rels/slideLayout4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6.xml"/></Relationships>
</file>

<file path=ppt/slideLayouts/_rels/slideLayout4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6.xml"/></Relationships>
</file>

<file path=ppt/slideLayouts/_rels/slideLayout4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6.xml"/></Relationships>
</file>

<file path=ppt/slideLayouts/_rels/slideLayout4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6.xml"/></Relationships>
</file>

<file path=ppt/slideLayouts/_rels/slideLayout4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6.xml"/></Relationships>
</file>

<file path=ppt/slideLayouts/_rels/slideLayout4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6.xml"/></Relationships>
</file>

<file path=ppt/slideLayouts/_rels/slideLayout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7.xml"/></Relationships>
</file>

<file path=ppt/slideLayouts/_rels/slideLayout4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7.xml"/></Relationships>
</file>

<file path=ppt/slideLayouts/_rels/slideLayout4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4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7.xml"/></Relationships>
</file>

<file path=ppt/slideLayouts/_rels/slideLayout5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7.xml"/></Relationships>
</file>

<file path=ppt/slideLayouts/_rels/slideLayout5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7.xml"/></Relationships>
</file>

<file path=ppt/slideLayouts/_rels/slideLayout5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7.xml"/></Relationships>
</file>

<file path=ppt/slideLayouts/_rels/slideLayout5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7.xml"/></Relationships>
</file>

<file path=ppt/slideLayouts/_rels/slideLayout5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7.xml"/></Relationships>
</file>

<file path=ppt/slideLayouts/_rels/slideLayout5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7.xml"/></Relationships>
</file>

<file path=ppt/slideLayouts/_rels/slideLayout5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7.xml"/></Relationships>
</file>

<file path=ppt/slideLayouts/_rels/slideLayout5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7.xml"/></Relationships>
</file>

<file path=ppt/slideLayouts/_rels/slideLayout5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7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7.xml"/></Relationships>
</file>

<file path=ppt/slideLayouts/_rels/slideLayout5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5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5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7.xml"/></Relationships>
</file>

<file path=ppt/slideLayouts/_rels/slideLayout5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8.xml"/></Relationships>
</file>

<file path=ppt/slideLayouts/_rels/slideLayout5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8.xml"/></Relationships>
</file>

<file path=ppt/slideLayouts/_rels/slideLayout5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5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8.xml"/></Relationships>
</file>

<file path=ppt/slideLayouts/_rels/slideLayout5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8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8.xml"/></Relationships>
</file>

<file path=ppt/slideLayouts/_rels/slideLayout5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8.xml"/></Relationships>
</file>

<file path=ppt/slideLayouts/_rels/slideLayout5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8.xml"/></Relationships>
</file>

<file path=ppt/slideLayouts/_rels/slideLayout5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8.xml"/></Relationships>
</file>

<file path=ppt/slideLayouts/_rels/slideLayout5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8.xml"/></Relationships>
</file>

<file path=ppt/slideLayouts/_rels/slideLayout5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8.xml"/></Relationships>
</file>

<file path=ppt/slideLayouts/_rels/slideLayout5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8.xml"/></Relationships>
</file>

<file path=ppt/slideLayouts/_rels/slideLayout5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8.xml"/></Relationships>
</file>

<file path=ppt/slideLayouts/_rels/slideLayout5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8.xml"/></Relationships>
</file>

<file path=ppt/slideLayouts/_rels/slideLayout5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8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5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5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5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9.xml"/></Relationships>
</file>

<file path=ppt/slideLayouts/_rels/slideLayout5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9.xml"/></Relationships>
</file>

<file path=ppt/slideLayouts/_rels/slideLayout5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5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9.xml"/></Relationships>
</file>

<file path=ppt/slideLayouts/_rels/slideLayout5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9.xml"/></Relationships>
</file>

<file path=ppt/slideLayouts/_rels/slideLayout5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9.xml"/></Relationships>
</file>

<file path=ppt/slideLayouts/_rels/slideLayout5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9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5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9.xml"/></Relationships>
</file>

<file path=ppt/slideLayouts/_rels/slideLayout5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9.xml"/></Relationships>
</file>

<file path=ppt/slideLayouts/_rels/slideLayout5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9.xml"/></Relationships>
</file>

<file path=ppt/slideLayouts/_rels/slideLayout5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9.xml"/></Relationships>
</file>

<file path=ppt/slideLayouts/_rels/slideLayout5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9.xml"/></Relationships>
</file>

<file path=ppt/slideLayouts/_rels/slideLayout5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9.xml"/></Relationships>
</file>

<file path=ppt/slideLayouts/_rels/slideLayout5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9.xml"/></Relationships>
</file>

<file path=ppt/slideLayouts/_rels/slideLayout5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9.xml"/></Relationships>
</file>

<file path=ppt/slideLayouts/_rels/slideLayout5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5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5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0.xml"/></Relationships>
</file>

<file path=ppt/slideLayouts/_rels/slideLayout5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0.xml"/></Relationships>
</file>

<file path=ppt/slideLayouts/_rels/slideLayout5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5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0.xml"/></Relationships>
</file>

<file path=ppt/slideLayouts/_rels/slideLayout5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0.xml"/></Relationships>
</file>

<file path=ppt/slideLayouts/_rels/slideLayout5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0.xml"/></Relationships>
</file>

<file path=ppt/slideLayouts/_rels/slideLayout5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0.xml"/></Relationships>
</file>

<file path=ppt/slideLayouts/_rels/slideLayout5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0.xml"/></Relationships>
</file>

<file path=ppt/slideLayouts/_rels/slideLayout5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0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0.xml"/></Relationships>
</file>

<file path=ppt/slideLayouts/_rels/slideLayout5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0.xml"/></Relationships>
</file>

<file path=ppt/slideLayouts/_rels/slideLayout5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0.xml"/></Relationships>
</file>

<file path=ppt/slideLayouts/_rels/slideLayout5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0.xml"/></Relationships>
</file>

<file path=ppt/slideLayouts/_rels/slideLayout5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0.xml"/></Relationships>
</file>

<file path=ppt/slideLayouts/_rels/slideLayout5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0.xml"/></Relationships>
</file>

<file path=ppt/slideLayouts/_rels/slideLayout5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0.xml"/></Relationships>
</file>

<file path=ppt/slideLayouts/_rels/slideLayout5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0.xml"/></Relationships>
</file>

<file path=ppt/slideLayouts/_rels/slideLayout5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0.xml"/></Relationships>
</file>

<file path=ppt/slideLayouts/_rels/slideLayout5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5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5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5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0.xml"/></Relationships>
</file>

<file path=ppt/slideLayouts/_rels/slideLayout5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1.xml"/></Relationships>
</file>

<file path=ppt/slideLayouts/_rels/slideLayout5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1.xml"/></Relationships>
</file>

<file path=ppt/slideLayouts/_rels/slideLayout5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5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1.xml"/></Relationships>
</file>

<file path=ppt/slideLayouts/_rels/slideLayout5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1.xml"/></Relationships>
</file>

<file path=ppt/slideLayouts/_rels/slideLayout5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1.xml"/></Relationships>
</file>

<file path=ppt/slideLayouts/_rels/slideLayout5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1.xml"/></Relationships>
</file>

<file path=ppt/slideLayouts/_rels/slideLayout5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1.xml"/></Relationships>
</file>

<file path=ppt/slideLayouts/_rels/slideLayout5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1.xml"/></Relationships>
</file>

<file path=ppt/slideLayouts/_rels/slideLayout5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1.xml"/></Relationships>
</file>

<file path=ppt/slideLayouts/_rels/slideLayout5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1.xml"/></Relationships>
</file>

<file path=ppt/slideLayouts/_rels/slideLayout5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1.xml"/></Relationships>
</file>

<file path=ppt/slideLayouts/_rels/slideLayout5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1.xml"/></Relationships>
</file>

<file path=ppt/slideLayouts/_rels/slideLayout5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1.xml"/></Relationships>
</file>

<file path=ppt/slideLayouts/_rels/slideLayout5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5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5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2.xml"/></Relationships>
</file>

<file path=ppt/slideLayouts/_rels/slideLayout5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2.xml"/></Relationships>
</file>

<file path=ppt/slideLayouts/_rels/slideLayout5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5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2.xml"/></Relationships>
</file>

<file path=ppt/slideLayouts/_rels/slideLayout5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2.xml"/></Relationships>
</file>

<file path=ppt/slideLayouts/_rels/slideLayout5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2.xml"/></Relationships>
</file>

<file path=ppt/slideLayouts/_rels/slideLayout5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2.xml"/></Relationships>
</file>

<file path=ppt/slideLayouts/_rels/slideLayout5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6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2.xml"/></Relationships>
</file>

<file path=ppt/slideLayouts/_rels/slideLayout6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2.xml"/></Relationships>
</file>

<file path=ppt/slideLayouts/_rels/slideLayout6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2.xml"/></Relationships>
</file>

<file path=ppt/slideLayouts/_rels/slideLayout6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2.xml"/></Relationships>
</file>

<file path=ppt/slideLayouts/_rels/slideLayout6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2.xml"/></Relationships>
</file>

<file path=ppt/slideLayouts/_rels/slideLayout6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2.xml"/></Relationships>
</file>

<file path=ppt/slideLayouts/_rels/slideLayout6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2.xml"/></Relationships>
</file>

<file path=ppt/slideLayouts/_rels/slideLayout6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6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6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D242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1097831"/>
            <a:ext cx="7680340" cy="997196"/>
          </a:xfrm>
        </p:spPr>
        <p:txBody>
          <a:bodyPr anchor="b" anchorCtr="0"/>
          <a:lstStyle>
            <a:lvl1pPr>
              <a:defRPr sz="4050" spc="-85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241411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4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356928" y="4812255"/>
            <a:ext cx="3943375" cy="191783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685574" fontAlgn="base">
              <a:spcBef>
                <a:spcPct val="0"/>
              </a:spcBef>
              <a:spcAft>
                <a:spcPct val="0"/>
              </a:spcAft>
            </a:pPr>
            <a:r>
              <a:rPr lang="en-AU" sz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Major Sponsors</a:t>
            </a:r>
          </a:p>
        </p:txBody>
      </p:sp>
      <p:pic>
        <p:nvPicPr>
          <p:cNvPr id="8" name="Picture 6" descr="http://sharepointsaturday.org/sydney/SiteImages/K2%20logo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887" y="5451232"/>
            <a:ext cx="1772275" cy="101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 bwMode="auto">
          <a:xfrm>
            <a:off x="5414022" y="4819484"/>
            <a:ext cx="3506248" cy="191783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685574" fontAlgn="base">
              <a:spcBef>
                <a:spcPct val="0"/>
              </a:spcBef>
              <a:spcAft>
                <a:spcPct val="0"/>
              </a:spcAft>
            </a:pPr>
            <a:r>
              <a:rPr lang="en-AU" sz="1200" b="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Minor Sponsors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91"/>
          <a:stretch/>
        </p:blipFill>
        <p:spPr bwMode="auto">
          <a:xfrm>
            <a:off x="5551874" y="5162335"/>
            <a:ext cx="1179030" cy="47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183" y="6007552"/>
            <a:ext cx="1039434" cy="637882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5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966" y="5724691"/>
            <a:ext cx="1306920" cy="212803"/>
          </a:xfrm>
          <a:prstGeom prst="rect">
            <a:avLst/>
          </a:prstGeom>
        </p:spPr>
      </p:pic>
      <p:pic>
        <p:nvPicPr>
          <p:cNvPr id="7" name="Picture 4" descr="http://sharepointsaturday.org/melbourne/SiteImages/CLIFTONS_300RGBfullcolour_small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873" y="5152609"/>
            <a:ext cx="1181681" cy="44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http://sharepointsaturday.org/perth/SiteImages/diversus.png"/>
          <p:cNvPicPr/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375" y="5705233"/>
            <a:ext cx="1590675" cy="346710"/>
          </a:xfrm>
          <a:prstGeom prst="rect">
            <a:avLst/>
          </a:prstGeom>
          <a:noFill/>
          <a:extLst/>
        </p:spPr>
      </p:pic>
      <p:pic>
        <p:nvPicPr>
          <p:cNvPr id="24" name="Picture 23" descr="C:\Users\Brian\Desktop\Ignia_Logo_200px.pn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673" y="6100972"/>
            <a:ext cx="156210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 descr="C:\Users\Brian\Desktop\Dell Logo Blue.jpg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459" y="5183145"/>
            <a:ext cx="1403807" cy="14038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663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5"/>
            <a:ext cx="4076211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solidFill>
                  <a:srgbClr val="D2421F"/>
                </a:soli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3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6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78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8" y="2819606"/>
            <a:ext cx="8363938" cy="1218795"/>
          </a:xfrm>
        </p:spPr>
        <p:txBody>
          <a:bodyPr anchor="b" anchorCtr="0"/>
          <a:lstStyle>
            <a:lvl1pPr>
              <a:defRPr sz="4950" spc="-169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3074" name="Picture 2" descr="C:\Users\hannahr\Desktop\ShrPt_h_rgb_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1"/>
          <a:stretch/>
        </p:blipFill>
        <p:spPr bwMode="auto">
          <a:xfrm>
            <a:off x="1800696" y="5129219"/>
            <a:ext cx="234376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1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87233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6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kern="1200" spc="-40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3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7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5" y="2739679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5400" b="0" kern="1200" cap="none" spc="-224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3769" spc="-85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00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4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30182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51386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4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30182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2872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8" y="228606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59608" indent="-159608">
              <a:buFont typeface="Wingdings" pitchFamily="2" charset="2"/>
              <a:buChar char=""/>
              <a:defRPr sz="2250"/>
            </a:lvl1pPr>
            <a:lvl2pPr marL="290681" indent="-131075">
              <a:buFont typeface="Wingdings" pitchFamily="2" charset="2"/>
              <a:buChar char=""/>
              <a:defRPr>
                <a:latin typeface="+mn-lt"/>
              </a:defRPr>
            </a:lvl2pPr>
            <a:lvl3pPr marL="416405" indent="-125725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513596" indent="-97191">
              <a:buFont typeface="Wingdings" pitchFamily="2" charset="2"/>
              <a:buChar char=""/>
              <a:defRPr>
                <a:latin typeface="+mn-lt"/>
              </a:defRPr>
            </a:lvl4pPr>
            <a:lvl5pPr marL="610787" indent="-97191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65657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5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sz="225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/>
            </a:lvl2pPr>
            <a:lvl3pPr marL="131075" indent="0">
              <a:buNone/>
              <a:defRPr sz="1125"/>
            </a:lvl3pPr>
            <a:lvl4pPr marL="256799" indent="0">
              <a:buNone/>
              <a:defRPr sz="1125"/>
            </a:lvl4pPr>
            <a:lvl5pPr marL="389656" indent="0">
              <a:buNone/>
              <a:defRPr sz="112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5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29127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5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sz="225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31075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5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62669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9" y="1447804"/>
            <a:ext cx="4047274" cy="1042208"/>
          </a:xfrm>
        </p:spPr>
        <p:txBody>
          <a:bodyPr>
            <a:spAutoFit/>
          </a:bodyPr>
          <a:lstStyle>
            <a:lvl1pPr marL="164065" indent="-164065">
              <a:spcBef>
                <a:spcPts val="674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0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92464" indent="-128399">
              <a:defRPr sz="1125"/>
            </a:lvl2pPr>
            <a:lvl3pPr marL="385197" indent="-92733">
              <a:tabLst/>
              <a:defRPr sz="1125"/>
            </a:lvl3pPr>
            <a:lvl4pPr marL="485063" indent="-99866">
              <a:defRPr/>
            </a:lvl4pPr>
            <a:lvl5pPr marL="577795" indent="-92733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3" y="1447804"/>
            <a:ext cx="4047274" cy="1262782"/>
          </a:xfrm>
        </p:spPr>
        <p:txBody>
          <a:bodyPr>
            <a:spAutoFit/>
          </a:bodyPr>
          <a:lstStyle>
            <a:lvl1pPr marL="190815" indent="-190815">
              <a:spcBef>
                <a:spcPts val="674"/>
              </a:spcBef>
              <a:buClr>
                <a:schemeClr val="bg2"/>
              </a:buClr>
              <a:buFont typeface="Arial" pitchFamily="34" charset="0"/>
              <a:buChar char="•"/>
              <a:defRPr lang="en-US" sz="20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56664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85063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577795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7661" indent="-192599">
              <a:defRPr lang="en-US" sz="1125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164065" marR="0" lvl="0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164065" marR="0" lvl="1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164065" marR="0" lvl="2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164065" marR="0" lvl="3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164065" marR="0" lvl="4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322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6"/>
            <a:ext cx="4076210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222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74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solidFill>
                  <a:srgbClr val="D2421F"/>
                </a:soli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0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6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63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5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7439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3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6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578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2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15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7" y="0"/>
            <a:ext cx="466727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5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1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5855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4"/>
            <a:ext cx="9144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8" y="1358059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8" y="4343406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25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034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3552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146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01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2" y="1447805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19081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321889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44850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578687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52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8" y="228605"/>
            <a:ext cx="8366321" cy="664797"/>
          </a:xfrm>
        </p:spPr>
        <p:txBody>
          <a:bodyPr/>
          <a:lstStyle>
            <a:lvl1pPr>
              <a:defRPr sz="27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92599" indent="-1925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53096" indent="-1604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513596" indent="-1604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641994" indent="-1283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770393" indent="-1283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" y="6238881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025" spc="-2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6348185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</p:spPr>
        <p:txBody>
          <a:bodyPr anchor="b" anchorCtr="0"/>
          <a:lstStyle>
            <a:lvl1pPr>
              <a:defRPr sz="4050" spc="-85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4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2050" name="Picture 2" descr="C:\Users\hannahr\Desktop\ShrPt_h_rgb_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1"/>
          <a:stretch/>
        </p:blipFill>
        <p:spPr bwMode="auto">
          <a:xfrm>
            <a:off x="5989837" y="4971035"/>
            <a:ext cx="2668754" cy="118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68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solidFill>
                  <a:srgbClr val="D2421F"/>
                </a:soli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0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6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98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8" y="2819606"/>
            <a:ext cx="8363938" cy="1218795"/>
          </a:xfrm>
        </p:spPr>
        <p:txBody>
          <a:bodyPr anchor="b" anchorCtr="0"/>
          <a:lstStyle>
            <a:lvl1pPr>
              <a:defRPr sz="4950" spc="-169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3074" name="Picture 2" descr="C:\Users\hannahr\Desktop\ShrPt_h_rgb_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1"/>
          <a:stretch/>
        </p:blipFill>
        <p:spPr bwMode="auto">
          <a:xfrm>
            <a:off x="1800696" y="5129219"/>
            <a:ext cx="234376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1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1144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6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kern="1200" spc="-40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3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7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5" y="2739679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5400" b="0" kern="1200" cap="none" spc="-224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3769" spc="-85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2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4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30182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35640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4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30182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3001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8" y="228606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59608" indent="-159608">
              <a:buFont typeface="Wingdings" pitchFamily="2" charset="2"/>
              <a:buChar char=""/>
              <a:defRPr sz="2250"/>
            </a:lvl1pPr>
            <a:lvl2pPr marL="290681" indent="-131075">
              <a:buFont typeface="Wingdings" pitchFamily="2" charset="2"/>
              <a:buChar char=""/>
              <a:defRPr>
                <a:latin typeface="+mn-lt"/>
              </a:defRPr>
            </a:lvl2pPr>
            <a:lvl3pPr marL="416405" indent="-125725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513596" indent="-97191">
              <a:buFont typeface="Wingdings" pitchFamily="2" charset="2"/>
              <a:buChar char=""/>
              <a:defRPr>
                <a:latin typeface="+mn-lt"/>
              </a:defRPr>
            </a:lvl4pPr>
            <a:lvl5pPr marL="610787" indent="-97191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8369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5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sz="225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/>
            </a:lvl2pPr>
            <a:lvl3pPr marL="131075" indent="0">
              <a:buNone/>
              <a:defRPr sz="1125"/>
            </a:lvl3pPr>
            <a:lvl4pPr marL="256799" indent="0">
              <a:buNone/>
              <a:defRPr sz="1125"/>
            </a:lvl4pPr>
            <a:lvl5pPr marL="389656" indent="0">
              <a:buNone/>
              <a:defRPr sz="112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5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8527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5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sz="225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31075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5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9999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9" y="1447804"/>
            <a:ext cx="4047274" cy="1042208"/>
          </a:xfrm>
        </p:spPr>
        <p:txBody>
          <a:bodyPr>
            <a:spAutoFit/>
          </a:bodyPr>
          <a:lstStyle>
            <a:lvl1pPr marL="164065" indent="-164065">
              <a:spcBef>
                <a:spcPts val="674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0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92464" indent="-128399">
              <a:defRPr sz="1125"/>
            </a:lvl2pPr>
            <a:lvl3pPr marL="385197" indent="-92733">
              <a:tabLst/>
              <a:defRPr sz="1125"/>
            </a:lvl3pPr>
            <a:lvl4pPr marL="485063" indent="-99866">
              <a:defRPr/>
            </a:lvl4pPr>
            <a:lvl5pPr marL="577795" indent="-92733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3" y="1447804"/>
            <a:ext cx="4047274" cy="1262782"/>
          </a:xfrm>
        </p:spPr>
        <p:txBody>
          <a:bodyPr>
            <a:spAutoFit/>
          </a:bodyPr>
          <a:lstStyle>
            <a:lvl1pPr marL="190815" indent="-190815">
              <a:spcBef>
                <a:spcPts val="674"/>
              </a:spcBef>
              <a:buClr>
                <a:schemeClr val="bg2"/>
              </a:buClr>
              <a:buFont typeface="Arial" pitchFamily="34" charset="0"/>
              <a:buChar char="•"/>
              <a:defRPr lang="en-US" sz="20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56664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85063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577795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7661" indent="-192599">
              <a:defRPr lang="en-US" sz="1125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164065" marR="0" lvl="0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164065" marR="0" lvl="1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164065" marR="0" lvl="2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164065" marR="0" lvl="3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164065" marR="0" lvl="4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707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6"/>
            <a:ext cx="4076210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6554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211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3" y="0"/>
            <a:ext cx="4491017" cy="6858000"/>
          </a:xfrm>
          <a:prstGeom prst="rect">
            <a:avLst/>
          </a:prstGeom>
          <a:solidFill>
            <a:srgbClr val="D2421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5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3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6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77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5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511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3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6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7414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2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09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7" y="0"/>
            <a:ext cx="466727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5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1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1211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4"/>
            <a:ext cx="9144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8" y="1358059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8" y="4343406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25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931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29510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7083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01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2" y="1447805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19081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321889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44850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578687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531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8" y="228605"/>
            <a:ext cx="8366321" cy="664797"/>
          </a:xfrm>
        </p:spPr>
        <p:txBody>
          <a:bodyPr/>
          <a:lstStyle>
            <a:lvl1pPr>
              <a:defRPr sz="27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92599" indent="-1925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53096" indent="-1604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513596" indent="-1604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641994" indent="-1283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770393" indent="-1283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" y="6238881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025" spc="-2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3740785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</p:spPr>
        <p:txBody>
          <a:bodyPr anchor="b" anchorCtr="0"/>
          <a:lstStyle>
            <a:lvl1pPr>
              <a:defRPr sz="4050" spc="-85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4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2050" name="Picture 2" descr="C:\Users\hannahr\Desktop\ShrPt_h_rgb_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1"/>
          <a:stretch/>
        </p:blipFill>
        <p:spPr bwMode="auto">
          <a:xfrm>
            <a:off x="5989837" y="4971035"/>
            <a:ext cx="2668754" cy="118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32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0"/>
            <a:ext cx="4666084" cy="6858000"/>
          </a:xfrm>
          <a:prstGeom prst="rect">
            <a:avLst/>
          </a:prstGeom>
          <a:solidFill>
            <a:srgbClr val="D2421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0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6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70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8" y="2819606"/>
            <a:ext cx="8363938" cy="1218795"/>
          </a:xfrm>
        </p:spPr>
        <p:txBody>
          <a:bodyPr anchor="b" anchorCtr="0"/>
          <a:lstStyle>
            <a:lvl1pPr>
              <a:defRPr sz="4950" spc="-169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3074" name="Picture 2" descr="C:\Users\hannahr\Desktop\ShrPt_h_rgb_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1"/>
          <a:stretch/>
        </p:blipFill>
        <p:spPr bwMode="auto">
          <a:xfrm>
            <a:off x="1800696" y="5129219"/>
            <a:ext cx="234376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1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98024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6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kern="1200" spc="-40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3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7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5" y="2739679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5400" b="0" kern="1200" cap="none" spc="-224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3769" spc="-85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54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4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30182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1773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4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30182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4832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8" y="228606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59608" indent="-159608">
              <a:buFont typeface="Wingdings" pitchFamily="2" charset="2"/>
              <a:buChar char=""/>
              <a:defRPr sz="2250"/>
            </a:lvl1pPr>
            <a:lvl2pPr marL="290681" indent="-131075">
              <a:buFont typeface="Wingdings" pitchFamily="2" charset="2"/>
              <a:buChar char=""/>
              <a:defRPr>
                <a:latin typeface="+mn-lt"/>
              </a:defRPr>
            </a:lvl2pPr>
            <a:lvl3pPr marL="416405" indent="-125725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513596" indent="-97191">
              <a:buFont typeface="Wingdings" pitchFamily="2" charset="2"/>
              <a:buChar char=""/>
              <a:defRPr>
                <a:latin typeface="+mn-lt"/>
              </a:defRPr>
            </a:lvl4pPr>
            <a:lvl5pPr marL="610787" indent="-97191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5844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5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sz="225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/>
            </a:lvl2pPr>
            <a:lvl3pPr marL="131075" indent="0">
              <a:buNone/>
              <a:defRPr sz="1125"/>
            </a:lvl3pPr>
            <a:lvl4pPr marL="256799" indent="0">
              <a:buNone/>
              <a:defRPr sz="1125"/>
            </a:lvl4pPr>
            <a:lvl5pPr marL="389656" indent="0">
              <a:buNone/>
              <a:defRPr sz="112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5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85034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5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sz="225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31075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5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9889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9" y="1447804"/>
            <a:ext cx="4047274" cy="1042208"/>
          </a:xfrm>
        </p:spPr>
        <p:txBody>
          <a:bodyPr>
            <a:spAutoFit/>
          </a:bodyPr>
          <a:lstStyle>
            <a:lvl1pPr marL="164065" indent="-164065">
              <a:spcBef>
                <a:spcPts val="674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0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92464" indent="-128399">
              <a:defRPr sz="1125"/>
            </a:lvl2pPr>
            <a:lvl3pPr marL="385197" indent="-92733">
              <a:tabLst/>
              <a:defRPr sz="1125"/>
            </a:lvl3pPr>
            <a:lvl4pPr marL="485063" indent="-99866">
              <a:defRPr/>
            </a:lvl4pPr>
            <a:lvl5pPr marL="577795" indent="-92733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3" y="1447804"/>
            <a:ext cx="4047274" cy="1262782"/>
          </a:xfrm>
        </p:spPr>
        <p:txBody>
          <a:bodyPr>
            <a:spAutoFit/>
          </a:bodyPr>
          <a:lstStyle>
            <a:lvl1pPr marL="190815" indent="-190815">
              <a:spcBef>
                <a:spcPts val="674"/>
              </a:spcBef>
              <a:buClr>
                <a:schemeClr val="bg2"/>
              </a:buClr>
              <a:buFont typeface="Arial" pitchFamily="34" charset="0"/>
              <a:buChar char="•"/>
              <a:defRPr lang="en-US" sz="20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56664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85063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577795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7661" indent="-192599">
              <a:defRPr lang="en-US" sz="1125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164065" marR="0" lvl="0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164065" marR="0" lvl="1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164065" marR="0" lvl="2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164065" marR="0" lvl="3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164065" marR="0" lvl="4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2066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6"/>
            <a:ext cx="4076210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4594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894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4" cy="6858000"/>
          </a:xfrm>
          <a:prstGeom prst="rect">
            <a:avLst/>
          </a:prstGeom>
          <a:solidFill>
            <a:srgbClr val="D2421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0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183307" y="6358570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58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5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110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3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6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5563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2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051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7" y="0"/>
            <a:ext cx="466727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5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1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1935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4"/>
            <a:ext cx="9144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8" y="1358059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8" y="4343406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25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8013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50905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130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01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2" y="1447805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19081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321889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44850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578687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932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8" y="228605"/>
            <a:ext cx="8366321" cy="664797"/>
          </a:xfrm>
        </p:spPr>
        <p:txBody>
          <a:bodyPr/>
          <a:lstStyle>
            <a:lvl1pPr>
              <a:defRPr sz="27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92599" indent="-1925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53096" indent="-1604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513596" indent="-1604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641994" indent="-1283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770393" indent="-1283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" y="6238881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025" spc="-2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9296653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3"/>
            <a:ext cx="8363939" cy="371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9" cy="46467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48"/>
              </a:spcAft>
              <a:buNone/>
              <a:defRPr sz="1990" spc="-50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200"/>
              </a:spcAft>
              <a:buNone/>
              <a:defRPr sz="995" spc="-25" baseline="0"/>
            </a:lvl2pPr>
            <a:lvl3pPr marL="0" indent="0">
              <a:spcBef>
                <a:spcPts val="0"/>
              </a:spcBef>
              <a:spcAft>
                <a:spcPts val="200"/>
              </a:spcAft>
              <a:buNone/>
              <a:defRPr sz="995"/>
            </a:lvl3pPr>
            <a:lvl4pPr marL="0" indent="0">
              <a:spcBef>
                <a:spcPts val="0"/>
              </a:spcBef>
              <a:spcAft>
                <a:spcPts val="2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200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1630393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0" y="857253"/>
            <a:ext cx="9144000" cy="5124451"/>
          </a:xfrm>
          <a:prstGeom prst="rect">
            <a:avLst/>
          </a:prstGeom>
          <a:solidFill>
            <a:srgbClr val="D2421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8" y="1358058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8" y="4343405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25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6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45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3"/>
            <a:ext cx="8363939" cy="371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3"/>
            <a:ext cx="8363939" cy="9952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49498"/>
      </p:ext>
    </p:extLst>
  </p:cSld>
  <p:clrMapOvr>
    <a:masterClrMapping/>
  </p:clrMapOvr>
  <p:transition>
    <p:fade/>
  </p:transition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803"/>
            <a:ext cx="8363939" cy="99520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95753"/>
      </p:ext>
    </p:extLst>
  </p:cSld>
  <p:clrMapOvr>
    <a:masterClrMapping/>
  </p:clrMapOvr>
  <p:transition>
    <p:fade/>
  </p:transition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65038"/>
      </p:ext>
    </p:extLst>
  </p:cSld>
  <p:clrMapOvr>
    <a:masterClrMapping/>
  </p:clrMapOvr>
  <p:transition>
    <p:fade/>
  </p:transition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9908628"/>
      </p:ext>
    </p:extLst>
  </p:cSld>
  <p:clrMapOvr>
    <a:masterClrMapping/>
  </p:clrMapOvr>
  <p:transition>
    <p:fade/>
  </p:transition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2"/>
            <a:ext cx="8363939" cy="995209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86986"/>
      </p:ext>
    </p:extLst>
  </p:cSld>
  <p:clrMapOvr>
    <a:masterClrMapping/>
  </p:clrMapOvr>
  <p:transition>
    <p:fade/>
  </p:transition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6" y="1447802"/>
            <a:ext cx="8363939" cy="995209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" y="6238879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25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4687649"/>
      </p:ext>
    </p:extLst>
  </p:cSld>
  <p:clrMapOvr>
    <a:masterClrMapping/>
  </p:clrMapOvr>
  <p:transition>
    <p:fade/>
  </p:transition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702825" y="4961892"/>
            <a:ext cx="4040918" cy="13982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3" y="2109542"/>
            <a:ext cx="7680341" cy="997196"/>
          </a:xfrm>
        </p:spPr>
        <p:txBody>
          <a:bodyPr anchor="b" anchorCtr="0"/>
          <a:lstStyle>
            <a:lvl1pPr>
              <a:defRPr sz="4050" spc="-85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3" y="3425825"/>
            <a:ext cx="7680341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4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12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2442" y="6141750"/>
            <a:ext cx="1587087" cy="5491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6" y="2819606"/>
            <a:ext cx="8363938" cy="1218795"/>
          </a:xfrm>
        </p:spPr>
        <p:txBody>
          <a:bodyPr anchor="b" anchorCtr="0"/>
          <a:lstStyle>
            <a:lvl1pPr>
              <a:defRPr sz="4950" spc="-169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66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4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kern="1200" spc="-40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7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432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5" y="2739678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5400" b="0" kern="1200" cap="none" spc="-225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5" y="1447800"/>
            <a:ext cx="7680341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3713" spc="-85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48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50"/>
              </a:spcBef>
              <a:buNone/>
              <a:defRPr sz="225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30373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257175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390228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4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41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6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451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50"/>
              </a:spcBef>
              <a:buNone/>
              <a:defRPr sz="225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30373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257175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390228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4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53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4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2043636"/>
          </a:xfrm>
          <a:prstGeom prst="rect">
            <a:avLst/>
          </a:prstGeom>
        </p:spPr>
        <p:txBody>
          <a:bodyPr/>
          <a:lstStyle>
            <a:lvl1pPr marL="159842" indent="-159842">
              <a:buFont typeface="Wingdings" pitchFamily="2" charset="2"/>
              <a:buChar char=""/>
              <a:defRPr sz="2250"/>
            </a:lvl1pPr>
            <a:lvl2pPr marL="291108" indent="-131267">
              <a:buFont typeface="Wingdings" pitchFamily="2" charset="2"/>
              <a:buChar char=""/>
              <a:defRPr>
                <a:latin typeface="+mn-lt"/>
              </a:defRPr>
            </a:lvl2pPr>
            <a:lvl3pPr marL="417017" indent="-125909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514350" indent="-97334">
              <a:buFont typeface="Wingdings" pitchFamily="2" charset="2"/>
              <a:buChar char=""/>
              <a:defRPr>
                <a:latin typeface="+mn-lt"/>
              </a:defRPr>
            </a:lvl4pPr>
            <a:lvl5pPr marL="611684" indent="-97334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4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256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4"/>
            <a:ext cx="4047274" cy="2462213"/>
          </a:xfrm>
        </p:spPr>
        <p:txBody>
          <a:bodyPr/>
          <a:lstStyle>
            <a:lvl1pPr marL="0" indent="0">
              <a:spcBef>
                <a:spcPts val="675"/>
              </a:spcBef>
              <a:buNone/>
              <a:defRPr sz="225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/>
            </a:lvl2pPr>
            <a:lvl3pPr marL="131267" indent="0">
              <a:buNone/>
              <a:defRPr sz="1125"/>
            </a:lvl3pPr>
            <a:lvl4pPr marL="257175" indent="0">
              <a:buNone/>
              <a:defRPr sz="1125"/>
            </a:lvl4pPr>
            <a:lvl5pPr marL="390228" indent="0">
              <a:buNone/>
              <a:defRPr sz="112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4"/>
            <a:ext cx="4047274" cy="2462213"/>
          </a:xfrm>
        </p:spPr>
        <p:txBody>
          <a:bodyPr/>
          <a:lstStyle>
            <a:lvl1pPr marL="0" indent="0">
              <a:spcBef>
                <a:spcPts val="675"/>
              </a:spcBef>
              <a:buNone/>
              <a:defRPr lang="en-US" sz="2250" kern="1200" spc="-40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6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267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961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656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4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50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4"/>
            <a:ext cx="4047274" cy="2462213"/>
          </a:xfrm>
        </p:spPr>
        <p:txBody>
          <a:bodyPr/>
          <a:lstStyle>
            <a:lvl1pPr marL="0" indent="0">
              <a:spcBef>
                <a:spcPts val="675"/>
              </a:spcBef>
              <a:buNone/>
              <a:defRPr sz="225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31267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257175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390228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4"/>
            <a:ext cx="4047274" cy="2462213"/>
          </a:xfrm>
        </p:spPr>
        <p:txBody>
          <a:bodyPr/>
          <a:lstStyle>
            <a:lvl1pPr marL="0" indent="0">
              <a:spcBef>
                <a:spcPts val="675"/>
              </a:spcBef>
              <a:buNone/>
              <a:defRPr lang="en-US" sz="2250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6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267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961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656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4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67170"/>
      </p:ext>
    </p:extLst>
  </p:cSld>
  <p:clrMapOvr>
    <a:masterClrMapping/>
  </p:clrMapOvr>
  <p:transition>
    <p:fade/>
  </p:transition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7" y="1447803"/>
            <a:ext cx="4047274" cy="1042208"/>
          </a:xfrm>
        </p:spPr>
        <p:txBody>
          <a:bodyPr>
            <a:spAutoFit/>
          </a:bodyPr>
          <a:lstStyle>
            <a:lvl1pPr marL="164306" indent="-164306">
              <a:spcBef>
                <a:spcPts val="675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0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92894" indent="-128588">
              <a:defRPr sz="1125"/>
            </a:lvl2pPr>
            <a:lvl3pPr marL="385763" indent="-92869">
              <a:tabLst/>
              <a:defRPr sz="1125"/>
            </a:lvl3pPr>
            <a:lvl4pPr marL="485775" indent="-100013">
              <a:defRPr/>
            </a:lvl4pPr>
            <a:lvl5pPr marL="578644" indent="-92869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3" y="1447802"/>
            <a:ext cx="4047274" cy="1262782"/>
          </a:xfrm>
        </p:spPr>
        <p:txBody>
          <a:bodyPr>
            <a:spAutoFit/>
          </a:bodyPr>
          <a:lstStyle>
            <a:lvl1pPr marL="191096" indent="-191096">
              <a:spcBef>
                <a:spcPts val="675"/>
              </a:spcBef>
              <a:buClr>
                <a:schemeClr val="bg2"/>
              </a:buClr>
              <a:buFont typeface="Arial" pitchFamily="34" charset="0"/>
              <a:buChar char="•"/>
              <a:defRPr lang="en-US" sz="20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57188" indent="-192881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85775" indent="-192881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578644" indent="-192881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8656" indent="-192881">
              <a:defRPr lang="en-US" sz="1125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164306" marR="0" lvl="0" indent="-164306" algn="l" defTabSz="514329" rtl="0" eaLnBrk="1" fontAlgn="auto" latinLnBrk="0" hangingPunct="1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164306" marR="0" lvl="1" indent="-164306" algn="l" defTabSz="514329" rtl="0" eaLnBrk="1" fontAlgn="auto" latinLnBrk="0" hangingPunct="1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164306" marR="0" lvl="2" indent="-164306" algn="l" defTabSz="514329" rtl="0" eaLnBrk="1" fontAlgn="auto" latinLnBrk="0" hangingPunct="1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164306" marR="0" lvl="3" indent="-164306" algn="l" defTabSz="514329" rtl="0" eaLnBrk="1" fontAlgn="auto" latinLnBrk="0" hangingPunct="1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164306" marR="0" lvl="4" indent="-164306" algn="l" defTabSz="514329" rtl="0" eaLnBrk="1" fontAlgn="auto" latinLnBrk="0" hangingPunct="1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4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02766"/>
      </p:ext>
    </p:extLst>
  </p:cSld>
  <p:clrMapOvr>
    <a:masterClrMapping/>
  </p:clrMapOvr>
  <p:transition>
    <p:fade/>
  </p:transition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9" y="1447804"/>
            <a:ext cx="1828799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840" indent="0">
              <a:buNone/>
              <a:defRPr sz="1519" b="1"/>
            </a:lvl2pPr>
            <a:lvl3pPr marL="685680" indent="0">
              <a:buNone/>
              <a:defRPr sz="1350" b="1"/>
            </a:lvl3pPr>
            <a:lvl4pPr marL="1028520" indent="0">
              <a:buNone/>
              <a:defRPr sz="1181" b="1"/>
            </a:lvl4pPr>
            <a:lvl5pPr marL="1371360" indent="0">
              <a:buNone/>
              <a:defRPr sz="1181" b="1"/>
            </a:lvl5pPr>
            <a:lvl6pPr marL="1714200" indent="0">
              <a:buNone/>
              <a:defRPr sz="1181" b="1"/>
            </a:lvl6pPr>
            <a:lvl7pPr marL="2057040" indent="0">
              <a:buNone/>
              <a:defRPr sz="1181" b="1"/>
            </a:lvl7pPr>
            <a:lvl8pPr marL="2399880" indent="0">
              <a:buNone/>
              <a:defRPr sz="1181" b="1"/>
            </a:lvl8pPr>
            <a:lvl9pPr marL="2742720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32246" y="1671275"/>
            <a:ext cx="6124703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5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4260" indent="-214275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4260" indent="-128565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5680" indent="-128565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4245" indent="-128565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4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7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4"/>
            <a:ext cx="4076211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840" indent="0">
              <a:buNone/>
              <a:defRPr sz="1519" b="1"/>
            </a:lvl2pPr>
            <a:lvl3pPr marL="685680" indent="0">
              <a:buNone/>
              <a:defRPr sz="1350" b="1"/>
            </a:lvl3pPr>
            <a:lvl4pPr marL="1028520" indent="0">
              <a:buNone/>
              <a:defRPr sz="1181" b="1"/>
            </a:lvl4pPr>
            <a:lvl5pPr marL="1371360" indent="0">
              <a:buNone/>
              <a:defRPr sz="1181" b="1"/>
            </a:lvl5pPr>
            <a:lvl6pPr marL="1714200" indent="0">
              <a:buNone/>
              <a:defRPr sz="1181" b="1"/>
            </a:lvl6pPr>
            <a:lvl7pPr marL="2057040" indent="0">
              <a:buNone/>
              <a:defRPr sz="1181" b="1"/>
            </a:lvl7pPr>
            <a:lvl8pPr marL="2399880" indent="0">
              <a:buNone/>
              <a:defRPr sz="1181" b="1"/>
            </a:lvl8pPr>
            <a:lvl9pPr marL="2742720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2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5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4260" indent="-214275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4260" indent="-128565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5680" indent="-128565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4245" indent="-128565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4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59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4" y="6142288"/>
            <a:ext cx="1585535" cy="54864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840" indent="0">
              <a:buNone/>
              <a:defRPr sz="1519" b="1"/>
            </a:lvl2pPr>
            <a:lvl3pPr marL="685680" indent="0">
              <a:buNone/>
              <a:defRPr sz="1350" b="1"/>
            </a:lvl3pPr>
            <a:lvl4pPr marL="1028520" indent="0">
              <a:buNone/>
              <a:defRPr sz="1181" b="1"/>
            </a:lvl4pPr>
            <a:lvl5pPr marL="1371360" indent="0">
              <a:buNone/>
              <a:defRPr sz="1181" b="1"/>
            </a:lvl5pPr>
            <a:lvl6pPr marL="1714200" indent="0">
              <a:buNone/>
              <a:defRPr sz="1181" b="1"/>
            </a:lvl6pPr>
            <a:lvl7pPr marL="2057040" indent="0">
              <a:buNone/>
              <a:defRPr sz="1181" b="1"/>
            </a:lvl7pPr>
            <a:lvl8pPr marL="2399880" indent="0">
              <a:buNone/>
              <a:defRPr sz="1181" b="1"/>
            </a:lvl8pPr>
            <a:lvl9pPr marL="2742720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5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4260" indent="-214275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4260" indent="-128565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5680" indent="-128565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4245" indent="-128565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8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36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840" indent="0">
              <a:buNone/>
              <a:defRPr sz="1519" b="1"/>
            </a:lvl2pPr>
            <a:lvl3pPr marL="685680" indent="0">
              <a:buNone/>
              <a:defRPr sz="1350" b="1"/>
            </a:lvl3pPr>
            <a:lvl4pPr marL="1028520" indent="0">
              <a:buNone/>
              <a:defRPr sz="1181" b="1"/>
            </a:lvl4pPr>
            <a:lvl5pPr marL="1371360" indent="0">
              <a:buNone/>
              <a:defRPr sz="1181" b="1"/>
            </a:lvl5pPr>
            <a:lvl6pPr marL="1714200" indent="0">
              <a:buNone/>
              <a:defRPr sz="1181" b="1"/>
            </a:lvl6pPr>
            <a:lvl7pPr marL="2057040" indent="0">
              <a:buNone/>
              <a:defRPr sz="1181" b="1"/>
            </a:lvl7pPr>
            <a:lvl8pPr marL="2399880" indent="0">
              <a:buNone/>
              <a:defRPr sz="1181" b="1"/>
            </a:lvl8pPr>
            <a:lvl9pPr marL="2742720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4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5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4260" indent="-214275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4260" indent="-128565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5680" indent="-128565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4245" indent="-128565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4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63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6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718" tIns="25718" rIns="25718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4181" fontAlgn="base">
              <a:spcBef>
                <a:spcPct val="0"/>
              </a:spcBef>
              <a:spcAft>
                <a:spcPct val="0"/>
              </a:spcAft>
            </a:pPr>
            <a:endParaRPr lang="en-US" sz="1238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4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40" indent="0">
              <a:buNone/>
              <a:defRPr sz="1519" b="1"/>
            </a:lvl2pPr>
            <a:lvl3pPr marL="685680" indent="0">
              <a:buNone/>
              <a:defRPr sz="1350" b="1"/>
            </a:lvl3pPr>
            <a:lvl4pPr marL="1028520" indent="0">
              <a:buNone/>
              <a:defRPr sz="1181" b="1"/>
            </a:lvl4pPr>
            <a:lvl5pPr marL="1371360" indent="0">
              <a:buNone/>
              <a:defRPr sz="1181" b="1"/>
            </a:lvl5pPr>
            <a:lvl6pPr marL="1714200" indent="0">
              <a:buNone/>
              <a:defRPr sz="1181" b="1"/>
            </a:lvl6pPr>
            <a:lvl7pPr marL="2057040" indent="0">
              <a:buNone/>
              <a:defRPr sz="1181" b="1"/>
            </a:lvl7pPr>
            <a:lvl8pPr marL="2399880" indent="0">
              <a:buNone/>
              <a:defRPr sz="1181" b="1"/>
            </a:lvl8pPr>
            <a:lvl9pPr marL="2742720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2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5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4260" indent="-214275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4260" indent="-128565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5680" indent="-128565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4245" indent="-128565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4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1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6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821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4" y="6142288"/>
            <a:ext cx="1585535" cy="5486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white">
          <a:xfrm>
            <a:off x="2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718" tIns="25718" rIns="25718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4181" fontAlgn="base">
              <a:spcBef>
                <a:spcPct val="0"/>
              </a:spcBef>
              <a:spcAft>
                <a:spcPct val="0"/>
              </a:spcAft>
            </a:pPr>
            <a:endParaRPr lang="en-US" sz="1238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40" indent="0">
              <a:buNone/>
              <a:defRPr sz="1519" b="1"/>
            </a:lvl2pPr>
            <a:lvl3pPr marL="685680" indent="0">
              <a:buNone/>
              <a:defRPr sz="1350" b="1"/>
            </a:lvl3pPr>
            <a:lvl4pPr marL="1028520" indent="0">
              <a:buNone/>
              <a:defRPr sz="1181" b="1"/>
            </a:lvl4pPr>
            <a:lvl5pPr marL="1371360" indent="0">
              <a:buNone/>
              <a:defRPr sz="1181" b="1"/>
            </a:lvl5pPr>
            <a:lvl6pPr marL="1714200" indent="0">
              <a:buNone/>
              <a:defRPr sz="1181" b="1"/>
            </a:lvl6pPr>
            <a:lvl7pPr marL="2057040" indent="0">
              <a:buNone/>
              <a:defRPr sz="1181" b="1"/>
            </a:lvl7pPr>
            <a:lvl8pPr marL="2399880" indent="0">
              <a:buNone/>
              <a:defRPr sz="1181" b="1"/>
            </a:lvl8pPr>
            <a:lvl9pPr marL="2742720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5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4260" indent="-214275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4260" indent="-128565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5680" indent="-128565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4245" indent="-128565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8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150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718" tIns="25718" rIns="25718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4181" fontAlgn="base">
              <a:spcBef>
                <a:spcPct val="0"/>
              </a:spcBef>
              <a:spcAft>
                <a:spcPct val="0"/>
              </a:spcAft>
            </a:pPr>
            <a:endParaRPr lang="en-US" sz="1238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840" indent="0">
              <a:buNone/>
              <a:defRPr sz="1519" b="1"/>
            </a:lvl2pPr>
            <a:lvl3pPr marL="685680" indent="0">
              <a:buNone/>
              <a:defRPr sz="1350" b="1"/>
            </a:lvl3pPr>
            <a:lvl4pPr marL="1028520" indent="0">
              <a:buNone/>
              <a:defRPr sz="1181" b="1"/>
            </a:lvl4pPr>
            <a:lvl5pPr marL="1371360" indent="0">
              <a:buNone/>
              <a:defRPr sz="1181" b="1"/>
            </a:lvl5pPr>
            <a:lvl6pPr marL="1714200" indent="0">
              <a:buNone/>
              <a:defRPr sz="1181" b="1"/>
            </a:lvl6pPr>
            <a:lvl7pPr marL="2057040" indent="0">
              <a:buNone/>
              <a:defRPr sz="1181" b="1"/>
            </a:lvl7pPr>
            <a:lvl8pPr marL="2399880" indent="0">
              <a:buNone/>
              <a:defRPr sz="1181" b="1"/>
            </a:lvl8pPr>
            <a:lvl9pPr marL="2742720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4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5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4260" indent="-214275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4260" indent="-128565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5680" indent="-128565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4245" indent="-128565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2442" y="6141750"/>
            <a:ext cx="1587087" cy="54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6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7"/>
            <a:ext cx="8366320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4"/>
            <a:ext cx="8366320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4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12373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0"/>
            <a:ext cx="9144000" cy="51244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718" tIns="25718" rIns="25718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4181" fontAlgn="base">
              <a:spcBef>
                <a:spcPct val="0"/>
              </a:spcBef>
              <a:spcAft>
                <a:spcPct val="0"/>
              </a:spcAft>
            </a:pPr>
            <a:endParaRPr lang="en-US" sz="1238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7"/>
            <a:ext cx="8366320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4"/>
            <a:ext cx="8366320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25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4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54146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4329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4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05255"/>
      </p:ext>
    </p:extLst>
  </p:cSld>
  <p:clrMapOvr>
    <a:masterClrMapping/>
  </p:clrMapOvr>
  <p:transition>
    <p:fade/>
  </p:transition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751548"/>
      </p:ext>
    </p:extLst>
  </p:cSld>
  <p:clrMapOvr>
    <a:masterClrMapping/>
  </p:clrMapOvr>
  <p:transition>
    <p:fade/>
  </p:transition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0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718" tIns="25718" rIns="25718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4181" fontAlgn="base">
              <a:spcBef>
                <a:spcPct val="0"/>
              </a:spcBef>
              <a:spcAft>
                <a:spcPct val="0"/>
              </a:spcAft>
            </a:pPr>
            <a:endParaRPr lang="en-US" sz="101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1" y="1447804"/>
            <a:ext cx="8366320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19109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32236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449164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579537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078608"/>
      </p:ext>
    </p:extLst>
  </p:cSld>
  <p:clrMapOvr>
    <a:masterClrMapping/>
  </p:clrMapOvr>
  <p:transition>
    <p:fade/>
  </p:transition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4"/>
            <a:ext cx="8366320" cy="664797"/>
          </a:xfrm>
        </p:spPr>
        <p:txBody>
          <a:bodyPr/>
          <a:lstStyle>
            <a:lvl1pPr>
              <a:defRPr sz="27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447799"/>
            <a:ext cx="8363938" cy="2043636"/>
          </a:xfrm>
          <a:prstGeom prst="rect">
            <a:avLst/>
          </a:prstGeom>
        </p:spPr>
        <p:txBody>
          <a:bodyPr/>
          <a:lstStyle>
            <a:lvl1pPr marL="192881" indent="-192881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53616" indent="-160735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514350" indent="-160735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642938" indent="-12858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771525" indent="-12858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80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2025" spc="-2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572907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400" y="6245490"/>
            <a:ext cx="2135187" cy="476250"/>
          </a:xfrm>
          <a:prstGeom prst="rect">
            <a:avLst/>
          </a:prstGeom>
          <a:ln/>
        </p:spPr>
        <p:txBody>
          <a:bodyPr lIns="76179" tIns="38089" rIns="76179" bIns="38089"/>
          <a:lstStyle>
            <a:lvl1pPr>
              <a:defRPr/>
            </a:lvl1pPr>
          </a:lstStyle>
          <a:p>
            <a:pPr defTabSz="514329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400" y="6245490"/>
            <a:ext cx="2897188" cy="476250"/>
          </a:xfrm>
          <a:prstGeom prst="rect">
            <a:avLst/>
          </a:prstGeom>
          <a:ln/>
        </p:spPr>
        <p:txBody>
          <a:bodyPr lIns="76179" tIns="38089" rIns="76179" bIns="38089"/>
          <a:lstStyle>
            <a:lvl1pPr>
              <a:defRPr/>
            </a:lvl1pPr>
          </a:lstStyle>
          <a:p>
            <a:pPr defTabSz="514329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2" y="6245490"/>
            <a:ext cx="2133203" cy="476250"/>
          </a:xfrm>
          <a:prstGeom prst="rect">
            <a:avLst/>
          </a:prstGeom>
          <a:ln/>
        </p:spPr>
        <p:txBody>
          <a:bodyPr lIns="76179" tIns="38089" rIns="76179" bIns="38089"/>
          <a:lstStyle>
            <a:lvl1pPr>
              <a:defRPr/>
            </a:lvl1pPr>
          </a:lstStyle>
          <a:p>
            <a:pPr defTabSz="514329">
              <a:defRPr/>
            </a:pPr>
            <a:fld id="{2F92E933-38A1-45BA-8EC3-DEDEE417EA3B}" type="slidenum">
              <a:rPr lang="en-US" smtClean="0">
                <a:solidFill>
                  <a:srgbClr val="000000"/>
                </a:solidFill>
              </a:rPr>
              <a:pPr defTabSz="514329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975460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Color 3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48448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0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01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1" y="1447804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19081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321889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44850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578687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6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497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</p:spPr>
        <p:txBody>
          <a:bodyPr anchor="b" anchorCtr="0"/>
          <a:lstStyle>
            <a:lvl1pPr>
              <a:defRPr sz="4050" spc="-85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b="0" i="0" spc="-4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n-lt"/>
                <a:cs typeface="Segoe Pro Display Ligh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225" y="6151700"/>
            <a:ext cx="1204649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646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7651" y="1867309"/>
            <a:ext cx="8363938" cy="1218795"/>
          </a:xfrm>
        </p:spPr>
        <p:txBody>
          <a:bodyPr lIns="91440" anchor="b" anchorCtr="0"/>
          <a:lstStyle>
            <a:lvl1pPr>
              <a:defRPr sz="4050" spc="-169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1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70382" y="3842052"/>
            <a:ext cx="7680340" cy="461665"/>
          </a:xfrm>
        </p:spPr>
        <p:txBody>
          <a:bodyPr lIns="12700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b="0" i="0" kern="1200" spc="-40" baseline="0" dirty="0">
                <a:solidFill>
                  <a:schemeClr val="bg1"/>
                </a:solidFill>
                <a:latin typeface="+mn-lt"/>
                <a:ea typeface="+mn-ea"/>
                <a:cs typeface="Segoe Pro Light"/>
              </a:defRPr>
            </a:lvl1pPr>
            <a:lvl2pPr marL="2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3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7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2096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6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b="0" i="0" kern="1200" spc="-40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2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3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7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5" y="2738091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5400" b="0" i="0" kern="1200" cap="none" spc="-224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Pro Light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3769" spc="-85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0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4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 b="0" i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30182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256799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389656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23569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4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30182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256799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389656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9906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8" y="228606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59608" indent="-159608">
              <a:buFont typeface="Wingdings" pitchFamily="2" charset="2"/>
              <a:buChar char=""/>
              <a:defRPr sz="2250"/>
            </a:lvl1pPr>
            <a:lvl2pPr marL="290681" indent="-131075">
              <a:buFont typeface="Wingdings" pitchFamily="2" charset="2"/>
              <a:buChar char=""/>
              <a:defRPr>
                <a:latin typeface="+mn-lt"/>
              </a:defRPr>
            </a:lvl2pPr>
            <a:lvl3pPr marL="416405" indent="-125725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513596" indent="-97191">
              <a:buFont typeface="Wingdings" pitchFamily="2" charset="2"/>
              <a:buChar char=""/>
              <a:defRPr>
                <a:latin typeface="+mn-lt"/>
              </a:defRPr>
            </a:lvl4pPr>
            <a:lvl5pPr marL="610787" indent="-97191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5783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5"/>
            <a:ext cx="4047274" cy="246221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25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spcBef>
                <a:spcPts val="270"/>
              </a:spcBef>
              <a:buNone/>
              <a:defRPr sz="1125"/>
            </a:lvl2pPr>
            <a:lvl3pPr marL="0" indent="0">
              <a:spcBef>
                <a:spcPts val="270"/>
              </a:spcBef>
              <a:buNone/>
              <a:defRPr sz="1125"/>
            </a:lvl3pPr>
            <a:lvl4pPr marL="0" indent="0">
              <a:spcBef>
                <a:spcPts val="270"/>
              </a:spcBef>
              <a:buNone/>
              <a:defRPr sz="1125"/>
            </a:lvl4pPr>
            <a:lvl5pPr marL="0" indent="0">
              <a:spcBef>
                <a:spcPts val="270"/>
              </a:spcBef>
              <a:buNone/>
              <a:defRPr sz="112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5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9602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6"/>
            <a:ext cx="4076210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1847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79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5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717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rgbClr val="D242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8" y="2819606"/>
            <a:ext cx="8363938" cy="1218795"/>
          </a:xfrm>
        </p:spPr>
        <p:txBody>
          <a:bodyPr anchor="b" anchorCtr="0"/>
          <a:lstStyle>
            <a:lvl1pPr>
              <a:defRPr sz="4950" spc="-169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89438" y="2357943"/>
            <a:ext cx="8363938" cy="461665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1350" kern="1200" spc="-4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2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3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7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286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8" y="228604"/>
            <a:ext cx="8366321" cy="664797"/>
          </a:xfrm>
        </p:spPr>
        <p:txBody>
          <a:bodyPr/>
          <a:lstStyle>
            <a:lvl1pPr>
              <a:defRPr sz="27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92599" indent="-1925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53096" indent="-1604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513596" indent="-1604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641994" indent="-1283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770393" indent="-1283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" y="6238880"/>
            <a:ext cx="9144001" cy="619125"/>
          </a:xfrm>
          <a:prstGeom prst="rect">
            <a:avLst/>
          </a:prstGeom>
          <a:solidFill>
            <a:srgbClr val="D2421F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025" spc="-2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6406227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2" y="-1587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616807"/>
            <a:ext cx="3925323" cy="12834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94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1697" y="688979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1900242"/>
            <a:ext cx="3942610" cy="6152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324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2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34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7" y="0"/>
            <a:ext cx="466727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5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94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1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820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4"/>
            <a:ext cx="9144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8" y="1358059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8" y="4343406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25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3689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4032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7829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01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2" y="1447805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8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531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8" y="228605"/>
            <a:ext cx="8366321" cy="664797"/>
          </a:xfrm>
        </p:spPr>
        <p:txBody>
          <a:bodyPr/>
          <a:lstStyle>
            <a:lvl1pPr>
              <a:defRPr sz="27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FFFF"/>
              </a:buClr>
              <a:buSzPct val="90000"/>
              <a:buFontTx/>
              <a:buNone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" y="6238881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025" spc="-2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326151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3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5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3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1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166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</p:spPr>
        <p:txBody>
          <a:bodyPr anchor="b" anchorCtr="0"/>
          <a:lstStyle>
            <a:lvl1pPr>
              <a:defRPr sz="4050" spc="-85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b="0" i="0" spc="-4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n-lt"/>
                <a:cs typeface="Segoe Pro Display Ligh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225" y="6151700"/>
            <a:ext cx="1204649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14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41F5B10-69AF-458B-BB7D-F6D6515AF861}" type="datetimeFigureOut">
              <a:rPr lang="en-AU" smtClean="0"/>
              <a:t>16/12/2019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2686254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7651" y="1867309"/>
            <a:ext cx="8363938" cy="1218795"/>
          </a:xfrm>
        </p:spPr>
        <p:txBody>
          <a:bodyPr lIns="91440" anchor="b" anchorCtr="0"/>
          <a:lstStyle>
            <a:lvl1pPr>
              <a:defRPr sz="4050" spc="-169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1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70382" y="3842052"/>
            <a:ext cx="7680340" cy="461665"/>
          </a:xfrm>
        </p:spPr>
        <p:txBody>
          <a:bodyPr lIns="12700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b="0" i="0" kern="1200" spc="-40" baseline="0" dirty="0">
                <a:solidFill>
                  <a:schemeClr val="bg1"/>
                </a:solidFill>
                <a:latin typeface="+mn-lt"/>
                <a:ea typeface="+mn-ea"/>
                <a:cs typeface="Segoe Pro Light"/>
              </a:defRPr>
            </a:lvl1pPr>
            <a:lvl2pPr marL="2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3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7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08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6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b="0" i="0" kern="1200" spc="-40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2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3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7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5" y="2738091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5400" b="0" i="0" kern="1200" cap="none" spc="-224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Pro Light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3769" spc="-85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35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4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 b="0" i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30182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256799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389656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0328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4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30182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256799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389656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83154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8" y="228606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59608" indent="-159608">
              <a:buFont typeface="Wingdings" pitchFamily="2" charset="2"/>
              <a:buChar char=""/>
              <a:defRPr sz="2250"/>
            </a:lvl1pPr>
            <a:lvl2pPr marL="290681" indent="-131075">
              <a:buFont typeface="Wingdings" pitchFamily="2" charset="2"/>
              <a:buChar char=""/>
              <a:defRPr>
                <a:latin typeface="+mn-lt"/>
              </a:defRPr>
            </a:lvl2pPr>
            <a:lvl3pPr marL="416405" indent="-125725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513596" indent="-97191">
              <a:buFont typeface="Wingdings" pitchFamily="2" charset="2"/>
              <a:buChar char=""/>
              <a:defRPr>
                <a:latin typeface="+mn-lt"/>
              </a:defRPr>
            </a:lvl4pPr>
            <a:lvl5pPr marL="610787" indent="-97191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242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5"/>
            <a:ext cx="4047274" cy="246221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25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spcBef>
                <a:spcPts val="270"/>
              </a:spcBef>
              <a:buNone/>
              <a:defRPr sz="1125"/>
            </a:lvl2pPr>
            <a:lvl3pPr marL="0" indent="0">
              <a:spcBef>
                <a:spcPts val="270"/>
              </a:spcBef>
              <a:buNone/>
              <a:defRPr sz="1125"/>
            </a:lvl3pPr>
            <a:lvl4pPr marL="0" indent="0">
              <a:spcBef>
                <a:spcPts val="270"/>
              </a:spcBef>
              <a:buNone/>
              <a:defRPr sz="1125"/>
            </a:lvl4pPr>
            <a:lvl5pPr marL="0" indent="0">
              <a:spcBef>
                <a:spcPts val="270"/>
              </a:spcBef>
              <a:buNone/>
              <a:defRPr sz="112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5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6766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6"/>
            <a:ext cx="4076210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7418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43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5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241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2" y="-1587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616807"/>
            <a:ext cx="3925323" cy="12834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94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1697" y="688979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1900242"/>
            <a:ext cx="3942610" cy="6152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131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41F5B10-69AF-458B-BB7D-F6D6515AF861}" type="datetimeFigureOut">
              <a:rPr lang="en-AU" smtClean="0"/>
              <a:t>16/12/2019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7485534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2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54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7" y="0"/>
            <a:ext cx="466727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5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94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1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975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4"/>
            <a:ext cx="9144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8" y="1358059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8" y="4343406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25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4044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56765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4924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01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2" y="1447805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8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485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8" y="228605"/>
            <a:ext cx="8366321" cy="664797"/>
          </a:xfrm>
        </p:spPr>
        <p:txBody>
          <a:bodyPr/>
          <a:lstStyle>
            <a:lvl1pPr>
              <a:defRPr sz="27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FFFF"/>
              </a:buClr>
              <a:buSzPct val="90000"/>
              <a:buFontTx/>
              <a:buNone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" y="6238881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025" spc="-2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051399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</p:spPr>
        <p:txBody>
          <a:bodyPr anchor="b" anchorCtr="0"/>
          <a:lstStyle>
            <a:lvl1pPr>
              <a:defRPr sz="4050" spc="-85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b="0" i="0" spc="-4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n-lt"/>
                <a:cs typeface="Segoe Pro Display Ligh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225" y="6151700"/>
            <a:ext cx="1204649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561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7651" y="1867309"/>
            <a:ext cx="8363938" cy="1218795"/>
          </a:xfrm>
        </p:spPr>
        <p:txBody>
          <a:bodyPr lIns="91440" anchor="b" anchorCtr="0"/>
          <a:lstStyle>
            <a:lvl1pPr>
              <a:defRPr sz="4050" spc="-169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1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70382" y="3842052"/>
            <a:ext cx="7680340" cy="461665"/>
          </a:xfrm>
        </p:spPr>
        <p:txBody>
          <a:bodyPr lIns="12700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b="0" i="0" kern="1200" spc="-40" baseline="0" dirty="0">
                <a:solidFill>
                  <a:schemeClr val="bg1"/>
                </a:solidFill>
                <a:latin typeface="+mn-lt"/>
                <a:ea typeface="+mn-ea"/>
                <a:cs typeface="Segoe Pro Light"/>
              </a:defRPr>
            </a:lvl1pPr>
            <a:lvl2pPr marL="2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3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7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7370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6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b="0" i="0" kern="1200" spc="-40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2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3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7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5" y="2738091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5400" b="0" i="0" kern="1200" cap="none" spc="-224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Pro Light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3769" spc="-85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44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050" spc="-85" baseline="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4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0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4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 b="0" i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30182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256799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389656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0023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4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30182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256799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389656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4166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8" y="228606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59608" indent="-159608">
              <a:buFont typeface="Wingdings" pitchFamily="2" charset="2"/>
              <a:buChar char=""/>
              <a:defRPr sz="2250"/>
            </a:lvl1pPr>
            <a:lvl2pPr marL="290681" indent="-131075">
              <a:buFont typeface="Wingdings" pitchFamily="2" charset="2"/>
              <a:buChar char=""/>
              <a:defRPr>
                <a:latin typeface="+mn-lt"/>
              </a:defRPr>
            </a:lvl2pPr>
            <a:lvl3pPr marL="416405" indent="-125725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513596" indent="-97191">
              <a:buFont typeface="Wingdings" pitchFamily="2" charset="2"/>
              <a:buChar char=""/>
              <a:defRPr>
                <a:latin typeface="+mn-lt"/>
              </a:defRPr>
            </a:lvl4pPr>
            <a:lvl5pPr marL="610787" indent="-97191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80757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5"/>
            <a:ext cx="4047274" cy="246221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25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spcBef>
                <a:spcPts val="270"/>
              </a:spcBef>
              <a:buNone/>
              <a:defRPr sz="1125"/>
            </a:lvl2pPr>
            <a:lvl3pPr marL="0" indent="0">
              <a:spcBef>
                <a:spcPts val="270"/>
              </a:spcBef>
              <a:buNone/>
              <a:defRPr sz="1125"/>
            </a:lvl3pPr>
            <a:lvl4pPr marL="0" indent="0">
              <a:spcBef>
                <a:spcPts val="270"/>
              </a:spcBef>
              <a:buNone/>
              <a:defRPr sz="1125"/>
            </a:lvl4pPr>
            <a:lvl5pPr marL="0" indent="0">
              <a:spcBef>
                <a:spcPts val="270"/>
              </a:spcBef>
              <a:buNone/>
              <a:defRPr sz="112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5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80229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6"/>
            <a:ext cx="4076210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5178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40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5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20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2" y="-1587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616807"/>
            <a:ext cx="3925323" cy="12834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94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1697" y="688979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1900242"/>
            <a:ext cx="3942610" cy="6152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8479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2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51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7" y="0"/>
            <a:ext cx="466727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5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94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1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936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Orange">
    <p:bg>
      <p:bgPr>
        <a:solidFill>
          <a:srgbClr val="EB3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050" spc="-85" baseline="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4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750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4"/>
            <a:ext cx="9144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8" y="1358059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8" y="4343406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25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047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3825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81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01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2" y="1447805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8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130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8" y="228605"/>
            <a:ext cx="8366321" cy="664797"/>
          </a:xfrm>
        </p:spPr>
        <p:txBody>
          <a:bodyPr/>
          <a:lstStyle>
            <a:lvl1pPr>
              <a:defRPr sz="27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FFFF"/>
              </a:buClr>
              <a:buSzPct val="90000"/>
              <a:buFontTx/>
              <a:buNone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" y="6238881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025" spc="-2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809039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3" y="2109542"/>
            <a:ext cx="7680341" cy="997196"/>
          </a:xfrm>
        </p:spPr>
        <p:txBody>
          <a:bodyPr anchor="b" anchorCtr="0"/>
          <a:lstStyle>
            <a:lvl1pPr>
              <a:defRPr sz="4050" spc="-85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3" y="3425825"/>
            <a:ext cx="7680341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b="0" i="0" spc="-4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9" y="6151702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035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6" y="2819606"/>
            <a:ext cx="8363938" cy="1218795"/>
          </a:xfrm>
        </p:spPr>
        <p:txBody>
          <a:bodyPr anchor="b" anchorCtr="0"/>
          <a:lstStyle>
            <a:lvl1pPr>
              <a:defRPr sz="4950" b="0" i="0" spc="-169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9" y="6151702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61421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4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b="0" i="0" kern="1200" spc="-40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Segoe Pro Light"/>
              </a:defRPr>
            </a:lvl1pPr>
            <a:lvl2pPr marL="257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432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5" y="2739678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5400" b="0" i="0" kern="1200" cap="none" spc="-225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Pro Light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5" y="1447800"/>
            <a:ext cx="7680341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3713" b="0" i="0" spc="-85">
                <a:latin typeface="+mj-lt"/>
                <a:cs typeface="Segoe Pro Ligh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8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50"/>
              </a:spcBef>
              <a:buNone/>
              <a:defRPr sz="2250" b="0" i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 marL="0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2pPr>
            <a:lvl3pPr marL="130373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3pPr>
            <a:lvl4pPr marL="257175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4pPr>
            <a:lvl5pPr marL="390228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1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76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50"/>
              </a:spcBef>
              <a:buNone/>
              <a:defRPr sz="225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 marL="0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30373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257175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390228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1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83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050" spc="-85" baseline="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4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95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4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2043636"/>
          </a:xfrm>
          <a:prstGeom prst="rect">
            <a:avLst/>
          </a:prstGeom>
        </p:spPr>
        <p:txBody>
          <a:bodyPr/>
          <a:lstStyle>
            <a:lvl1pPr marL="159842" indent="-159842">
              <a:buFont typeface="Wingdings" pitchFamily="2" charset="2"/>
              <a:buChar char=""/>
              <a:defRPr sz="2250"/>
            </a:lvl1pPr>
            <a:lvl2pPr marL="291108" indent="-131267">
              <a:buFont typeface="Wingdings" pitchFamily="2" charset="2"/>
              <a:buChar char=""/>
              <a:defRPr>
                <a:latin typeface="+mn-lt"/>
              </a:defRPr>
            </a:lvl2pPr>
            <a:lvl3pPr marL="417017" indent="-125909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514350" indent="-97334">
              <a:buFont typeface="Wingdings" pitchFamily="2" charset="2"/>
              <a:buChar char=""/>
              <a:defRPr>
                <a:latin typeface="+mn-lt"/>
              </a:defRPr>
            </a:lvl4pPr>
            <a:lvl5pPr marL="611684" indent="-97334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1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602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4"/>
            <a:ext cx="4047274" cy="2462213"/>
          </a:xfrm>
        </p:spPr>
        <p:txBody>
          <a:bodyPr/>
          <a:lstStyle>
            <a:lvl1pPr marL="0" indent="0">
              <a:spcBef>
                <a:spcPts val="675"/>
              </a:spcBef>
              <a:buNone/>
              <a:defRPr sz="225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/>
            </a:lvl2pPr>
            <a:lvl3pPr marL="131267" indent="0">
              <a:buNone/>
              <a:defRPr sz="1125"/>
            </a:lvl3pPr>
            <a:lvl4pPr marL="257175" indent="0">
              <a:buNone/>
              <a:defRPr sz="1125"/>
            </a:lvl4pPr>
            <a:lvl5pPr marL="390228" indent="0">
              <a:buNone/>
              <a:defRPr sz="112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4"/>
            <a:ext cx="4047274" cy="2462213"/>
          </a:xfrm>
        </p:spPr>
        <p:txBody>
          <a:bodyPr/>
          <a:lstStyle>
            <a:lvl1pPr marL="0" indent="0">
              <a:spcBef>
                <a:spcPts val="675"/>
              </a:spcBef>
              <a:buNone/>
              <a:defRPr lang="en-US" sz="2250" kern="1200" spc="-40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6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267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961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656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1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56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4"/>
            <a:ext cx="4047274" cy="2462213"/>
          </a:xfrm>
        </p:spPr>
        <p:txBody>
          <a:bodyPr/>
          <a:lstStyle>
            <a:lvl1pPr marL="0" indent="0">
              <a:spcBef>
                <a:spcPts val="675"/>
              </a:spcBef>
              <a:buNone/>
              <a:defRPr sz="225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31267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257175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390228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4"/>
            <a:ext cx="4047274" cy="2462213"/>
          </a:xfrm>
        </p:spPr>
        <p:txBody>
          <a:bodyPr/>
          <a:lstStyle>
            <a:lvl1pPr marL="0" indent="0">
              <a:spcBef>
                <a:spcPts val="675"/>
              </a:spcBef>
              <a:buNone/>
              <a:defRPr lang="en-US" sz="2250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6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267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961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656" marR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51432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1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52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7" y="1447803"/>
            <a:ext cx="4047274" cy="1042208"/>
          </a:xfrm>
        </p:spPr>
        <p:txBody>
          <a:bodyPr>
            <a:spAutoFit/>
          </a:bodyPr>
          <a:lstStyle>
            <a:lvl1pPr marL="164306" indent="-164306">
              <a:spcBef>
                <a:spcPts val="675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0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92894" indent="-128588">
              <a:defRPr sz="1125"/>
            </a:lvl2pPr>
            <a:lvl3pPr marL="385763" indent="-92869">
              <a:tabLst/>
              <a:defRPr sz="1125"/>
            </a:lvl3pPr>
            <a:lvl4pPr marL="485775" indent="-100013">
              <a:defRPr/>
            </a:lvl4pPr>
            <a:lvl5pPr marL="578644" indent="-92869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3" y="1447802"/>
            <a:ext cx="4047274" cy="1262782"/>
          </a:xfrm>
        </p:spPr>
        <p:txBody>
          <a:bodyPr>
            <a:spAutoFit/>
          </a:bodyPr>
          <a:lstStyle>
            <a:lvl1pPr marL="191096" indent="-191096">
              <a:spcBef>
                <a:spcPts val="675"/>
              </a:spcBef>
              <a:buClr>
                <a:schemeClr val="bg2"/>
              </a:buClr>
              <a:buFont typeface="Arial" pitchFamily="34" charset="0"/>
              <a:buChar char="•"/>
              <a:defRPr lang="en-US" sz="20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57188" indent="-192881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85775" indent="-192881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578644" indent="-192881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8656" indent="-192881">
              <a:defRPr lang="en-US" sz="1125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164306" marR="0" lvl="0" indent="-164306" algn="l" defTabSz="514329" rtl="0" eaLnBrk="1" fontAlgn="auto" latinLnBrk="0" hangingPunct="1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164306" marR="0" lvl="1" indent="-164306" algn="l" defTabSz="514329" rtl="0" eaLnBrk="1" fontAlgn="auto" latinLnBrk="0" hangingPunct="1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164306" marR="0" lvl="2" indent="-164306" algn="l" defTabSz="514329" rtl="0" eaLnBrk="1" fontAlgn="auto" latinLnBrk="0" hangingPunct="1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164306" marR="0" lvl="3" indent="-164306" algn="l" defTabSz="514329" rtl="0" eaLnBrk="1" fontAlgn="auto" latinLnBrk="0" hangingPunct="1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164306" marR="0" lvl="4" indent="-164306" algn="l" defTabSz="514329" rtl="0" eaLnBrk="1" fontAlgn="auto" latinLnBrk="0" hangingPunct="1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1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531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9" y="1447804"/>
            <a:ext cx="1828799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342840" indent="0">
              <a:buNone/>
              <a:defRPr sz="1519" b="1"/>
            </a:lvl2pPr>
            <a:lvl3pPr marL="685680" indent="0">
              <a:buNone/>
              <a:defRPr sz="1350" b="1"/>
            </a:lvl3pPr>
            <a:lvl4pPr marL="1028520" indent="0">
              <a:buNone/>
              <a:defRPr sz="1181" b="1"/>
            </a:lvl4pPr>
            <a:lvl5pPr marL="1371360" indent="0">
              <a:buNone/>
              <a:defRPr sz="1181" b="1"/>
            </a:lvl5pPr>
            <a:lvl6pPr marL="1714200" indent="0">
              <a:buNone/>
              <a:defRPr sz="1181" b="1"/>
            </a:lvl6pPr>
            <a:lvl7pPr marL="2057040" indent="0">
              <a:buNone/>
              <a:defRPr sz="1181" b="1"/>
            </a:lvl7pPr>
            <a:lvl8pPr marL="2399880" indent="0">
              <a:buNone/>
              <a:defRPr sz="1181" b="1"/>
            </a:lvl8pPr>
            <a:lvl9pPr marL="2742720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32246" y="1671275"/>
            <a:ext cx="6124703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5"/>
              </a:spcBef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4260" indent="-214275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4260" indent="-128565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5680" indent="-128565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4245" indent="-128565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1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40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4"/>
            <a:ext cx="4076211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840" indent="0">
              <a:buNone/>
              <a:defRPr sz="1519" b="1"/>
            </a:lvl2pPr>
            <a:lvl3pPr marL="685680" indent="0">
              <a:buNone/>
              <a:defRPr sz="1350" b="1"/>
            </a:lvl3pPr>
            <a:lvl4pPr marL="1028520" indent="0">
              <a:buNone/>
              <a:defRPr sz="1181" b="1"/>
            </a:lvl4pPr>
            <a:lvl5pPr marL="1371360" indent="0">
              <a:buNone/>
              <a:defRPr sz="1181" b="1"/>
            </a:lvl5pPr>
            <a:lvl6pPr marL="1714200" indent="0">
              <a:buNone/>
              <a:defRPr sz="1181" b="1"/>
            </a:lvl6pPr>
            <a:lvl7pPr marL="2057040" indent="0">
              <a:buNone/>
              <a:defRPr sz="1181" b="1"/>
            </a:lvl7pPr>
            <a:lvl8pPr marL="2399880" indent="0">
              <a:buNone/>
              <a:defRPr sz="1181" b="1"/>
            </a:lvl8pPr>
            <a:lvl9pPr marL="2742720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2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5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4260" indent="-214275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4260" indent="-128565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5680" indent="-128565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4245" indent="-128565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1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3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8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342840" indent="0">
              <a:buNone/>
              <a:defRPr sz="1519" b="1"/>
            </a:lvl2pPr>
            <a:lvl3pPr marL="685680" indent="0">
              <a:buNone/>
              <a:defRPr sz="1350" b="1"/>
            </a:lvl3pPr>
            <a:lvl4pPr marL="1028520" indent="0">
              <a:buNone/>
              <a:defRPr sz="1181" b="1"/>
            </a:lvl4pPr>
            <a:lvl5pPr marL="1371360" indent="0">
              <a:buNone/>
              <a:defRPr sz="1181" b="1"/>
            </a:lvl5pPr>
            <a:lvl6pPr marL="1714200" indent="0">
              <a:buNone/>
              <a:defRPr sz="1181" b="1"/>
            </a:lvl6pPr>
            <a:lvl7pPr marL="2057040" indent="0">
              <a:buNone/>
              <a:defRPr sz="1181" b="1"/>
            </a:lvl7pPr>
            <a:lvl8pPr marL="2399880" indent="0">
              <a:buNone/>
              <a:defRPr sz="1181" b="1"/>
            </a:lvl8pPr>
            <a:lvl9pPr marL="2742720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5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4260" indent="-214275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4260" indent="-128565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5680" indent="-128565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4245" indent="-128565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1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47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342840" indent="0">
              <a:buNone/>
              <a:defRPr sz="1519" b="1"/>
            </a:lvl2pPr>
            <a:lvl3pPr marL="685680" indent="0">
              <a:buNone/>
              <a:defRPr sz="1350" b="1"/>
            </a:lvl3pPr>
            <a:lvl4pPr marL="1028520" indent="0">
              <a:buNone/>
              <a:defRPr sz="1181" b="1"/>
            </a:lvl4pPr>
            <a:lvl5pPr marL="1371360" indent="0">
              <a:buNone/>
              <a:defRPr sz="1181" b="1"/>
            </a:lvl5pPr>
            <a:lvl6pPr marL="1714200" indent="0">
              <a:buNone/>
              <a:defRPr sz="1181" b="1"/>
            </a:lvl6pPr>
            <a:lvl7pPr marL="2057040" indent="0">
              <a:buNone/>
              <a:defRPr sz="1181" b="1"/>
            </a:lvl7pPr>
            <a:lvl8pPr marL="2399880" indent="0">
              <a:buNone/>
              <a:defRPr sz="1181" b="1"/>
            </a:lvl8pPr>
            <a:lvl9pPr marL="2742720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4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5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4260" indent="-214275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4260" indent="-128565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5680" indent="-128565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4245" indent="-128565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1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84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6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718" tIns="25718" rIns="25718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4181" fontAlgn="base">
              <a:spcBef>
                <a:spcPct val="0"/>
              </a:spcBef>
              <a:spcAft>
                <a:spcPct val="0"/>
              </a:spcAft>
            </a:pPr>
            <a:endParaRPr lang="en-US" sz="1238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4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50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840" indent="0">
              <a:buNone/>
              <a:defRPr sz="1519" b="1"/>
            </a:lvl2pPr>
            <a:lvl3pPr marL="685680" indent="0">
              <a:buNone/>
              <a:defRPr sz="1350" b="1"/>
            </a:lvl3pPr>
            <a:lvl4pPr marL="1028520" indent="0">
              <a:buNone/>
              <a:defRPr sz="1181" b="1"/>
            </a:lvl4pPr>
            <a:lvl5pPr marL="1371360" indent="0">
              <a:buNone/>
              <a:defRPr sz="1181" b="1"/>
            </a:lvl5pPr>
            <a:lvl6pPr marL="1714200" indent="0">
              <a:buNone/>
              <a:defRPr sz="1181" b="1"/>
            </a:lvl6pPr>
            <a:lvl7pPr marL="2057040" indent="0">
              <a:buNone/>
              <a:defRPr sz="1181" b="1"/>
            </a:lvl7pPr>
            <a:lvl8pPr marL="2399880" indent="0">
              <a:buNone/>
              <a:defRPr sz="1181" b="1"/>
            </a:lvl8pPr>
            <a:lvl9pPr marL="2742720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2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5"/>
              </a:spcBef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4260" indent="-214275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4260" indent="-128565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5680" indent="-128565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4245" indent="-128565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1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26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8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2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718" tIns="25718" rIns="25718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4181" fontAlgn="base">
              <a:spcBef>
                <a:spcPct val="0"/>
              </a:spcBef>
              <a:spcAft>
                <a:spcPct val="0"/>
              </a:spcAft>
            </a:pPr>
            <a:endParaRPr lang="en-US" sz="1238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840" indent="0">
              <a:buNone/>
              <a:defRPr sz="1519" b="1"/>
            </a:lvl2pPr>
            <a:lvl3pPr marL="685680" indent="0">
              <a:buNone/>
              <a:defRPr sz="1350" b="1"/>
            </a:lvl3pPr>
            <a:lvl4pPr marL="1028520" indent="0">
              <a:buNone/>
              <a:defRPr sz="1181" b="1"/>
            </a:lvl4pPr>
            <a:lvl5pPr marL="1371360" indent="0">
              <a:buNone/>
              <a:defRPr sz="1181" b="1"/>
            </a:lvl5pPr>
            <a:lvl6pPr marL="1714200" indent="0">
              <a:buNone/>
              <a:defRPr sz="1181" b="1"/>
            </a:lvl6pPr>
            <a:lvl7pPr marL="2057040" indent="0">
              <a:buNone/>
              <a:defRPr sz="1181" b="1"/>
            </a:lvl7pPr>
            <a:lvl8pPr marL="2399880" indent="0">
              <a:buNone/>
              <a:defRPr sz="1181" b="1"/>
            </a:lvl8pPr>
            <a:lvl9pPr marL="2742720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5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4260" indent="-214275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4260" indent="-128565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5680" indent="-128565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4245" indent="-128565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1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73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050" spc="-85" baseline="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4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01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718" tIns="25718" rIns="25718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4181" fontAlgn="base">
              <a:spcBef>
                <a:spcPct val="0"/>
              </a:spcBef>
              <a:spcAft>
                <a:spcPct val="0"/>
              </a:spcAft>
            </a:pPr>
            <a:endParaRPr lang="en-US" sz="1238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94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840" indent="0">
              <a:buNone/>
              <a:defRPr sz="1519" b="1"/>
            </a:lvl2pPr>
            <a:lvl3pPr marL="685680" indent="0">
              <a:buNone/>
              <a:defRPr sz="1350" b="1"/>
            </a:lvl3pPr>
            <a:lvl4pPr marL="1028520" indent="0">
              <a:buNone/>
              <a:defRPr sz="1181" b="1"/>
            </a:lvl4pPr>
            <a:lvl5pPr marL="1371360" indent="0">
              <a:buNone/>
              <a:defRPr sz="1181" b="1"/>
            </a:lvl5pPr>
            <a:lvl6pPr marL="1714200" indent="0">
              <a:buNone/>
              <a:defRPr sz="1181" b="1"/>
            </a:lvl6pPr>
            <a:lvl7pPr marL="2057040" indent="0">
              <a:buNone/>
              <a:defRPr sz="1181" b="1"/>
            </a:lvl7pPr>
            <a:lvl8pPr marL="2399880" indent="0">
              <a:buNone/>
              <a:defRPr sz="1181" b="1"/>
            </a:lvl8pPr>
            <a:lvl9pPr marL="2742720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4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5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4260" indent="-214275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4260" indent="-128565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5680" indent="-128565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4245" indent="-128565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9" y="6151702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0482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7"/>
            <a:ext cx="8366320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 b="0" i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4"/>
            <a:ext cx="8366320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1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68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0"/>
            <a:ext cx="9144000" cy="51244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718" tIns="25718" rIns="25718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4181" fontAlgn="base">
              <a:spcBef>
                <a:spcPct val="0"/>
              </a:spcBef>
              <a:spcAft>
                <a:spcPct val="0"/>
              </a:spcAft>
            </a:pPr>
            <a:endParaRPr lang="en-US" sz="1238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7"/>
            <a:ext cx="8366320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4"/>
            <a:ext cx="8366320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25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1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81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1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51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2549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-2381" y="1155940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718" tIns="25718" rIns="25718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4181" fontAlgn="base">
              <a:spcBef>
                <a:spcPct val="0"/>
              </a:spcBef>
              <a:spcAft>
                <a:spcPct val="0"/>
              </a:spcAft>
            </a:pPr>
            <a:endParaRPr lang="en-US" sz="1013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1" y="1447804"/>
            <a:ext cx="8366320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8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191096" indent="0">
              <a:lnSpc>
                <a:spcPct val="95000"/>
              </a:lnSpc>
              <a:buNone/>
              <a:defRPr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322362" indent="0">
              <a:lnSpc>
                <a:spcPct val="95000"/>
              </a:lnSpc>
              <a:buNone/>
              <a:defRPr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449164" indent="0">
              <a:lnSpc>
                <a:spcPct val="95000"/>
              </a:lnSpc>
              <a:buNone/>
              <a:defRPr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579537" indent="0">
              <a:lnSpc>
                <a:spcPct val="95000"/>
              </a:lnSpc>
              <a:buNone/>
              <a:defRPr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92671"/>
      </p:ext>
    </p:extLst>
  </p:cSld>
  <p:clrMapOvr>
    <a:masterClrMapping/>
  </p:clrMapOvr>
  <p:transition>
    <p:fade/>
  </p:transition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4"/>
            <a:ext cx="8366320" cy="664797"/>
          </a:xfrm>
        </p:spPr>
        <p:txBody>
          <a:bodyPr/>
          <a:lstStyle>
            <a:lvl1pPr>
              <a:defRPr sz="2700" b="0" i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Pro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447799"/>
            <a:ext cx="8363938" cy="2043636"/>
          </a:xfrm>
          <a:prstGeom prst="rect">
            <a:avLst/>
          </a:prstGeom>
        </p:spPr>
        <p:txBody>
          <a:bodyPr/>
          <a:lstStyle>
            <a:lvl1pPr marL="192881" indent="-192881">
              <a:buClr>
                <a:srgbClr val="FFFFFF"/>
              </a:buClr>
              <a:buSzPct val="90000"/>
              <a:buFont typeface="Arial" pitchFamily="34" charset="0"/>
              <a:buChar char="•"/>
              <a:defRPr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Pro Light"/>
              </a:defRPr>
            </a:lvl1pPr>
            <a:lvl2pPr marL="353616" indent="-160735">
              <a:buClr>
                <a:srgbClr val="FFFFFF"/>
              </a:buClr>
              <a:buSzPct val="90000"/>
              <a:buFont typeface="Arial" pitchFamily="34" charset="0"/>
              <a:buChar char="•"/>
              <a:defRPr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Pro Light"/>
              </a:defRPr>
            </a:lvl2pPr>
            <a:lvl3pPr marL="514350" indent="-160735">
              <a:buClr>
                <a:srgbClr val="FFFFFF"/>
              </a:buClr>
              <a:buSzPct val="90000"/>
              <a:buFont typeface="Arial" pitchFamily="34" charset="0"/>
              <a:buChar char="•"/>
              <a:defRPr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Pro Light"/>
              </a:defRPr>
            </a:lvl3pPr>
            <a:lvl4pPr marL="642938" indent="-128588">
              <a:buClr>
                <a:srgbClr val="FFFFFF"/>
              </a:buClr>
              <a:buSzPct val="90000"/>
              <a:buFont typeface="Arial" pitchFamily="34" charset="0"/>
              <a:buChar char="•"/>
              <a:defRPr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Pro Light"/>
              </a:defRPr>
            </a:lvl4pPr>
            <a:lvl5pPr marL="771525" indent="-128588">
              <a:buClr>
                <a:srgbClr val="FFFFFF"/>
              </a:buClr>
              <a:buSzPct val="90000"/>
              <a:buFont typeface="Arial" pitchFamily="34" charset="0"/>
              <a:buChar char="•"/>
              <a:defRPr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Pro Light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80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2025" spc="-2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972696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9" y="6151702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538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</p:spPr>
        <p:txBody>
          <a:bodyPr anchor="b" anchorCtr="0"/>
          <a:lstStyle>
            <a:lvl1pPr>
              <a:defRPr sz="4050" spc="-85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b="0" i="0" spc="-4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n-lt"/>
                <a:cs typeface="Segoe Pro Display Ligh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225" y="6151700"/>
            <a:ext cx="1204649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893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7651" y="1867309"/>
            <a:ext cx="8363938" cy="1218795"/>
          </a:xfrm>
        </p:spPr>
        <p:txBody>
          <a:bodyPr lIns="91440" anchor="b" anchorCtr="0"/>
          <a:lstStyle>
            <a:lvl1pPr>
              <a:defRPr sz="4050" spc="-169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1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70382" y="3842052"/>
            <a:ext cx="7680340" cy="461665"/>
          </a:xfrm>
        </p:spPr>
        <p:txBody>
          <a:bodyPr lIns="12700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b="0" i="0" kern="1200" spc="-40" baseline="0" dirty="0">
                <a:solidFill>
                  <a:schemeClr val="bg1"/>
                </a:solidFill>
                <a:latin typeface="+mn-lt"/>
                <a:ea typeface="+mn-ea"/>
                <a:cs typeface="Segoe Pro Light"/>
              </a:defRPr>
            </a:lvl1pPr>
            <a:lvl2pPr marL="2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3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7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073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Purp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050" spc="-85" baseline="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4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50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6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b="0" i="0" kern="1200" spc="-40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2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3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7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5" y="2738091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5400" b="0" i="0" kern="1200" cap="none" spc="-224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Pro Light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3769" spc="-85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72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4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 b="0" i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30182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256799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389656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30387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4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30182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256799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389656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99033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8" y="228606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59608" indent="-159608">
              <a:buFont typeface="Wingdings" pitchFamily="2" charset="2"/>
              <a:buChar char=""/>
              <a:defRPr sz="2250"/>
            </a:lvl1pPr>
            <a:lvl2pPr marL="290681" indent="-131075">
              <a:buFont typeface="Wingdings" pitchFamily="2" charset="2"/>
              <a:buChar char=""/>
              <a:defRPr>
                <a:latin typeface="+mn-lt"/>
              </a:defRPr>
            </a:lvl2pPr>
            <a:lvl3pPr marL="416405" indent="-125725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513596" indent="-97191">
              <a:buFont typeface="Wingdings" pitchFamily="2" charset="2"/>
              <a:buChar char=""/>
              <a:defRPr>
                <a:latin typeface="+mn-lt"/>
              </a:defRPr>
            </a:lvl4pPr>
            <a:lvl5pPr marL="610787" indent="-97191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7042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5"/>
            <a:ext cx="4047274" cy="246221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25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spcBef>
                <a:spcPts val="270"/>
              </a:spcBef>
              <a:buNone/>
              <a:defRPr sz="1125"/>
            </a:lvl2pPr>
            <a:lvl3pPr marL="0" indent="0">
              <a:spcBef>
                <a:spcPts val="270"/>
              </a:spcBef>
              <a:buNone/>
              <a:defRPr sz="1125"/>
            </a:lvl3pPr>
            <a:lvl4pPr marL="0" indent="0">
              <a:spcBef>
                <a:spcPts val="270"/>
              </a:spcBef>
              <a:buNone/>
              <a:defRPr sz="1125"/>
            </a:lvl4pPr>
            <a:lvl5pPr marL="0" indent="0">
              <a:spcBef>
                <a:spcPts val="270"/>
              </a:spcBef>
              <a:buNone/>
              <a:defRPr sz="112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5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8329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6"/>
            <a:ext cx="4076210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8274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95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5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710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2" y="-1587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616807"/>
            <a:ext cx="3925323" cy="12834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94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1697" y="688979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1900242"/>
            <a:ext cx="3942610" cy="6152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3745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2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6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8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950" spc="-16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163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7" y="0"/>
            <a:ext cx="466727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5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94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1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854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4"/>
            <a:ext cx="9144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8" y="1358059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8" y="4343406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25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8856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109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808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01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2" y="1447805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8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5709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8" y="228605"/>
            <a:ext cx="8366321" cy="664797"/>
          </a:xfrm>
        </p:spPr>
        <p:txBody>
          <a:bodyPr/>
          <a:lstStyle>
            <a:lvl1pPr>
              <a:defRPr sz="27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FFFF"/>
              </a:buClr>
              <a:buSzPct val="90000"/>
              <a:buFontTx/>
              <a:buNone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" y="6238881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025" spc="-2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990903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41F5B10-69AF-458B-BB7D-F6D6515AF861}" type="datetimeFigureOut">
              <a:rPr lang="en-AU" smtClean="0"/>
              <a:t>16/12/2019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5932321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41F5B10-69AF-458B-BB7D-F6D6515AF861}" type="datetimeFigureOut">
              <a:rPr lang="en-AU" smtClean="0"/>
              <a:t>16/12/2019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7788439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5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3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1680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</p:spPr>
        <p:txBody>
          <a:bodyPr anchor="b" anchorCtr="0"/>
          <a:lstStyle>
            <a:lvl1pPr>
              <a:defRPr sz="4050" spc="-85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b="0" i="0" spc="-4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n-lt"/>
                <a:cs typeface="Segoe Pro Display Ligh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225" y="6151700"/>
            <a:ext cx="1204649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134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8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950" spc="-16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9780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7651" y="1867309"/>
            <a:ext cx="8363938" cy="1218795"/>
          </a:xfrm>
        </p:spPr>
        <p:txBody>
          <a:bodyPr lIns="91440" anchor="b" anchorCtr="0"/>
          <a:lstStyle>
            <a:lvl1pPr>
              <a:defRPr sz="4050" spc="-169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1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70382" y="3842052"/>
            <a:ext cx="7680340" cy="461665"/>
          </a:xfrm>
        </p:spPr>
        <p:txBody>
          <a:bodyPr lIns="12700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b="0" i="0" kern="1200" spc="-40" baseline="0" dirty="0">
                <a:solidFill>
                  <a:schemeClr val="bg1"/>
                </a:solidFill>
                <a:latin typeface="+mn-lt"/>
                <a:ea typeface="+mn-ea"/>
                <a:cs typeface="Segoe Pro Light"/>
              </a:defRPr>
            </a:lvl1pPr>
            <a:lvl2pPr marL="2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3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7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845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6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b="0" i="0" kern="1200" spc="-40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2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3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7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5" y="2738091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5400" b="0" i="0" kern="1200" cap="none" spc="-224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Pro Light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3769" spc="-85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32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4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 b="0" i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30182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256799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389656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1625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4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30182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256799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389656" indent="0">
              <a:buNone/>
              <a:defRPr sz="1125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0020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8" y="228606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59608" indent="-159608">
              <a:buFont typeface="Wingdings" pitchFamily="2" charset="2"/>
              <a:buChar char=""/>
              <a:defRPr sz="2250"/>
            </a:lvl1pPr>
            <a:lvl2pPr marL="290681" indent="-131075">
              <a:buFont typeface="Wingdings" pitchFamily="2" charset="2"/>
              <a:buChar char=""/>
              <a:defRPr>
                <a:latin typeface="+mn-lt"/>
              </a:defRPr>
            </a:lvl2pPr>
            <a:lvl3pPr marL="416405" indent="-125725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513596" indent="-97191">
              <a:buFont typeface="Wingdings" pitchFamily="2" charset="2"/>
              <a:buChar char=""/>
              <a:defRPr>
                <a:latin typeface="+mn-lt"/>
              </a:defRPr>
            </a:lvl4pPr>
            <a:lvl5pPr marL="610787" indent="-97191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7332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5"/>
            <a:ext cx="4047274" cy="246221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25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spcBef>
                <a:spcPts val="270"/>
              </a:spcBef>
              <a:buNone/>
              <a:defRPr sz="1125"/>
            </a:lvl2pPr>
            <a:lvl3pPr marL="0" indent="0">
              <a:spcBef>
                <a:spcPts val="270"/>
              </a:spcBef>
              <a:buNone/>
              <a:defRPr sz="1125"/>
            </a:lvl3pPr>
            <a:lvl4pPr marL="0" indent="0">
              <a:spcBef>
                <a:spcPts val="270"/>
              </a:spcBef>
              <a:buNone/>
              <a:defRPr sz="1125"/>
            </a:lvl4pPr>
            <a:lvl5pPr marL="0" indent="0">
              <a:spcBef>
                <a:spcPts val="270"/>
              </a:spcBef>
              <a:buNone/>
              <a:defRPr sz="112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5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6682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6"/>
            <a:ext cx="4076210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6560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18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5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843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2" y="-1587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616807"/>
            <a:ext cx="3925323" cy="12834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94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1697" y="688979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1900242"/>
            <a:ext cx="3942610" cy="6152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3003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6" y="4343405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kern="1200" spc="-40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3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7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5" y="2739679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5400" b="0" kern="1200" cap="none" spc="-224" baseline="0" dirty="0" smtClean="0">
                <a:ln w="3175">
                  <a:noFill/>
                </a:ln>
                <a:solidFill>
                  <a:srgbClr val="D2421F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6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3769" spc="-85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167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8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950" spc="-16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0786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2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0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7" y="0"/>
            <a:ext cx="466727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5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94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1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1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395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4"/>
            <a:ext cx="9144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8" y="1358059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8" y="4343406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25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501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319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836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01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2" y="1447805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8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0" indent="0">
              <a:lnSpc>
                <a:spcPct val="95000"/>
              </a:lnSpc>
              <a:buNone/>
              <a:defRPr sz="1125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3578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8" y="228605"/>
            <a:ext cx="8366321" cy="664797"/>
          </a:xfrm>
        </p:spPr>
        <p:txBody>
          <a:bodyPr/>
          <a:lstStyle>
            <a:lvl1pPr>
              <a:defRPr sz="27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FFFF"/>
              </a:buClr>
              <a:buSzPct val="90000"/>
              <a:buFontTx/>
              <a:buNone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0" indent="0">
              <a:buClr>
                <a:srgbClr val="FFFFFF"/>
              </a:buClr>
              <a:buSzPct val="90000"/>
              <a:buFontTx/>
              <a:buNone/>
              <a:defRPr sz="1125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" y="6238881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025" spc="-2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68038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7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sz="225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31075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7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4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2643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41F5B10-69AF-458B-BB7D-F6D6515AF861}" type="datetimeFigureOut">
              <a:rPr lang="en-AU" smtClean="0"/>
              <a:t>16/12/2019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7195136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41F5B10-69AF-458B-BB7D-F6D6515AF861}" type="datetimeFigureOut">
              <a:rPr lang="en-AU" smtClean="0"/>
              <a:t>16/12/2019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66566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8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950" spc="-16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87234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5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3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3233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D242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3" y="1097831"/>
            <a:ext cx="7680340" cy="997196"/>
          </a:xfrm>
        </p:spPr>
        <p:txBody>
          <a:bodyPr anchor="b" anchorCtr="0"/>
          <a:lstStyle>
            <a:lvl1pPr>
              <a:defRPr sz="5400" spc="-113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3" y="2414115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214009" y="4812255"/>
            <a:ext cx="5086293" cy="191783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AU" sz="16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Major Sponsors</a:t>
            </a:r>
          </a:p>
        </p:txBody>
      </p:sp>
      <p:pic>
        <p:nvPicPr>
          <p:cNvPr id="8" name="Picture 6" descr="http://sharepointsaturday.org/sydney/SiteImages/K2%20logo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48" y="5451232"/>
            <a:ext cx="1432343" cy="81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 bwMode="auto">
          <a:xfrm>
            <a:off x="5414022" y="4819484"/>
            <a:ext cx="3506248" cy="1917834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AU" sz="1600" b="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Minor Sponsors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91"/>
          <a:stretch/>
        </p:blipFill>
        <p:spPr bwMode="auto">
          <a:xfrm>
            <a:off x="5708154" y="5675254"/>
            <a:ext cx="1179030" cy="474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190" y="5637171"/>
            <a:ext cx="906592" cy="556359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5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264" y="5286429"/>
            <a:ext cx="1306920" cy="212803"/>
          </a:xfrm>
          <a:prstGeom prst="rect">
            <a:avLst/>
          </a:prstGeom>
        </p:spPr>
      </p:pic>
      <p:pic>
        <p:nvPicPr>
          <p:cNvPr id="7" name="Picture 4" descr="http://sharepointsaturday.org/melbourne/SiteImages/CLIFTONS_300RGBfullcolour_small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186" y="5109041"/>
            <a:ext cx="1181681" cy="44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C:\Users\Brian\Desktop\Dell Logo Blue.jp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345" y="5269477"/>
            <a:ext cx="1286390" cy="1286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iSoftware_logo_NEW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89" y="5554494"/>
            <a:ext cx="1876173" cy="71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LinkTek Corporation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573" y="6193530"/>
            <a:ext cx="1033145" cy="4178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396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rgbClr val="D242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</p:spPr>
        <p:txBody>
          <a:bodyPr anchor="b" anchorCtr="0"/>
          <a:lstStyle>
            <a:lvl1pPr>
              <a:defRPr sz="6600" spc="-225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89437" y="2357941"/>
            <a:ext cx="8363938" cy="461665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1800" kern="1200" spc="-53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42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1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591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5" y="4343403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0" kern="1200" spc="-53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42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1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4" y="2739679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7200" b="0" kern="1200" cap="none" spc="-299" baseline="0" dirty="0" smtClean="0">
                <a:ln w="3175">
                  <a:noFill/>
                </a:ln>
                <a:solidFill>
                  <a:srgbClr val="D2421F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5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5025" spc="-11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170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1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>
                <a:solidFill>
                  <a:schemeClr val="tx1"/>
                </a:soli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73576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17641A84-11CF-49E4-A048-9315C8C7AE99}" type="slidenum">
              <a:rPr lang="en-AU" smtClean="0"/>
              <a:t>‹#›</a:t>
            </a:fld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4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36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1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73576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17641A84-11CF-49E4-A048-9315C8C7AE9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4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7" y="228603"/>
            <a:ext cx="8363938" cy="747897"/>
          </a:xfrm>
        </p:spPr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12810" indent="-212810">
              <a:buFont typeface="Wingdings" pitchFamily="2" charset="2"/>
              <a:buChar char=""/>
              <a:defRPr sz="3000"/>
            </a:lvl1pPr>
            <a:lvl2pPr marL="387575" indent="-174766">
              <a:buFont typeface="Wingdings" pitchFamily="2" charset="2"/>
              <a:buChar char=""/>
              <a:defRPr>
                <a:latin typeface="+mn-lt"/>
              </a:defRPr>
            </a:lvl2pPr>
            <a:lvl3pPr marL="555206" indent="-167633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684794" indent="-129588">
              <a:buFont typeface="Wingdings" pitchFamily="2" charset="2"/>
              <a:buChar char=""/>
              <a:defRPr>
                <a:latin typeface="+mn-lt"/>
              </a:defRPr>
            </a:lvl4pPr>
            <a:lvl5pPr marL="814382" indent="-12958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17641A84-11CF-49E4-A048-9315C8C7AE9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4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7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8" y="1447802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sz="3000">
                <a:solidFill>
                  <a:srgbClr val="D2421F"/>
                </a:solidFill>
                <a:latin typeface="+mj-lt"/>
              </a:defRPr>
            </a:lvl1pPr>
            <a:lvl2pPr marL="0" indent="0">
              <a:buNone/>
              <a:defRPr sz="1500"/>
            </a:lvl2pPr>
            <a:lvl3pPr marL="174766" indent="0">
              <a:buNone/>
              <a:defRPr sz="1500"/>
            </a:lvl3pPr>
            <a:lvl4pPr marL="342398" indent="0">
              <a:buNone/>
              <a:defRPr sz="1500"/>
            </a:lvl4pPr>
            <a:lvl5pPr marL="519541" indent="0">
              <a:buNone/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2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solidFill>
                  <a:srgbClr val="D2421F"/>
                </a:soli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17641A84-11CF-49E4-A048-9315C8C7AE99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4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6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8" y="1447802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sz="3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74766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2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17641A84-11CF-49E4-A048-9315C8C7AE99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4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04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8" y="1447802"/>
            <a:ext cx="4047274" cy="1763560"/>
          </a:xfrm>
        </p:spPr>
        <p:txBody>
          <a:bodyPr>
            <a:spAutoFit/>
          </a:bodyPr>
          <a:lstStyle>
            <a:lvl1pPr marL="218753" indent="-218753">
              <a:spcBef>
                <a:spcPts val="899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7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89952" indent="-171199">
              <a:defRPr sz="1500"/>
            </a:lvl2pPr>
            <a:lvl3pPr marL="513596" indent="-123644">
              <a:tabLst/>
              <a:defRPr sz="1500"/>
            </a:lvl3pPr>
            <a:lvl4pPr marL="646750" indent="-133154">
              <a:defRPr/>
            </a:lvl4pPr>
            <a:lvl5pPr marL="770393" indent="-123644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3" y="1447802"/>
            <a:ext cx="4047274" cy="2040559"/>
          </a:xfrm>
        </p:spPr>
        <p:txBody>
          <a:bodyPr>
            <a:spAutoFit/>
          </a:bodyPr>
          <a:lstStyle>
            <a:lvl1pPr marL="254420" indent="-254420">
              <a:spcBef>
                <a:spcPts val="899"/>
              </a:spcBef>
              <a:buClr>
                <a:schemeClr val="bg2"/>
              </a:buClr>
              <a:buFont typeface="Arial" pitchFamily="34" charset="0"/>
              <a:buChar char="•"/>
              <a:defRPr lang="en-US" sz="27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75552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46750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70393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03548" indent="-256798">
              <a:defRPr lang="en-US" sz="150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18753" marR="0" lvl="0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218753" marR="0" lvl="1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218753" marR="0" lvl="2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218753" marR="0" lvl="3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218753" marR="0" lvl="4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17641A84-11CF-49E4-A048-9315C8C7AE99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4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46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Purp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8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950" spc="-16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577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3"/>
            <a:ext cx="4076211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solidFill>
                  <a:srgbClr val="D2421F"/>
                </a:soli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2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17641A84-11CF-49E4-A048-9315C8C7AE9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4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76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solidFill>
                  <a:srgbClr val="D2421F"/>
                </a:soli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17641A84-11CF-49E4-A048-9315C8C7AE99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8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4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27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solidFill>
                  <a:srgbClr val="D2421F"/>
                </a:soli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8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4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83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4" y="0"/>
            <a:ext cx="4491017" cy="6858000"/>
          </a:xfrm>
          <a:prstGeom prst="rect">
            <a:avLst/>
          </a:prstGeom>
          <a:solidFill>
            <a:srgbClr val="D2421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3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2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4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4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0"/>
            <a:ext cx="4666084" cy="6858000"/>
          </a:xfrm>
          <a:prstGeom prst="rect">
            <a:avLst/>
          </a:prstGeom>
          <a:solidFill>
            <a:srgbClr val="D2421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8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4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18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4" cy="6858000"/>
          </a:xfrm>
          <a:prstGeom prst="rect">
            <a:avLst/>
          </a:prstGeom>
          <a:solidFill>
            <a:srgbClr val="D2421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8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183306" y="6358568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25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0" y="857251"/>
            <a:ext cx="9144000" cy="5124451"/>
          </a:xfrm>
          <a:prstGeom prst="rect">
            <a:avLst/>
          </a:prstGeom>
          <a:solidFill>
            <a:srgbClr val="D2421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6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17641A84-11CF-49E4-A048-9315C8C7AE99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3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4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20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17641A84-11CF-49E4-A048-9315C8C7AE99}" type="slidenum">
              <a:rPr lang="en-AU" smtClean="0"/>
              <a:t>‹#›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4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060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4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15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0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3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0" y="1447802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2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254420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42918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598007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77158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4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434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4640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2"/>
            <a:ext cx="8366321" cy="664797"/>
          </a:xfrm>
        </p:spPr>
        <p:txBody>
          <a:bodyPr/>
          <a:lstStyle>
            <a:lvl1pPr>
              <a:defRPr sz="36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56798" indent="-2567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70795" indent="-2139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4794" indent="-2139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55992" indent="-1711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027191" indent="-1711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8"/>
            <a:ext cx="9144001" cy="619125"/>
          </a:xfrm>
          <a:prstGeom prst="rect">
            <a:avLst/>
          </a:prstGeom>
          <a:solidFill>
            <a:srgbClr val="D2421F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7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1951898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  <a:extLst/>
          </a:lstStyle>
          <a:p>
            <a:r>
              <a:rPr kumimoji="0" lang="en-US" dirty="0" smtClean="0"/>
              <a:t>Master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556792"/>
            <a:ext cx="8147248" cy="4699904"/>
          </a:xfrm>
        </p:spPr>
        <p:txBody>
          <a:bodyPr/>
          <a:lstStyle>
            <a:lvl1pPr marL="571500" indent="-571500"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1pPr>
            <a:lvl2pPr marL="749808" indent="-457200"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 marL="987552" indent="-457200"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27878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3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5400" spc="-113" baseline="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3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248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Orange">
    <p:bg>
      <p:bgPr>
        <a:solidFill>
          <a:srgbClr val="EB3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3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5400" spc="-113" baseline="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3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588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3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5400" spc="-113" baseline="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3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934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3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5400" spc="-113" baseline="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3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88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Purp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3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5400" spc="-113" baseline="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3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9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6600" spc="-22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30706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6600" spc="-22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92227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6600" spc="-22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97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051549"/>
      </p:ext>
    </p:extLst>
  </p:cSld>
  <p:clrMapOvr>
    <a:masterClrMapping/>
  </p:clrMapOvr>
  <p:transition>
    <p:fade/>
  </p:transition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6600" spc="-22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15152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Purp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6600" spc="-22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1010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583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971402"/>
      </p:ext>
    </p:extLst>
  </p:cSld>
  <p:clrMapOvr>
    <a:masterClrMapping/>
  </p:clrMapOvr>
  <p:transition>
    <p:fade/>
  </p:transition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074283"/>
      </p:ext>
    </p:extLst>
  </p:cSld>
  <p:clrMapOvr>
    <a:masterClrMapping/>
  </p:clrMapOvr>
  <p:transition>
    <p:fade/>
  </p:transition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625172"/>
      </p:ext>
    </p:extLst>
  </p:cSld>
  <p:clrMapOvr>
    <a:masterClrMapping/>
  </p:clrMapOvr>
  <p:transition>
    <p:fade/>
  </p:transition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Purp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91662"/>
      </p:ext>
    </p:extLst>
  </p:cSld>
  <p:clrMapOvr>
    <a:masterClrMapping/>
  </p:clrMapOvr>
  <p:transition>
    <p:fade/>
  </p:transition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3"/>
            <a:ext cx="8366321" cy="664797"/>
          </a:xfrm>
          <a:prstGeom prst="rect">
            <a:avLst/>
          </a:prstGeom>
        </p:spPr>
        <p:txBody>
          <a:bodyPr/>
          <a:lstStyle>
            <a:lvl1pPr>
              <a:defRPr sz="36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56798" indent="-2567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70795" indent="-2139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4794" indent="-2139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55992" indent="-1711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027191" indent="-1711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9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7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627427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3" y="2109543"/>
            <a:ext cx="7680340" cy="997196"/>
          </a:xfrm>
        </p:spPr>
        <p:txBody>
          <a:bodyPr anchor="b" anchorCtr="0"/>
          <a:lstStyle>
            <a:lvl1pPr>
              <a:defRPr sz="5400" spc="-113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3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228519" y="5178084"/>
            <a:ext cx="3515226" cy="115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1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</p:spPr>
        <p:txBody>
          <a:bodyPr anchor="b" anchorCtr="0"/>
          <a:lstStyle>
            <a:lvl1pPr>
              <a:defRPr sz="6600" spc="-225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5323" y="6160223"/>
            <a:ext cx="1424205" cy="46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96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808734"/>
      </p:ext>
    </p:extLst>
  </p:cSld>
  <p:clrMapOvr>
    <a:masterClrMapping/>
  </p:clrMapOvr>
  <p:transition>
    <p:fade/>
  </p:transition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5" y="4343403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0" kern="1200" spc="-53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42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1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4" y="2739679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7200" b="0" kern="1200" cap="none" spc="-299" baseline="0" dirty="0" smtClean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5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5025" spc="-11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229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1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73576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395415" y="5862184"/>
            <a:ext cx="868506" cy="84005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7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901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1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73576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7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58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7" y="228603"/>
            <a:ext cx="8363938" cy="74789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12810" indent="-212810">
              <a:buFont typeface="Wingdings" pitchFamily="2" charset="2"/>
              <a:buChar char=""/>
              <a:defRPr sz="3000"/>
            </a:lvl1pPr>
            <a:lvl2pPr marL="387575" indent="-174766">
              <a:buFont typeface="Wingdings" pitchFamily="2" charset="2"/>
              <a:buChar char=""/>
              <a:defRPr>
                <a:latin typeface="+mn-lt"/>
              </a:defRPr>
            </a:lvl2pPr>
            <a:lvl3pPr marL="555206" indent="-167633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684794" indent="-129588">
              <a:buFont typeface="Wingdings" pitchFamily="2" charset="2"/>
              <a:buChar char=""/>
              <a:defRPr>
                <a:latin typeface="+mn-lt"/>
              </a:defRPr>
            </a:lvl4pPr>
            <a:lvl5pPr marL="814382" indent="-12958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7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09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8" y="1447802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sz="3000"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 sz="1500"/>
            </a:lvl2pPr>
            <a:lvl3pPr marL="174766" indent="0">
              <a:buNone/>
              <a:defRPr sz="1500"/>
            </a:lvl3pPr>
            <a:lvl4pPr marL="342398" indent="0">
              <a:buNone/>
              <a:defRPr sz="1500"/>
            </a:lvl4pPr>
            <a:lvl5pPr marL="519541" indent="0">
              <a:buNone/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2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7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91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8" y="1447802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sz="3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74766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2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7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02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8" y="1447802"/>
            <a:ext cx="4047274" cy="1763560"/>
          </a:xfrm>
        </p:spPr>
        <p:txBody>
          <a:bodyPr>
            <a:spAutoFit/>
          </a:bodyPr>
          <a:lstStyle>
            <a:lvl1pPr marL="218753" indent="-218753">
              <a:spcBef>
                <a:spcPts val="899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7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89952" indent="-171199">
              <a:defRPr sz="1500"/>
            </a:lvl2pPr>
            <a:lvl3pPr marL="513596" indent="-123644">
              <a:tabLst/>
              <a:defRPr sz="1500"/>
            </a:lvl3pPr>
            <a:lvl4pPr marL="646750" indent="-133154">
              <a:defRPr/>
            </a:lvl4pPr>
            <a:lvl5pPr marL="770393" indent="-123644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3" y="1447802"/>
            <a:ext cx="4047274" cy="2040559"/>
          </a:xfrm>
        </p:spPr>
        <p:txBody>
          <a:bodyPr>
            <a:spAutoFit/>
          </a:bodyPr>
          <a:lstStyle>
            <a:lvl1pPr marL="254420" indent="-254420">
              <a:spcBef>
                <a:spcPts val="899"/>
              </a:spcBef>
              <a:buClr>
                <a:schemeClr val="bg2"/>
              </a:buClr>
              <a:buFont typeface="Arial" pitchFamily="34" charset="0"/>
              <a:buChar char="•"/>
              <a:defRPr lang="en-US" sz="27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75552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46750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70393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03548" indent="-256798">
              <a:defRPr lang="en-US" sz="150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18753" marR="0" lvl="0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218753" marR="0" lvl="1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218753" marR="0" lvl="2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218753" marR="0" lvl="3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218753" marR="0" lvl="4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7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38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3"/>
            <a:ext cx="1828799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solidFill>
                  <a:schemeClr val="tx2"/>
                </a:soli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32245" y="1671275"/>
            <a:ext cx="6124703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7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54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3"/>
            <a:ext cx="4076211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solidFill>
                  <a:schemeClr val="tx2"/>
                </a:soli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2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7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9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7" y="6160911"/>
            <a:ext cx="1422101" cy="46634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solidFill>
                  <a:schemeClr val="tx2"/>
                </a:soli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8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77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7815981"/>
      </p:ext>
    </p:extLst>
  </p:cSld>
  <p:clrMapOvr>
    <a:masterClrMapping/>
  </p:clrMapOvr>
  <p:transition>
    <p:fade/>
  </p:transition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solidFill>
                  <a:schemeClr val="tx2"/>
                </a:soli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8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7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72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4" y="0"/>
            <a:ext cx="4491017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3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2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7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49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7" y="6160911"/>
            <a:ext cx="1422101" cy="4663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white">
          <a:xfrm>
            <a:off x="0" y="0"/>
            <a:ext cx="4666084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8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14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4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8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5323" y="6160223"/>
            <a:ext cx="1424205" cy="46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5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0" y="857251"/>
            <a:ext cx="9144000" cy="5124451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6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3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7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85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7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704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5808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0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3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0" y="1447802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2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254420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42918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598007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77158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387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2"/>
            <a:ext cx="8366321" cy="664797"/>
          </a:xfrm>
        </p:spPr>
        <p:txBody>
          <a:bodyPr/>
          <a:lstStyle>
            <a:lvl1pPr>
              <a:defRPr sz="36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56798" indent="-2567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70795" indent="-2139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4794" indent="-2139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55992" indent="-1711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027191" indent="-1711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8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7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49627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6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0">
                <a:solidFill>
                  <a:schemeClr val="tx2"/>
                </a:soli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3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7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31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Purp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509989"/>
      </p:ext>
    </p:extLst>
  </p:cSld>
  <p:clrMapOvr>
    <a:masterClrMapping/>
  </p:clrMapOvr>
  <p:transition>
    <p:fade/>
  </p:transition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3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5400" spc="-113" baseline="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3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58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Orange">
    <p:bg>
      <p:bgPr>
        <a:solidFill>
          <a:srgbClr val="EB3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3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5400" spc="-113" baseline="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3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426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3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5400" spc="-113" baseline="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3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08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3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5400" spc="-113" baseline="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3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465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Purp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3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5400" spc="-113" baseline="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3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196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6600" spc="-22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5682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6600" spc="-22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0847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6600" spc="-22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4734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6600" spc="-22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844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Purp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6600" spc="-225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042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8" y="228605"/>
            <a:ext cx="8366321" cy="664797"/>
          </a:xfrm>
          <a:prstGeom prst="rect">
            <a:avLst/>
          </a:prstGeom>
        </p:spPr>
        <p:txBody>
          <a:bodyPr/>
          <a:lstStyle>
            <a:lvl1pPr>
              <a:defRPr sz="27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92599" indent="-1925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53096" indent="-1604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513596" indent="-1604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641994" indent="-1283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770393" indent="-1283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" y="6238881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025" spc="-2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080920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1774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9752444"/>
      </p:ext>
    </p:extLst>
  </p:cSld>
  <p:clrMapOvr>
    <a:masterClrMapping/>
  </p:clrMapOvr>
  <p:transition>
    <p:fade/>
  </p:transition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0633045"/>
      </p:ext>
    </p:extLst>
  </p:cSld>
  <p:clrMapOvr>
    <a:masterClrMapping/>
  </p:clrMapOvr>
  <p:transition>
    <p:fade/>
  </p:transition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485805"/>
      </p:ext>
    </p:extLst>
  </p:cSld>
  <p:clrMapOvr>
    <a:masterClrMapping/>
  </p:clrMapOvr>
  <p:transition>
    <p:fade/>
  </p:transition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Purp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314869"/>
      </p:ext>
    </p:extLst>
  </p:cSld>
  <p:clrMapOvr>
    <a:masterClrMapping/>
  </p:clrMapOvr>
  <p:transition>
    <p:fade/>
  </p:transition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3" y="2109543"/>
            <a:ext cx="7680340" cy="997196"/>
          </a:xfrm>
        </p:spPr>
        <p:txBody>
          <a:bodyPr anchor="b" anchorCtr="0"/>
          <a:lstStyle>
            <a:lvl1pPr>
              <a:defRPr sz="5400" spc="-113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3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2050" name="Picture 2" descr="C:\Users\hannahr\Desktop\ShrPt_h_rgb_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1"/>
          <a:stretch/>
        </p:blipFill>
        <p:spPr bwMode="auto">
          <a:xfrm>
            <a:off x="5989836" y="4971035"/>
            <a:ext cx="2668754" cy="118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18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</p:spPr>
        <p:txBody>
          <a:bodyPr anchor="b" anchorCtr="0"/>
          <a:lstStyle>
            <a:lvl1pPr>
              <a:defRPr sz="6600" spc="-225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3074" name="Picture 2" descr="C:\Users\hannahr\Desktop\ShrPt_h_rgb_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1"/>
          <a:stretch/>
        </p:blipFill>
        <p:spPr bwMode="auto">
          <a:xfrm>
            <a:off x="1800695" y="5129216"/>
            <a:ext cx="234376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4630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5" y="4343403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0" kern="1200" spc="-53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42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1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4" y="2739679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7200" b="0" kern="1200" cap="none" spc="-299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5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5025" spc="-11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046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1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73576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476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476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1" y="6166419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30952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1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73576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476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476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1" y="6166419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99085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</p:spPr>
        <p:txBody>
          <a:bodyPr anchor="b" anchorCtr="0"/>
          <a:lstStyle>
            <a:lvl1pPr>
              <a:defRPr sz="4050" spc="-85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4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228519" y="5178086"/>
            <a:ext cx="3515226" cy="115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2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7" y="228603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12810" indent="-212810">
              <a:buFont typeface="Wingdings" pitchFamily="2" charset="2"/>
              <a:buChar char=""/>
              <a:defRPr sz="3000"/>
            </a:lvl1pPr>
            <a:lvl2pPr marL="387575" indent="-174766">
              <a:buFont typeface="Wingdings" pitchFamily="2" charset="2"/>
              <a:buChar char=""/>
              <a:defRPr>
                <a:latin typeface="+mn-lt"/>
              </a:defRPr>
            </a:lvl2pPr>
            <a:lvl3pPr marL="555206" indent="-167633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684794" indent="-129588">
              <a:buFont typeface="Wingdings" pitchFamily="2" charset="2"/>
              <a:buChar char=""/>
              <a:defRPr>
                <a:latin typeface="+mn-lt"/>
              </a:defRPr>
            </a:lvl4pPr>
            <a:lvl5pPr marL="814382" indent="-12958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476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476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1" y="6166419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59320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8" y="1447802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sz="3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/>
            </a:lvl2pPr>
            <a:lvl3pPr marL="174766" indent="0">
              <a:buNone/>
              <a:defRPr sz="1500"/>
            </a:lvl3pPr>
            <a:lvl4pPr marL="342398" indent="0">
              <a:buNone/>
              <a:defRPr sz="1500"/>
            </a:lvl4pPr>
            <a:lvl5pPr marL="519541" indent="0">
              <a:buNone/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2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476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476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1" y="6166419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28409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8" y="1447802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sz="3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74766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2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476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476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1" y="6166419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35566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8" y="1447802"/>
            <a:ext cx="4047274" cy="1763560"/>
          </a:xfrm>
        </p:spPr>
        <p:txBody>
          <a:bodyPr>
            <a:spAutoFit/>
          </a:bodyPr>
          <a:lstStyle>
            <a:lvl1pPr marL="218753" indent="-218753">
              <a:spcBef>
                <a:spcPts val="899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7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89952" indent="-171199">
              <a:defRPr sz="1500"/>
            </a:lvl2pPr>
            <a:lvl3pPr marL="513596" indent="-123644">
              <a:tabLst/>
              <a:defRPr sz="1500"/>
            </a:lvl3pPr>
            <a:lvl4pPr marL="646750" indent="-133154">
              <a:defRPr/>
            </a:lvl4pPr>
            <a:lvl5pPr marL="770393" indent="-123644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3" y="1447802"/>
            <a:ext cx="4047274" cy="2040559"/>
          </a:xfrm>
        </p:spPr>
        <p:txBody>
          <a:bodyPr>
            <a:spAutoFit/>
          </a:bodyPr>
          <a:lstStyle>
            <a:lvl1pPr marL="254420" indent="-254420">
              <a:spcBef>
                <a:spcPts val="899"/>
              </a:spcBef>
              <a:buClr>
                <a:schemeClr val="bg2"/>
              </a:buClr>
              <a:buFont typeface="Arial" pitchFamily="34" charset="0"/>
              <a:buChar char="•"/>
              <a:defRPr lang="en-US" sz="27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75552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46750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70393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03548" indent="-256798">
              <a:defRPr lang="en-US" sz="150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18753" marR="0" lvl="0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218753" marR="0" lvl="1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218753" marR="0" lvl="2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218753" marR="0" lvl="3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218753" marR="0" lvl="4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476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476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1" y="6166419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513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3"/>
            <a:ext cx="4076211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2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476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476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1" y="6166419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1603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476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476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8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1" y="6166419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2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8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1" y="6166419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8545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4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3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2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1" y="6166419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9164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1" y="6166419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8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76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8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8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32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3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>
                <a:solidFill>
                  <a:schemeClr val="tx1"/>
                </a:soli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30182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6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796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8" y="2819606"/>
            <a:ext cx="8363938" cy="1218795"/>
          </a:xfrm>
        </p:spPr>
        <p:txBody>
          <a:bodyPr anchor="b" anchorCtr="0"/>
          <a:lstStyle>
            <a:lvl1pPr>
              <a:defRPr sz="4950" spc="-169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5324" y="6160225"/>
            <a:ext cx="1424205" cy="46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13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0" y="857251"/>
            <a:ext cx="9144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6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476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476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3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1" y="6166419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4670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4767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4767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1" y="6166419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608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3845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0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42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0" y="1447802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2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254420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42918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598007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77158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71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2"/>
            <a:ext cx="8366321" cy="664797"/>
          </a:xfrm>
        </p:spPr>
        <p:txBody>
          <a:bodyPr/>
          <a:lstStyle>
            <a:lvl1pPr>
              <a:defRPr sz="36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56798" indent="-2567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70795" indent="-2139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4794" indent="-2139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55992" indent="-1711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027191" indent="-1711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8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7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8235028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</p:spPr>
        <p:txBody>
          <a:bodyPr anchor="b" anchorCtr="0"/>
          <a:lstStyle>
            <a:lvl1pPr>
              <a:defRPr sz="5400" spc="-113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2050" name="Picture 2" descr="C:\Users\hannahr\Desktop\ShrPt_h_rgb_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1"/>
          <a:stretch/>
        </p:blipFill>
        <p:spPr bwMode="auto">
          <a:xfrm>
            <a:off x="5989836" y="4971035"/>
            <a:ext cx="2668754" cy="118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56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</p:spPr>
        <p:txBody>
          <a:bodyPr anchor="b" anchorCtr="0"/>
          <a:lstStyle>
            <a:lvl1pPr>
              <a:defRPr sz="6600" spc="-225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3074" name="Picture 2" descr="C:\Users\hannahr\Desktop\ShrPt_h_rgb_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1"/>
          <a:stretch/>
        </p:blipFill>
        <p:spPr bwMode="auto">
          <a:xfrm>
            <a:off x="1800696" y="5129217"/>
            <a:ext cx="234376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9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7770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4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0" kern="1200" spc="-53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42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1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5" y="2739679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7200" b="0" kern="1200" cap="none" spc="-299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5025" spc="-11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70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2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73576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71199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2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73576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15964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6" y="4343405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kern="1200" spc="-40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3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7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5" y="2739679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5400" b="0" kern="1200" cap="none" spc="-224" baseline="0" dirty="0" smtClean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6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3769" spc="-85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073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7" y="228604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12810" indent="-212810">
              <a:buFont typeface="Wingdings" pitchFamily="2" charset="2"/>
              <a:buChar char=""/>
              <a:defRPr sz="3000"/>
            </a:lvl1pPr>
            <a:lvl2pPr marL="387575" indent="-174766">
              <a:buFont typeface="Wingdings" pitchFamily="2" charset="2"/>
              <a:buChar char=""/>
              <a:defRPr>
                <a:latin typeface="+mn-lt"/>
              </a:defRPr>
            </a:lvl2pPr>
            <a:lvl3pPr marL="555206" indent="-167633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684794" indent="-129588">
              <a:buFont typeface="Wingdings" pitchFamily="2" charset="2"/>
              <a:buChar char=""/>
              <a:defRPr>
                <a:latin typeface="+mn-lt"/>
              </a:defRPr>
            </a:lvl4pPr>
            <a:lvl5pPr marL="814382" indent="-12958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6356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8" y="1447803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sz="3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/>
            </a:lvl2pPr>
            <a:lvl3pPr marL="174766" indent="0">
              <a:buNone/>
              <a:defRPr sz="1500"/>
            </a:lvl3pPr>
            <a:lvl4pPr marL="342398" indent="0">
              <a:buNone/>
              <a:defRPr sz="1500"/>
            </a:lvl4pPr>
            <a:lvl5pPr marL="519541" indent="0">
              <a:buNone/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3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64679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8" y="1447803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sz="3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74766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3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9792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8" y="1447803"/>
            <a:ext cx="4047274" cy="1763560"/>
          </a:xfrm>
        </p:spPr>
        <p:txBody>
          <a:bodyPr>
            <a:spAutoFit/>
          </a:bodyPr>
          <a:lstStyle>
            <a:lvl1pPr marL="218753" indent="-218753">
              <a:spcBef>
                <a:spcPts val="899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7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89952" indent="-171199">
              <a:defRPr sz="1500"/>
            </a:lvl2pPr>
            <a:lvl3pPr marL="513596" indent="-123644">
              <a:tabLst/>
              <a:defRPr sz="1500"/>
            </a:lvl3pPr>
            <a:lvl4pPr marL="646750" indent="-133154">
              <a:defRPr/>
            </a:lvl4pPr>
            <a:lvl5pPr marL="770393" indent="-123644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3" y="1447803"/>
            <a:ext cx="4047274" cy="2040559"/>
          </a:xfrm>
        </p:spPr>
        <p:txBody>
          <a:bodyPr>
            <a:spAutoFit/>
          </a:bodyPr>
          <a:lstStyle>
            <a:lvl1pPr marL="254420" indent="-254420">
              <a:spcBef>
                <a:spcPts val="899"/>
              </a:spcBef>
              <a:buClr>
                <a:schemeClr val="bg2"/>
              </a:buClr>
              <a:buFont typeface="Arial" pitchFamily="34" charset="0"/>
              <a:buChar char="•"/>
              <a:defRPr lang="en-US" sz="27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75552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46750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70393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03548" indent="-256798">
              <a:defRPr lang="en-US" sz="150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18753" marR="0" lvl="0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218753" marR="0" lvl="1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218753" marR="0" lvl="2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218753" marR="0" lvl="3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218753" marR="0" lvl="4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0774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4"/>
            <a:ext cx="4076210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664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11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4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489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4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7" y="1447804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479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1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77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4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9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32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3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30182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7395415" y="5862186"/>
            <a:ext cx="868506" cy="84005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8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09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2"/>
            <a:ext cx="9144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7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4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7731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46159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17294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3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1" y="1447803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2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254420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42918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598007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77158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287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3"/>
            <a:ext cx="8366321" cy="664797"/>
          </a:xfrm>
        </p:spPr>
        <p:txBody>
          <a:bodyPr/>
          <a:lstStyle>
            <a:lvl1pPr>
              <a:defRPr sz="36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56798" indent="-2567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70795" indent="-2139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4794" indent="-2139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55992" indent="-1711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027191" indent="-1711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9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7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2127916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</p:spPr>
        <p:txBody>
          <a:bodyPr anchor="b" anchorCtr="0"/>
          <a:lstStyle>
            <a:lvl1pPr>
              <a:defRPr sz="5400" spc="-113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2050" name="Picture 2" descr="C:\Users\hannahr\Desktop\ShrPt_h_rgb_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1"/>
          <a:stretch/>
        </p:blipFill>
        <p:spPr bwMode="auto">
          <a:xfrm>
            <a:off x="5989836" y="4971035"/>
            <a:ext cx="2668754" cy="118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18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</p:spPr>
        <p:txBody>
          <a:bodyPr anchor="b" anchorCtr="0"/>
          <a:lstStyle>
            <a:lvl1pPr>
              <a:defRPr sz="6600" spc="-225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3074" name="Picture 2" descr="C:\Users\hannahr\Desktop\ShrPt_h_rgb_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1"/>
          <a:stretch/>
        </p:blipFill>
        <p:spPr bwMode="auto">
          <a:xfrm>
            <a:off x="1800696" y="5129217"/>
            <a:ext cx="234376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9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7587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4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0" kern="1200" spc="-53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42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1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5" y="2739679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7200" b="0" kern="1200" cap="none" spc="-299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5025" spc="-11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228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2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73576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97650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2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73576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2695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3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30182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8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34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7" y="228604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12810" indent="-212810">
              <a:buFont typeface="Wingdings" pitchFamily="2" charset="2"/>
              <a:buChar char=""/>
              <a:defRPr sz="3000"/>
            </a:lvl1pPr>
            <a:lvl2pPr marL="387575" indent="-174766">
              <a:buFont typeface="Wingdings" pitchFamily="2" charset="2"/>
              <a:buChar char=""/>
              <a:defRPr>
                <a:latin typeface="+mn-lt"/>
              </a:defRPr>
            </a:lvl2pPr>
            <a:lvl3pPr marL="555206" indent="-167633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684794" indent="-129588">
              <a:buFont typeface="Wingdings" pitchFamily="2" charset="2"/>
              <a:buChar char=""/>
              <a:defRPr>
                <a:latin typeface="+mn-lt"/>
              </a:defRPr>
            </a:lvl4pPr>
            <a:lvl5pPr marL="814382" indent="-12958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1012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8" y="1447803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sz="3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/>
            </a:lvl2pPr>
            <a:lvl3pPr marL="174766" indent="0">
              <a:buNone/>
              <a:defRPr sz="1500"/>
            </a:lvl3pPr>
            <a:lvl4pPr marL="342398" indent="0">
              <a:buNone/>
              <a:defRPr sz="1500"/>
            </a:lvl4pPr>
            <a:lvl5pPr marL="519541" indent="0">
              <a:buNone/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3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66775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8" y="1447803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sz="3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74766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3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0238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8" y="1447803"/>
            <a:ext cx="4047274" cy="1763560"/>
          </a:xfrm>
        </p:spPr>
        <p:txBody>
          <a:bodyPr>
            <a:spAutoFit/>
          </a:bodyPr>
          <a:lstStyle>
            <a:lvl1pPr marL="218753" indent="-218753">
              <a:spcBef>
                <a:spcPts val="899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7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89952" indent="-171199">
              <a:defRPr sz="1500"/>
            </a:lvl2pPr>
            <a:lvl3pPr marL="513596" indent="-123644">
              <a:tabLst/>
              <a:defRPr sz="1500"/>
            </a:lvl3pPr>
            <a:lvl4pPr marL="646750" indent="-133154">
              <a:defRPr/>
            </a:lvl4pPr>
            <a:lvl5pPr marL="770393" indent="-123644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3" y="1447803"/>
            <a:ext cx="4047274" cy="2040559"/>
          </a:xfrm>
        </p:spPr>
        <p:txBody>
          <a:bodyPr>
            <a:spAutoFit/>
          </a:bodyPr>
          <a:lstStyle>
            <a:lvl1pPr marL="254420" indent="-254420">
              <a:spcBef>
                <a:spcPts val="899"/>
              </a:spcBef>
              <a:buClr>
                <a:schemeClr val="bg2"/>
              </a:buClr>
              <a:buFont typeface="Arial" pitchFamily="34" charset="0"/>
              <a:buChar char="•"/>
              <a:defRPr lang="en-US" sz="27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75552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46750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70393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03548" indent="-256798">
              <a:defRPr lang="en-US" sz="150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18753" marR="0" lvl="0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218753" marR="0" lvl="1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218753" marR="0" lvl="2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218753" marR="0" lvl="3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218753" marR="0" lvl="4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3325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4"/>
            <a:ext cx="4076210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7465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25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4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0769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4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7" y="1447804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754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1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0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4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9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896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8" y="228605"/>
            <a:ext cx="8363938" cy="74789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59608" indent="-159608">
              <a:buFont typeface="Wingdings" pitchFamily="2" charset="2"/>
              <a:buChar char=""/>
              <a:defRPr sz="2250"/>
            </a:lvl1pPr>
            <a:lvl2pPr marL="290681" indent="-131075">
              <a:buFont typeface="Wingdings" pitchFamily="2" charset="2"/>
              <a:buChar char=""/>
              <a:defRPr>
                <a:latin typeface="+mn-lt"/>
              </a:defRPr>
            </a:lvl2pPr>
            <a:lvl3pPr marL="416405" indent="-125725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513596" indent="-97191">
              <a:buFont typeface="Wingdings" pitchFamily="2" charset="2"/>
              <a:buChar char=""/>
              <a:defRPr>
                <a:latin typeface="+mn-lt"/>
              </a:defRPr>
            </a:lvl4pPr>
            <a:lvl5pPr marL="610787" indent="-97191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8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79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2"/>
            <a:ext cx="9144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7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4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7421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41456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8825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3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1" y="1447803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2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254420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42918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598007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77158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101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3"/>
            <a:ext cx="8366321" cy="664797"/>
          </a:xfrm>
        </p:spPr>
        <p:txBody>
          <a:bodyPr/>
          <a:lstStyle>
            <a:lvl1pPr>
              <a:defRPr sz="36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56798" indent="-2567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70795" indent="-2139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4794" indent="-2139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55992" indent="-1711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027191" indent="-1711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9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7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8666388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</p:spPr>
        <p:txBody>
          <a:bodyPr anchor="b" anchorCtr="0"/>
          <a:lstStyle>
            <a:lvl1pPr>
              <a:defRPr sz="5400" spc="-113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2050" name="Picture 2" descr="C:\Users\hannahr\Desktop\ShrPt_h_rgb_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1"/>
          <a:stretch/>
        </p:blipFill>
        <p:spPr bwMode="auto">
          <a:xfrm>
            <a:off x="5989836" y="4971035"/>
            <a:ext cx="2668754" cy="118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69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7" y="2819606"/>
            <a:ext cx="8363938" cy="1218795"/>
          </a:xfrm>
        </p:spPr>
        <p:txBody>
          <a:bodyPr anchor="b" anchorCtr="0"/>
          <a:lstStyle>
            <a:lvl1pPr>
              <a:defRPr sz="6600" spc="-225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3074" name="Picture 2" descr="C:\Users\hannahr\Desktop\ShrPt_h_rgb_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1"/>
          <a:stretch/>
        </p:blipFill>
        <p:spPr bwMode="auto">
          <a:xfrm>
            <a:off x="1800696" y="5129217"/>
            <a:ext cx="234376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9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5701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4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0" kern="1200" spc="-53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42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1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5" y="2739679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7200" b="0" kern="1200" cap="none" spc="-299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5025" spc="-11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802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2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73576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02062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2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73576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95587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4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sz="2250">
                <a:solidFill>
                  <a:schemeClr val="tx2"/>
                </a:solidFill>
                <a:latin typeface="+mj-lt"/>
              </a:defRPr>
            </a:lvl1pPr>
            <a:lvl2pPr marL="0" indent="0">
              <a:buNone/>
              <a:defRPr sz="1125"/>
            </a:lvl2pPr>
            <a:lvl3pPr marL="131075" indent="0">
              <a:buNone/>
              <a:defRPr sz="1125"/>
            </a:lvl3pPr>
            <a:lvl4pPr marL="256799" indent="0">
              <a:buNone/>
              <a:defRPr sz="1125"/>
            </a:lvl4pPr>
            <a:lvl5pPr marL="389656" indent="0">
              <a:buNone/>
              <a:defRPr sz="112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4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8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03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7" y="228604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12810" indent="-212810">
              <a:buFont typeface="Wingdings" pitchFamily="2" charset="2"/>
              <a:buChar char=""/>
              <a:defRPr sz="3000"/>
            </a:lvl1pPr>
            <a:lvl2pPr marL="387575" indent="-174766">
              <a:buFont typeface="Wingdings" pitchFamily="2" charset="2"/>
              <a:buChar char=""/>
              <a:defRPr>
                <a:latin typeface="+mn-lt"/>
              </a:defRPr>
            </a:lvl2pPr>
            <a:lvl3pPr marL="555206" indent="-167633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684794" indent="-129588">
              <a:buFont typeface="Wingdings" pitchFamily="2" charset="2"/>
              <a:buChar char=""/>
              <a:defRPr>
                <a:latin typeface="+mn-lt"/>
              </a:defRPr>
            </a:lvl4pPr>
            <a:lvl5pPr marL="814382" indent="-12958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7716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8" y="1447803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sz="3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/>
            </a:lvl2pPr>
            <a:lvl3pPr marL="174766" indent="0">
              <a:buNone/>
              <a:defRPr sz="1500"/>
            </a:lvl3pPr>
            <a:lvl4pPr marL="342398" indent="0">
              <a:buNone/>
              <a:defRPr sz="1500"/>
            </a:lvl4pPr>
            <a:lvl5pPr marL="519541" indent="0">
              <a:buNone/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3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9083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8" y="1447803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sz="3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74766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3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831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8" y="1447803"/>
            <a:ext cx="4047274" cy="1763560"/>
          </a:xfrm>
        </p:spPr>
        <p:txBody>
          <a:bodyPr>
            <a:spAutoFit/>
          </a:bodyPr>
          <a:lstStyle>
            <a:lvl1pPr marL="218753" indent="-218753">
              <a:spcBef>
                <a:spcPts val="899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7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89952" indent="-171199">
              <a:defRPr sz="1500"/>
            </a:lvl2pPr>
            <a:lvl3pPr marL="513596" indent="-123644">
              <a:tabLst/>
              <a:defRPr sz="1500"/>
            </a:lvl3pPr>
            <a:lvl4pPr marL="646750" indent="-133154">
              <a:defRPr/>
            </a:lvl4pPr>
            <a:lvl5pPr marL="770393" indent="-123644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3" y="1447803"/>
            <a:ext cx="4047274" cy="2040559"/>
          </a:xfrm>
        </p:spPr>
        <p:txBody>
          <a:bodyPr>
            <a:spAutoFit/>
          </a:bodyPr>
          <a:lstStyle>
            <a:lvl1pPr marL="254420" indent="-254420">
              <a:spcBef>
                <a:spcPts val="899"/>
              </a:spcBef>
              <a:buClr>
                <a:schemeClr val="bg2"/>
              </a:buClr>
              <a:buFont typeface="Arial" pitchFamily="34" charset="0"/>
              <a:buChar char="•"/>
              <a:defRPr lang="en-US" sz="27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75552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46750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70393" indent="-256798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03548" indent="-256798">
              <a:defRPr lang="en-US" sz="150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18753" marR="0" lvl="0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218753" marR="0" lvl="1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218753" marR="0" lvl="2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218753" marR="0" lvl="3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218753" marR="0" lvl="4" indent="-218753" algn="l" defTabSz="684767" rtl="0" eaLnBrk="1" fontAlgn="auto" latinLnBrk="0" hangingPunct="1">
              <a:lnSpc>
                <a:spcPct val="90000"/>
              </a:lnSpc>
              <a:spcBef>
                <a:spcPts val="899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8654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4"/>
            <a:ext cx="4076210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8409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81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4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4865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4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7" y="1447804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720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1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46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4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9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024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4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sz="225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31075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4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8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05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2"/>
            <a:ext cx="9144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7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4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6387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6362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510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3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1" y="1447803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2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254420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42918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598007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77158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457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3"/>
            <a:ext cx="8366321" cy="664797"/>
          </a:xfrm>
        </p:spPr>
        <p:txBody>
          <a:bodyPr/>
          <a:lstStyle>
            <a:lvl1pPr>
              <a:defRPr sz="36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56798" indent="-2567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70795" indent="-2139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4794" indent="-213998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55992" indent="-1711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027191" indent="-1711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9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7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041089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5" y="228603"/>
            <a:ext cx="8363939" cy="4959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5" y="1447799"/>
            <a:ext cx="8363939" cy="627992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597"/>
              </a:spcAft>
              <a:buNone/>
              <a:defRPr sz="2653" spc="-67" baseline="0"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266"/>
              </a:spcAft>
              <a:buNone/>
              <a:defRPr sz="1326" spc="-33" baseline="0"/>
            </a:lvl2pPr>
            <a:lvl3pPr marL="0" indent="0">
              <a:spcBef>
                <a:spcPts val="0"/>
              </a:spcBef>
              <a:spcAft>
                <a:spcPts val="266"/>
              </a:spcAft>
              <a:buNone/>
              <a:defRPr sz="1326"/>
            </a:lvl3pPr>
            <a:lvl4pPr marL="0" indent="0">
              <a:spcBef>
                <a:spcPts val="0"/>
              </a:spcBef>
              <a:spcAft>
                <a:spcPts val="266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266"/>
              </a:spcAft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72058574"/>
      </p:ext>
    </p:extLst>
  </p:cSld>
  <p:clrMapOvr>
    <a:masterClrMapping/>
  </p:clrMapOvr>
  <p:transition>
    <p:fade/>
  </p:transition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5" y="228603"/>
            <a:ext cx="8363939" cy="4959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5" y="1447801"/>
            <a:ext cx="8363939" cy="13265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015077"/>
      </p:ext>
    </p:extLst>
  </p:cSld>
  <p:clrMapOvr>
    <a:masterClrMapping/>
  </p:clrMapOvr>
  <p:transition>
    <p:fade/>
  </p:transition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5" y="1447801"/>
            <a:ext cx="8363939" cy="1326517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79170"/>
      </p:ext>
    </p:extLst>
  </p:cSld>
  <p:clrMapOvr>
    <a:masterClrMapping/>
  </p:clrMapOvr>
  <p:transition>
    <p:fade/>
  </p:transition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83403"/>
      </p:ext>
    </p:extLst>
  </p:cSld>
  <p:clrMapOvr>
    <a:masterClrMapping/>
  </p:clrMapOvr>
  <p:transition>
    <p:fade/>
  </p:transition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75794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9" y="1447803"/>
            <a:ext cx="4047274" cy="1042208"/>
          </a:xfrm>
        </p:spPr>
        <p:txBody>
          <a:bodyPr>
            <a:spAutoFit/>
          </a:bodyPr>
          <a:lstStyle>
            <a:lvl1pPr marL="164065" indent="-164065">
              <a:spcBef>
                <a:spcPts val="674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0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92464" indent="-128399">
              <a:defRPr sz="1125"/>
            </a:lvl2pPr>
            <a:lvl3pPr marL="385197" indent="-92733">
              <a:tabLst/>
              <a:defRPr sz="1125"/>
            </a:lvl3pPr>
            <a:lvl4pPr marL="485063" indent="-99866">
              <a:defRPr/>
            </a:lvl4pPr>
            <a:lvl5pPr marL="577795" indent="-92733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3" y="1447803"/>
            <a:ext cx="4047274" cy="1262782"/>
          </a:xfrm>
        </p:spPr>
        <p:txBody>
          <a:bodyPr>
            <a:spAutoFit/>
          </a:bodyPr>
          <a:lstStyle>
            <a:lvl1pPr marL="190815" indent="-190815">
              <a:spcBef>
                <a:spcPts val="674"/>
              </a:spcBef>
              <a:buClr>
                <a:schemeClr val="bg2"/>
              </a:buClr>
              <a:buFont typeface="Arial" pitchFamily="34" charset="0"/>
              <a:buChar char="•"/>
              <a:defRPr lang="en-US" sz="20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56664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85063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577795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7661" indent="-192599">
              <a:defRPr lang="en-US" sz="1125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164065" marR="0" lvl="0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164065" marR="0" lvl="1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164065" marR="0" lvl="2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164065" marR="0" lvl="3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164065" marR="0" lvl="4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8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925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5" y="1447800"/>
            <a:ext cx="8363939" cy="132651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369259"/>
      </p:ext>
    </p:extLst>
  </p:cSld>
  <p:clrMapOvr>
    <a:masterClrMapping/>
  </p:clrMapOvr>
  <p:transition>
    <p:fade/>
  </p:transition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9435" y="1447800"/>
            <a:ext cx="8363939" cy="1326517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7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33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2558277"/>
      </p:ext>
    </p:extLst>
  </p:cSld>
  <p:clrMapOvr>
    <a:masterClrMapping/>
  </p:clrMapOvr>
  <p:transition>
    <p:fade/>
  </p:transition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702825" y="4961890"/>
            <a:ext cx="4040918" cy="13982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2" y="2109542"/>
            <a:ext cx="7680341" cy="997196"/>
          </a:xfrm>
        </p:spPr>
        <p:txBody>
          <a:bodyPr anchor="b" anchorCtr="0"/>
          <a:lstStyle>
            <a:lvl1pPr>
              <a:defRPr sz="5400" spc="-113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2" y="3425825"/>
            <a:ext cx="7680341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53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89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2441" y="6141750"/>
            <a:ext cx="1587087" cy="5491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6" y="2819605"/>
            <a:ext cx="8363938" cy="1218795"/>
          </a:xfrm>
        </p:spPr>
        <p:txBody>
          <a:bodyPr anchor="b" anchorCtr="0"/>
          <a:lstStyle>
            <a:lvl1pPr>
              <a:defRPr sz="6600" spc="-225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396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2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0" kern="1200" spc="-53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577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4" y="2739678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7200" b="0" kern="1200" cap="none" spc="-300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1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4950" spc="-11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66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73831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342900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520304" indent="0">
              <a:buNone/>
              <a:defRPr sz="150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3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39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73831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342900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520304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3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296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2043636"/>
          </a:xfrm>
          <a:prstGeom prst="rect">
            <a:avLst/>
          </a:prstGeom>
        </p:spPr>
        <p:txBody>
          <a:bodyPr/>
          <a:lstStyle>
            <a:lvl1pPr marL="213122" indent="-213122">
              <a:buFont typeface="Wingdings" pitchFamily="2" charset="2"/>
              <a:buChar char=""/>
              <a:defRPr sz="3000"/>
            </a:lvl1pPr>
            <a:lvl2pPr marL="388144" indent="-175022">
              <a:buFont typeface="Wingdings" pitchFamily="2" charset="2"/>
              <a:buChar char=""/>
              <a:defRPr>
                <a:latin typeface="+mn-lt"/>
              </a:defRPr>
            </a:lvl2pPr>
            <a:lvl3pPr marL="556022" indent="-167879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685800" indent="-129779">
              <a:buFont typeface="Wingdings" pitchFamily="2" charset="2"/>
              <a:buChar char=""/>
              <a:defRPr>
                <a:latin typeface="+mn-lt"/>
              </a:defRPr>
            </a:lvl4pPr>
            <a:lvl5pPr marL="815579" indent="-129779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3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290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2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3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/>
            </a:lvl2pPr>
            <a:lvl3pPr marL="175022" indent="0">
              <a:buNone/>
              <a:defRPr sz="1500"/>
            </a:lvl3pPr>
            <a:lvl4pPr marL="342900" indent="0">
              <a:buNone/>
              <a:defRPr sz="1500"/>
            </a:lvl4pPr>
            <a:lvl5pPr marL="520304" indent="0">
              <a:buNone/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2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lang="en-US" sz="3000" kern="1200" spc="-53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81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5022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5281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5541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3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59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2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3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75022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342900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520304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2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lang="en-US" sz="30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81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5022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5281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5541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3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80024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9" y="1447805"/>
            <a:ext cx="1828799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solidFill>
                  <a:schemeClr val="tx2"/>
                </a:soli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32246" y="1671275"/>
            <a:ext cx="6124703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8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003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7" y="1447802"/>
            <a:ext cx="4047274" cy="1763560"/>
          </a:xfrm>
        </p:spPr>
        <p:txBody>
          <a:bodyPr>
            <a:spAutoFit/>
          </a:bodyPr>
          <a:lstStyle>
            <a:lvl1pPr marL="219075" indent="-219075">
              <a:spcBef>
                <a:spcPts val="900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7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90525" indent="-171450">
              <a:defRPr sz="1500"/>
            </a:lvl2pPr>
            <a:lvl3pPr marL="514350" indent="-123825">
              <a:tabLst/>
              <a:defRPr sz="1500"/>
            </a:lvl3pPr>
            <a:lvl4pPr marL="647700" indent="-133350">
              <a:defRPr/>
            </a:lvl4pPr>
            <a:lvl5pPr marL="771525" indent="-123825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3" y="1447801"/>
            <a:ext cx="4047274" cy="2040559"/>
          </a:xfrm>
        </p:spPr>
        <p:txBody>
          <a:bodyPr>
            <a:spAutoFit/>
          </a:bodyPr>
          <a:lstStyle>
            <a:lvl1pPr marL="254794" indent="-254794">
              <a:spcBef>
                <a:spcPts val="900"/>
              </a:spcBef>
              <a:buClr>
                <a:schemeClr val="bg2"/>
              </a:buClr>
              <a:buFont typeface="Arial" pitchFamily="34" charset="0"/>
              <a:buChar char="•"/>
              <a:defRPr lang="en-US" sz="27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76250" indent="-257175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47700" indent="-257175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71525" indent="-257175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04875" indent="-257175">
              <a:defRPr lang="en-US" sz="150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19075" marR="0" lvl="0" indent="-219075" algn="l" defTabSz="685772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219075" marR="0" lvl="1" indent="-219075" algn="l" defTabSz="685772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219075" marR="0" lvl="2" indent="-219075" algn="l" defTabSz="685772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219075" marR="0" lvl="3" indent="-219075" algn="l" defTabSz="685772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219075" marR="0" lvl="4" indent="-219075" algn="l" defTabSz="685772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3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96879"/>
      </p:ext>
    </p:extLst>
  </p:cSld>
  <p:clrMapOvr>
    <a:masterClrMapping/>
  </p:clrMapOvr>
  <p:transition>
    <p:fade/>
  </p:transition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1828799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32245" y="1671273"/>
            <a:ext cx="6124703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680" indent="-285700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680" indent="-171420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240" indent="-171420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660" indent="-171420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3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8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4076211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6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680" indent="-285700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680" indent="-171420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240" indent="-171420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660" indent="-171420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3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30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3" y="6142288"/>
            <a:ext cx="1585535" cy="54864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7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680" indent="-285700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680" indent="-171420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240" indent="-171420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660" indent="-171420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7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813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3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680" indent="-285700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680" indent="-171420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240" indent="-171420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660" indent="-171420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3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5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6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endParaRPr lang="en-US" sz="16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6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680" indent="-285700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680" indent="-171420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240" indent="-171420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660" indent="-171420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3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29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3" y="6142288"/>
            <a:ext cx="1585535" cy="5486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white">
          <a:xfrm>
            <a:off x="1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endParaRPr lang="en-US" sz="16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7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680" indent="-285700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680" indent="-171420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240" indent="-171420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660" indent="-171420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7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56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endParaRPr lang="en-US" sz="16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3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680" indent="-285700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680" indent="-171420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240" indent="-171420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660" indent="-171420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2441" y="6141750"/>
            <a:ext cx="1587087" cy="54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14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5"/>
            <a:ext cx="8366320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2"/>
            <a:ext cx="8366320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3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08292"/>
      </p:ext>
    </p:extLst>
  </p:cSld>
  <p:clrMapOvr>
    <a:masterClrMapping/>
  </p:clrMapOvr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0"/>
            <a:ext cx="9144000" cy="51244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endParaRPr lang="en-US" sz="16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5"/>
            <a:ext cx="8366320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2"/>
            <a:ext cx="8366320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3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426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5"/>
            <a:ext cx="4076211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solidFill>
                  <a:schemeClr val="tx2"/>
                </a:soli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3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8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00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685772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343993" y="6142288"/>
            <a:ext cx="158553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50740"/>
      </p:ext>
    </p:extLst>
  </p:cSld>
  <p:clrMapOvr>
    <a:masterClrMapping/>
  </p:clrMapOvr>
  <p:transition>
    <p:fade/>
  </p:transition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7932821"/>
      </p:ext>
    </p:extLst>
  </p:cSld>
  <p:clrMapOvr>
    <a:masterClrMapping/>
  </p:clrMapOvr>
  <p:transition>
    <p:fade/>
  </p:transition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0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endParaRPr lang="en-US" sz="13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0" y="1447802"/>
            <a:ext cx="8366320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2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254794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42981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59888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77271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700434"/>
      </p:ext>
    </p:extLst>
  </p:cSld>
  <p:clrMapOvr>
    <a:masterClrMapping/>
  </p:clrMapOvr>
  <p:transition>
    <p:fade/>
  </p:transition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2"/>
            <a:ext cx="8366320" cy="664797"/>
          </a:xfrm>
        </p:spPr>
        <p:txBody>
          <a:bodyPr/>
          <a:lstStyle>
            <a:lvl1pPr>
              <a:defRPr sz="36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447799"/>
            <a:ext cx="8363938" cy="2043636"/>
          </a:xfrm>
          <a:prstGeom prst="rect">
            <a:avLst/>
          </a:prstGeom>
        </p:spPr>
        <p:txBody>
          <a:bodyPr/>
          <a:lstStyle>
            <a:lvl1pPr marL="257175" indent="-257175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71488" indent="-214313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800" indent="-214313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57250" indent="-17145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028700" indent="-171450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8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27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2812213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400" y="6245490"/>
            <a:ext cx="2135187" cy="476250"/>
          </a:xfrm>
          <a:prstGeom prst="rect">
            <a:avLst/>
          </a:prstGeom>
          <a:ln/>
        </p:spPr>
        <p:txBody>
          <a:bodyPr lIns="76179" tIns="38089" rIns="76179" bIns="38089"/>
          <a:lstStyle>
            <a:lvl1pPr>
              <a:defRPr/>
            </a:lvl1pPr>
          </a:lstStyle>
          <a:p>
            <a:pPr defTabSz="685772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399" y="6245490"/>
            <a:ext cx="2897188" cy="476250"/>
          </a:xfrm>
          <a:prstGeom prst="rect">
            <a:avLst/>
          </a:prstGeom>
          <a:ln/>
        </p:spPr>
        <p:txBody>
          <a:bodyPr lIns="76179" tIns="38089" rIns="76179" bIns="38089"/>
          <a:lstStyle>
            <a:lvl1pPr>
              <a:defRPr/>
            </a:lvl1pPr>
          </a:lstStyle>
          <a:p>
            <a:pPr defTabSz="685772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1" y="6245490"/>
            <a:ext cx="2133203" cy="476250"/>
          </a:xfrm>
          <a:prstGeom prst="rect">
            <a:avLst/>
          </a:prstGeom>
          <a:ln/>
        </p:spPr>
        <p:txBody>
          <a:bodyPr lIns="76179" tIns="38089" rIns="76179" bIns="38089"/>
          <a:lstStyle>
            <a:lvl1pPr>
              <a:defRPr/>
            </a:lvl1pPr>
          </a:lstStyle>
          <a:p>
            <a:pPr defTabSz="685772">
              <a:defRPr/>
            </a:pPr>
            <a:fld id="{2F92E933-38A1-45BA-8EC3-DEDEE417EA3B}" type="slidenum">
              <a:rPr lang="en-US" smtClean="0">
                <a:solidFill>
                  <a:srgbClr val="000000"/>
                </a:solidFill>
              </a:rPr>
              <a:pPr defTabSz="685772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805687"/>
      </p:ext>
    </p:extLst>
  </p:cSld>
  <p:clrMapOvr>
    <a:masterClrMapping/>
  </p:clrMapOvr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Color 3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923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</p:spPr>
        <p:txBody>
          <a:bodyPr anchor="b" anchorCtr="0"/>
          <a:lstStyle>
            <a:lvl1pPr>
              <a:defRPr sz="5400" spc="-113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b="0" i="0" spc="-53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n-lt"/>
                <a:cs typeface="Segoe Pro Display Ligh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224" y="6151698"/>
            <a:ext cx="1204649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7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7650" y="1867307"/>
            <a:ext cx="8363938" cy="1218795"/>
          </a:xfrm>
        </p:spPr>
        <p:txBody>
          <a:bodyPr lIns="91440" anchor="b" anchorCtr="0"/>
          <a:lstStyle>
            <a:lvl1pPr>
              <a:defRPr sz="5400" spc="-225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9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70381" y="3842050"/>
            <a:ext cx="7680340" cy="461665"/>
          </a:xfrm>
        </p:spPr>
        <p:txBody>
          <a:bodyPr lIns="12700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0" b="0" i="0" kern="1200" spc="-53" baseline="0" dirty="0">
                <a:solidFill>
                  <a:schemeClr val="bg1"/>
                </a:solidFill>
                <a:latin typeface="+mn-lt"/>
                <a:ea typeface="+mn-ea"/>
                <a:cs typeface="Segoe Pro Light"/>
              </a:defRPr>
            </a:lvl1pPr>
            <a:lvl2pPr marL="342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1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464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4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0" b="0" i="0" kern="1200" spc="-53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342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1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4" y="2738091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7200" b="0" i="0" kern="1200" cap="none" spc="-299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Pro Light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5025" spc="-11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29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2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 b="0" i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73576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342398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519541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44419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3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30182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6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58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8" y="6160911"/>
            <a:ext cx="1422101" cy="46634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solidFill>
                  <a:schemeClr val="tx2"/>
                </a:soli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0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191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2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73576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342398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519541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03335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7" y="228604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12810" indent="-212810">
              <a:buFont typeface="Wingdings" pitchFamily="2" charset="2"/>
              <a:buChar char=""/>
              <a:defRPr sz="3000"/>
            </a:lvl1pPr>
            <a:lvl2pPr marL="387575" indent="-174766">
              <a:buFont typeface="Wingdings" pitchFamily="2" charset="2"/>
              <a:buChar char=""/>
              <a:defRPr>
                <a:latin typeface="+mn-lt"/>
              </a:defRPr>
            </a:lvl2pPr>
            <a:lvl3pPr marL="555206" indent="-167633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684794" indent="-129588">
              <a:buFont typeface="Wingdings" pitchFamily="2" charset="2"/>
              <a:buChar char=""/>
              <a:defRPr>
                <a:latin typeface="+mn-lt"/>
              </a:defRPr>
            </a:lvl4pPr>
            <a:lvl5pPr marL="814382" indent="-12958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545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8" y="1447803"/>
            <a:ext cx="4047274" cy="246221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spcBef>
                <a:spcPts val="360"/>
              </a:spcBef>
              <a:buNone/>
              <a:defRPr sz="1500"/>
            </a:lvl2pPr>
            <a:lvl3pPr marL="0" indent="0">
              <a:spcBef>
                <a:spcPts val="360"/>
              </a:spcBef>
              <a:buNone/>
              <a:defRPr sz="1500"/>
            </a:lvl3pPr>
            <a:lvl4pPr marL="0" indent="0">
              <a:spcBef>
                <a:spcPts val="360"/>
              </a:spcBef>
              <a:buNone/>
              <a:defRPr sz="1500"/>
            </a:lvl4pPr>
            <a:lvl5pPr marL="0" indent="0">
              <a:spcBef>
                <a:spcPts val="360"/>
              </a:spcBef>
              <a:buNone/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3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97178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4"/>
            <a:ext cx="4076210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775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79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4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950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-1587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7" y="616805"/>
            <a:ext cx="3925323" cy="12834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125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1697" y="68897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1900240"/>
            <a:ext cx="3942610" cy="6152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9793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1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93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4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125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9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11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2"/>
            <a:ext cx="9144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7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0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4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0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1828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solidFill>
                  <a:schemeClr val="tx2"/>
                </a:soli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0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8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79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70983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713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3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1" y="1447803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24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6048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3"/>
            <a:ext cx="8366321" cy="664797"/>
          </a:xfrm>
        </p:spPr>
        <p:txBody>
          <a:bodyPr/>
          <a:lstStyle>
            <a:lvl1pPr>
              <a:defRPr sz="36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FFFF"/>
              </a:buClr>
              <a:buSzPct val="90000"/>
              <a:buFontTx/>
              <a:buNone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9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7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916378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4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3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2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1" y="6166419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0752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</p:spPr>
        <p:txBody>
          <a:bodyPr anchor="b" anchorCtr="0"/>
          <a:lstStyle>
            <a:lvl1pPr>
              <a:defRPr sz="5400" spc="-113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b="0" i="0" spc="-53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n-lt"/>
                <a:cs typeface="Segoe Pro Display Ligh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224" y="6151698"/>
            <a:ext cx="1204649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517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7650" y="1867307"/>
            <a:ext cx="8363938" cy="1218795"/>
          </a:xfrm>
        </p:spPr>
        <p:txBody>
          <a:bodyPr lIns="91440" anchor="b" anchorCtr="0"/>
          <a:lstStyle>
            <a:lvl1pPr>
              <a:defRPr sz="5400" spc="-225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9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70381" y="3842050"/>
            <a:ext cx="7680340" cy="461665"/>
          </a:xfrm>
        </p:spPr>
        <p:txBody>
          <a:bodyPr lIns="12700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0" b="0" i="0" kern="1200" spc="-53" baseline="0" dirty="0">
                <a:solidFill>
                  <a:schemeClr val="bg1"/>
                </a:solidFill>
                <a:latin typeface="+mn-lt"/>
                <a:ea typeface="+mn-ea"/>
                <a:cs typeface="Segoe Pro Light"/>
              </a:defRPr>
            </a:lvl1pPr>
            <a:lvl2pPr marL="342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1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11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4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0" b="0" i="0" kern="1200" spc="-53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342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1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4" y="2738091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7200" b="0" i="0" kern="1200" cap="none" spc="-299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Pro Light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5025" spc="-11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29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2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 b="0" i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73576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342398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519541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89456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2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73576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342398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519541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6688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3" y="0"/>
            <a:ext cx="4491017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5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3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8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54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7" y="228604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12810" indent="-212810">
              <a:buFont typeface="Wingdings" pitchFamily="2" charset="2"/>
              <a:buChar char=""/>
              <a:defRPr sz="3000"/>
            </a:lvl1pPr>
            <a:lvl2pPr marL="387575" indent="-174766">
              <a:buFont typeface="Wingdings" pitchFamily="2" charset="2"/>
              <a:buChar char=""/>
              <a:defRPr>
                <a:latin typeface="+mn-lt"/>
              </a:defRPr>
            </a:lvl2pPr>
            <a:lvl3pPr marL="555206" indent="-167633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684794" indent="-129588">
              <a:buFont typeface="Wingdings" pitchFamily="2" charset="2"/>
              <a:buChar char=""/>
              <a:defRPr>
                <a:latin typeface="+mn-lt"/>
              </a:defRPr>
            </a:lvl4pPr>
            <a:lvl5pPr marL="814382" indent="-12958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3850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8" y="1447803"/>
            <a:ext cx="4047274" cy="246221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spcBef>
                <a:spcPts val="360"/>
              </a:spcBef>
              <a:buNone/>
              <a:defRPr sz="1500"/>
            </a:lvl2pPr>
            <a:lvl3pPr marL="0" indent="0">
              <a:spcBef>
                <a:spcPts val="360"/>
              </a:spcBef>
              <a:buNone/>
              <a:defRPr sz="1500"/>
            </a:lvl3pPr>
            <a:lvl4pPr marL="0" indent="0">
              <a:spcBef>
                <a:spcPts val="360"/>
              </a:spcBef>
              <a:buNone/>
              <a:defRPr sz="1500"/>
            </a:lvl4pPr>
            <a:lvl5pPr marL="0" indent="0">
              <a:spcBef>
                <a:spcPts val="360"/>
              </a:spcBef>
              <a:buNone/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3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5499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4"/>
            <a:ext cx="4076210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6206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61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4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616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-1587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7" y="616805"/>
            <a:ext cx="3925323" cy="12834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125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1697" y="68897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1900240"/>
            <a:ext cx="3942610" cy="6152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7855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1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07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4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125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9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837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2"/>
            <a:ext cx="9144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7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0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4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0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2763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77460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8" y="6160911"/>
            <a:ext cx="1422101" cy="4663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white">
          <a:xfrm>
            <a:off x="0" y="0"/>
            <a:ext cx="4666084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0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66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7728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3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1" y="1447803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24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0749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3"/>
            <a:ext cx="8366321" cy="664797"/>
          </a:xfrm>
        </p:spPr>
        <p:txBody>
          <a:bodyPr/>
          <a:lstStyle>
            <a:lvl1pPr>
              <a:defRPr sz="36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FFFF"/>
              </a:buClr>
              <a:buSzPct val="90000"/>
              <a:buFontTx/>
              <a:buNone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9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7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305803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</p:spPr>
        <p:txBody>
          <a:bodyPr anchor="b" anchorCtr="0"/>
          <a:lstStyle>
            <a:lvl1pPr>
              <a:defRPr sz="5400" spc="-113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b="0" i="0" spc="-53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n-lt"/>
                <a:cs typeface="Segoe Pro Display Ligh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224" y="6151698"/>
            <a:ext cx="1204649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486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7650" y="1867307"/>
            <a:ext cx="8363938" cy="1218795"/>
          </a:xfrm>
        </p:spPr>
        <p:txBody>
          <a:bodyPr lIns="91440" anchor="b" anchorCtr="0"/>
          <a:lstStyle>
            <a:lvl1pPr>
              <a:defRPr sz="5400" spc="-225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9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70381" y="3842050"/>
            <a:ext cx="7680340" cy="461665"/>
          </a:xfrm>
        </p:spPr>
        <p:txBody>
          <a:bodyPr lIns="12700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0" b="0" i="0" kern="1200" spc="-53" baseline="0" dirty="0">
                <a:solidFill>
                  <a:schemeClr val="bg1"/>
                </a:solidFill>
                <a:latin typeface="+mn-lt"/>
                <a:ea typeface="+mn-ea"/>
                <a:cs typeface="Segoe Pro Light"/>
              </a:defRPr>
            </a:lvl1pPr>
            <a:lvl2pPr marL="342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1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50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4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0" b="0" i="0" kern="1200" spc="-53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342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1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4" y="2738091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7200" b="0" i="0" kern="1200" cap="none" spc="-299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Pro Light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5025" spc="-11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01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2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 b="0" i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73576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342398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519541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579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2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73576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342398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519541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7134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7" y="228604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12810" indent="-212810">
              <a:buFont typeface="Wingdings" pitchFamily="2" charset="2"/>
              <a:buChar char=""/>
              <a:defRPr sz="3000"/>
            </a:lvl1pPr>
            <a:lvl2pPr marL="387575" indent="-174766">
              <a:buFont typeface="Wingdings" pitchFamily="2" charset="2"/>
              <a:buChar char=""/>
              <a:defRPr>
                <a:latin typeface="+mn-lt"/>
              </a:defRPr>
            </a:lvl2pPr>
            <a:lvl3pPr marL="555206" indent="-167633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684794" indent="-129588">
              <a:buFont typeface="Wingdings" pitchFamily="2" charset="2"/>
              <a:buChar char=""/>
              <a:defRPr>
                <a:latin typeface="+mn-lt"/>
              </a:defRPr>
            </a:lvl4pPr>
            <a:lvl5pPr marL="814382" indent="-12958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78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8" y="1447803"/>
            <a:ext cx="4047274" cy="246221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spcBef>
                <a:spcPts val="360"/>
              </a:spcBef>
              <a:buNone/>
              <a:defRPr sz="1500"/>
            </a:lvl2pPr>
            <a:lvl3pPr marL="0" indent="0">
              <a:spcBef>
                <a:spcPts val="360"/>
              </a:spcBef>
              <a:buNone/>
              <a:defRPr sz="1500"/>
            </a:lvl3pPr>
            <a:lvl4pPr marL="0" indent="0">
              <a:spcBef>
                <a:spcPts val="360"/>
              </a:spcBef>
              <a:buNone/>
              <a:defRPr sz="1500"/>
            </a:lvl4pPr>
            <a:lvl5pPr marL="0" indent="0">
              <a:spcBef>
                <a:spcPts val="360"/>
              </a:spcBef>
              <a:buNone/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3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37858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4" cy="68580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0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5324" y="6160225"/>
            <a:ext cx="1424205" cy="46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59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4"/>
            <a:ext cx="4076210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9140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86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4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333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-1587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7" y="616805"/>
            <a:ext cx="3925323" cy="12834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125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1697" y="68897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1900240"/>
            <a:ext cx="3942610" cy="6152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5017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1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17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4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125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9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754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2"/>
            <a:ext cx="9144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7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0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4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0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5762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8386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766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3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1" y="1447803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24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0014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0" y="857253"/>
            <a:ext cx="9144000" cy="5124451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8" y="1358058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8" y="4343405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25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8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92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3"/>
            <a:ext cx="8366321" cy="664797"/>
          </a:xfrm>
        </p:spPr>
        <p:txBody>
          <a:bodyPr/>
          <a:lstStyle>
            <a:lvl1pPr>
              <a:defRPr sz="36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FFFF"/>
              </a:buClr>
              <a:buSzPct val="90000"/>
              <a:buFontTx/>
              <a:buNone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9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7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40475049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2" y="2109542"/>
            <a:ext cx="7680341" cy="997196"/>
          </a:xfrm>
        </p:spPr>
        <p:txBody>
          <a:bodyPr anchor="b" anchorCtr="0"/>
          <a:lstStyle>
            <a:lvl1pPr>
              <a:defRPr sz="5400" spc="-113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2" y="3425825"/>
            <a:ext cx="7680341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b="0" i="0" spc="-53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8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63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6" y="2819605"/>
            <a:ext cx="8363938" cy="1218795"/>
          </a:xfrm>
        </p:spPr>
        <p:txBody>
          <a:bodyPr anchor="b" anchorCtr="0"/>
          <a:lstStyle>
            <a:lvl1pPr>
              <a:defRPr sz="6600" b="0" i="0" spc="-225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8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7075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2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0" b="0" i="0" kern="1200" spc="-53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Segoe Pro Light"/>
              </a:defRPr>
            </a:lvl1pPr>
            <a:lvl2pPr marL="3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577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4" y="2739678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7200" b="0" i="0" kern="1200" cap="none" spc="-300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Pro Light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1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4950" b="0" i="0" spc="-113">
                <a:latin typeface="+mj-lt"/>
                <a:cs typeface="Segoe Pro Ligh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37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0" b="0" i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 marL="0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2pPr>
            <a:lvl3pPr marL="173831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3pPr>
            <a:lvl4pPr marL="342900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4pPr>
            <a:lvl5pPr marL="520304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0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310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19759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None/>
              <a:defRPr sz="30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 marL="0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73831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342900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520304" indent="0">
              <a:buNone/>
              <a:defRPr sz="15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0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49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2043636"/>
          </a:xfrm>
          <a:prstGeom prst="rect">
            <a:avLst/>
          </a:prstGeom>
        </p:spPr>
        <p:txBody>
          <a:bodyPr/>
          <a:lstStyle>
            <a:lvl1pPr marL="213122" indent="-213122">
              <a:buFont typeface="Wingdings" pitchFamily="2" charset="2"/>
              <a:buChar char=""/>
              <a:defRPr sz="3000"/>
            </a:lvl1pPr>
            <a:lvl2pPr marL="388144" indent="-175022">
              <a:buFont typeface="Wingdings" pitchFamily="2" charset="2"/>
              <a:buChar char=""/>
              <a:defRPr>
                <a:latin typeface="+mn-lt"/>
              </a:defRPr>
            </a:lvl2pPr>
            <a:lvl3pPr marL="556022" indent="-167879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685800" indent="-129779">
              <a:buFont typeface="Wingdings" pitchFamily="2" charset="2"/>
              <a:buChar char=""/>
              <a:defRPr>
                <a:latin typeface="+mn-lt"/>
              </a:defRPr>
            </a:lvl4pPr>
            <a:lvl5pPr marL="815579" indent="-129779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0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688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2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3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/>
            </a:lvl2pPr>
            <a:lvl3pPr marL="175022" indent="0">
              <a:buNone/>
              <a:defRPr sz="1500"/>
            </a:lvl3pPr>
            <a:lvl4pPr marL="342900" indent="0">
              <a:buNone/>
              <a:defRPr sz="1500"/>
            </a:lvl4pPr>
            <a:lvl5pPr marL="520304" indent="0">
              <a:buNone/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2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lang="en-US" sz="3000" kern="1200" spc="-53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81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5022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5281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5541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0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63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7" y="1447802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3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75022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342900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520304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2"/>
            <a:ext cx="4047274" cy="2462213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lang="en-US" sz="30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81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5022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5281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5541" marR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577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0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847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7" y="1447802"/>
            <a:ext cx="4047274" cy="1763560"/>
          </a:xfrm>
        </p:spPr>
        <p:txBody>
          <a:bodyPr>
            <a:spAutoFit/>
          </a:bodyPr>
          <a:lstStyle>
            <a:lvl1pPr marL="219075" indent="-219075">
              <a:spcBef>
                <a:spcPts val="900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7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90525" indent="-171450">
              <a:defRPr sz="1500"/>
            </a:lvl2pPr>
            <a:lvl3pPr marL="514350" indent="-123825">
              <a:tabLst/>
              <a:defRPr sz="1500"/>
            </a:lvl3pPr>
            <a:lvl4pPr marL="647700" indent="-133350">
              <a:defRPr/>
            </a:lvl4pPr>
            <a:lvl5pPr marL="771525" indent="-123825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3" y="1447801"/>
            <a:ext cx="4047274" cy="2040559"/>
          </a:xfrm>
        </p:spPr>
        <p:txBody>
          <a:bodyPr>
            <a:spAutoFit/>
          </a:bodyPr>
          <a:lstStyle>
            <a:lvl1pPr marL="254794" indent="-254794">
              <a:spcBef>
                <a:spcPts val="900"/>
              </a:spcBef>
              <a:buClr>
                <a:schemeClr val="bg2"/>
              </a:buClr>
              <a:buFont typeface="Arial" pitchFamily="34" charset="0"/>
              <a:buChar char="•"/>
              <a:defRPr lang="en-US" sz="27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76250" indent="-257175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47700" indent="-257175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71525" indent="-257175">
              <a:defRPr lang="en-US" sz="1500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04875" indent="-257175">
              <a:defRPr lang="en-US" sz="1500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19075" marR="0" lvl="0" indent="-219075" algn="l" defTabSz="685772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219075" marR="0" lvl="1" indent="-219075" algn="l" defTabSz="685772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219075" marR="0" lvl="2" indent="-219075" algn="l" defTabSz="685772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219075" marR="0" lvl="3" indent="-219075" algn="l" defTabSz="685772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219075" marR="0" lvl="4" indent="-219075" algn="l" defTabSz="685772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0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91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8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16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1828799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32245" y="1671273"/>
            <a:ext cx="6124703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5680" indent="-285700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680" indent="-171420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240" indent="-171420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660" indent="-171420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0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17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4076211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6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680" indent="-285700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680" indent="-171420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240" indent="-171420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660" indent="-171420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0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1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7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7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5680" indent="-285700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680" indent="-171420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240" indent="-171420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660" indent="-171420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0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94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3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5680" indent="-285700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680" indent="-171420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240" indent="-171420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660" indent="-171420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0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52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6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endParaRPr lang="en-US" sz="16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000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6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5680" indent="-285700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680" indent="-171420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240" indent="-171420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660" indent="-171420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0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60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7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1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endParaRPr lang="en-US" sz="16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7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5680" indent="-285700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680" indent="-171420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240" indent="-171420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660" indent="-171420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0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47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endParaRPr lang="en-US" sz="16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1"/>
            <a:ext cx="4076211" cy="11784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125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457120" indent="0">
              <a:buNone/>
              <a:defRPr sz="2025" b="1"/>
            </a:lvl2pPr>
            <a:lvl3pPr marL="914240" indent="0">
              <a:buNone/>
              <a:defRPr sz="1800" b="1"/>
            </a:lvl3pPr>
            <a:lvl4pPr marL="1371360" indent="0">
              <a:buNone/>
              <a:defRPr sz="1575" b="1"/>
            </a:lvl4pPr>
            <a:lvl5pPr marL="1828480" indent="0">
              <a:buNone/>
              <a:defRPr sz="1575" b="1"/>
            </a:lvl5pPr>
            <a:lvl6pPr marL="2285600" indent="0">
              <a:buNone/>
              <a:defRPr sz="1575" b="1"/>
            </a:lvl6pPr>
            <a:lvl7pPr marL="2742720" indent="0">
              <a:buNone/>
              <a:defRPr sz="1575" b="1"/>
            </a:lvl7pPr>
            <a:lvl8pPr marL="3199840" indent="0">
              <a:buNone/>
              <a:defRPr sz="1575" b="1"/>
            </a:lvl8pPr>
            <a:lvl9pPr marL="3656960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3" y="2734985"/>
            <a:ext cx="4084187" cy="609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5680" indent="-285700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5680" indent="-171420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4240" indent="-171420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5660" indent="-171420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86253" cy="6858000"/>
          </a:xfrm>
        </p:spPr>
        <p:txBody>
          <a:bodyPr lIns="182880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8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8146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5"/>
            <a:ext cx="8366320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0" b="0" i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2"/>
            <a:ext cx="8366320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0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18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0"/>
            <a:ext cx="9144000" cy="512445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endParaRPr lang="en-US" sz="16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5"/>
            <a:ext cx="8366320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0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2"/>
            <a:ext cx="8366320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0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0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11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899" tIns="60949" rIns="121899" bIns="60949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0"/>
          <a:stretch/>
        </p:blipFill>
        <p:spPr bwMode="black">
          <a:xfrm>
            <a:off x="7726100" y="6142288"/>
            <a:ext cx="120342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21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6906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780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-2381" y="1155940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4" fontAlgn="base">
              <a:spcBef>
                <a:spcPct val="0"/>
              </a:spcBef>
              <a:spcAft>
                <a:spcPct val="0"/>
              </a:spcAft>
            </a:pPr>
            <a:endParaRPr lang="en-US" sz="1350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0" y="1447802"/>
            <a:ext cx="8366320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24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254794" indent="0">
              <a:lnSpc>
                <a:spcPct val="95000"/>
              </a:lnSpc>
              <a:buNone/>
              <a:defRPr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429816" indent="0">
              <a:lnSpc>
                <a:spcPct val="95000"/>
              </a:lnSpc>
              <a:buNone/>
              <a:defRPr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598885" indent="0">
              <a:lnSpc>
                <a:spcPct val="95000"/>
              </a:lnSpc>
              <a:buNone/>
              <a:defRPr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772716" indent="0">
              <a:lnSpc>
                <a:spcPct val="95000"/>
              </a:lnSpc>
              <a:buNone/>
              <a:defRPr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310988"/>
      </p:ext>
    </p:extLst>
  </p:cSld>
  <p:clrMapOvr>
    <a:masterClrMapping/>
  </p:clrMapOvr>
  <p:transition>
    <p:fade/>
  </p:transition>
</p:sldLayout>
</file>

<file path=ppt/slideLayouts/slideLayout5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2"/>
            <a:ext cx="8366320" cy="664797"/>
          </a:xfrm>
        </p:spPr>
        <p:txBody>
          <a:bodyPr/>
          <a:lstStyle>
            <a:lvl1pPr>
              <a:defRPr sz="3600" b="0" i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Pro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6" y="1447799"/>
            <a:ext cx="8363938" cy="2043636"/>
          </a:xfrm>
          <a:prstGeom prst="rect">
            <a:avLst/>
          </a:prstGeom>
        </p:spPr>
        <p:txBody>
          <a:bodyPr/>
          <a:lstStyle>
            <a:lvl1pPr marL="257175" indent="-257175">
              <a:buClr>
                <a:srgbClr val="FFFFFF"/>
              </a:buClr>
              <a:buSzPct val="90000"/>
              <a:buFont typeface="Arial" pitchFamily="34" charset="0"/>
              <a:buChar char="•"/>
              <a:defRPr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Pro Light"/>
              </a:defRPr>
            </a:lvl1pPr>
            <a:lvl2pPr marL="471488" indent="-214313">
              <a:buClr>
                <a:srgbClr val="FFFFFF"/>
              </a:buClr>
              <a:buSzPct val="90000"/>
              <a:buFont typeface="Arial" pitchFamily="34" charset="0"/>
              <a:buChar char="•"/>
              <a:defRPr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Pro Light"/>
              </a:defRPr>
            </a:lvl2pPr>
            <a:lvl3pPr marL="685800" indent="-214313">
              <a:buClr>
                <a:srgbClr val="FFFFFF"/>
              </a:buClr>
              <a:buSzPct val="90000"/>
              <a:buFont typeface="Arial" pitchFamily="34" charset="0"/>
              <a:buChar char="•"/>
              <a:defRPr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Pro Light"/>
              </a:defRPr>
            </a:lvl3pPr>
            <a:lvl4pPr marL="857250" indent="-171450">
              <a:buClr>
                <a:srgbClr val="FFFFFF"/>
              </a:buClr>
              <a:buSzPct val="90000"/>
              <a:buFont typeface="Arial" pitchFamily="34" charset="0"/>
              <a:buChar char="•"/>
              <a:defRPr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Pro Light"/>
              </a:defRPr>
            </a:lvl4pPr>
            <a:lvl5pPr marL="1028700" indent="-171450">
              <a:buClr>
                <a:srgbClr val="FFFFFF"/>
              </a:buClr>
              <a:buSzPct val="90000"/>
              <a:buFont typeface="Arial" pitchFamily="34" charset="0"/>
              <a:buChar char="•"/>
              <a:defRPr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Pro Light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8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27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7516414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8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144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</p:spPr>
        <p:txBody>
          <a:bodyPr anchor="b" anchorCtr="0"/>
          <a:lstStyle>
            <a:lvl1pPr>
              <a:defRPr sz="5400" spc="-113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b="0" i="0" spc="-53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n-lt"/>
                <a:cs typeface="Segoe Pro Display Ligh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224" y="6151698"/>
            <a:ext cx="1204649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983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7650" y="1867307"/>
            <a:ext cx="8363938" cy="1218795"/>
          </a:xfrm>
        </p:spPr>
        <p:txBody>
          <a:bodyPr lIns="91440" anchor="b" anchorCtr="0"/>
          <a:lstStyle>
            <a:lvl1pPr>
              <a:defRPr sz="5400" spc="-225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9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70381" y="3842050"/>
            <a:ext cx="7680340" cy="461665"/>
          </a:xfrm>
        </p:spPr>
        <p:txBody>
          <a:bodyPr lIns="12700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0" b="0" i="0" kern="1200" spc="-53" baseline="0" dirty="0">
                <a:solidFill>
                  <a:schemeClr val="bg1"/>
                </a:solidFill>
                <a:latin typeface="+mn-lt"/>
                <a:ea typeface="+mn-ea"/>
                <a:cs typeface="Segoe Pro Light"/>
              </a:defRPr>
            </a:lvl1pPr>
            <a:lvl2pPr marL="342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1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842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4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0" b="0" i="0" kern="1200" spc="-53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342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1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4" y="2738091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7200" b="0" i="0" kern="1200" cap="none" spc="-299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Pro Light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5025" spc="-11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97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2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 b="0" i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73576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342398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519541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9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2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73576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342398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519541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1913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7" y="228604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12810" indent="-212810">
              <a:buFont typeface="Wingdings" pitchFamily="2" charset="2"/>
              <a:buChar char=""/>
              <a:defRPr sz="3000"/>
            </a:lvl1pPr>
            <a:lvl2pPr marL="387575" indent="-174766">
              <a:buFont typeface="Wingdings" pitchFamily="2" charset="2"/>
              <a:buChar char=""/>
              <a:defRPr>
                <a:latin typeface="+mn-lt"/>
              </a:defRPr>
            </a:lvl2pPr>
            <a:lvl3pPr marL="555206" indent="-167633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684794" indent="-129588">
              <a:buFont typeface="Wingdings" pitchFamily="2" charset="2"/>
              <a:buChar char=""/>
              <a:defRPr>
                <a:latin typeface="+mn-lt"/>
              </a:defRPr>
            </a:lvl4pPr>
            <a:lvl5pPr marL="814382" indent="-12958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33100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0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01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1" y="1447804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19081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321889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44850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578687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07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8" y="1447803"/>
            <a:ext cx="4047274" cy="246221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spcBef>
                <a:spcPts val="360"/>
              </a:spcBef>
              <a:buNone/>
              <a:defRPr sz="1500"/>
            </a:lvl2pPr>
            <a:lvl3pPr marL="0" indent="0">
              <a:spcBef>
                <a:spcPts val="360"/>
              </a:spcBef>
              <a:buNone/>
              <a:defRPr sz="1500"/>
            </a:lvl3pPr>
            <a:lvl4pPr marL="0" indent="0">
              <a:spcBef>
                <a:spcPts val="360"/>
              </a:spcBef>
              <a:buNone/>
              <a:defRPr sz="1500"/>
            </a:lvl4pPr>
            <a:lvl5pPr marL="0" indent="0">
              <a:spcBef>
                <a:spcPts val="360"/>
              </a:spcBef>
              <a:buNone/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3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1516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4"/>
            <a:ext cx="4076210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7004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12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4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535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-1587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7" y="616805"/>
            <a:ext cx="3925323" cy="12834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125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1697" y="68897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1900240"/>
            <a:ext cx="3942610" cy="6152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9069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1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78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4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125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9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907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2"/>
            <a:ext cx="9144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7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0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4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0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024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11536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9126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8" y="228604"/>
            <a:ext cx="8366321" cy="664797"/>
          </a:xfrm>
        </p:spPr>
        <p:txBody>
          <a:bodyPr/>
          <a:lstStyle>
            <a:lvl1pPr>
              <a:defRPr sz="27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92599" indent="-1925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53096" indent="-1604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513596" indent="-1604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641994" indent="-1283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770393" indent="-1283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" y="6238880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025" spc="-2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40931067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3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1" y="1447803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24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8219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3"/>
            <a:ext cx="8366321" cy="664797"/>
          </a:xfrm>
        </p:spPr>
        <p:txBody>
          <a:bodyPr/>
          <a:lstStyle>
            <a:lvl1pPr>
              <a:defRPr sz="36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FFFF"/>
              </a:buClr>
              <a:buSzPct val="90000"/>
              <a:buFontTx/>
              <a:buNone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9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7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218042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</p:spPr>
        <p:txBody>
          <a:bodyPr anchor="b" anchorCtr="0"/>
          <a:lstStyle>
            <a:lvl1pPr>
              <a:defRPr sz="5400" spc="-113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b="0" i="0" spc="-53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n-lt"/>
                <a:cs typeface="Segoe Pro Display Ligh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224" y="6151698"/>
            <a:ext cx="1204649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6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7650" y="1867307"/>
            <a:ext cx="8363938" cy="1218795"/>
          </a:xfrm>
        </p:spPr>
        <p:txBody>
          <a:bodyPr lIns="91440" anchor="b" anchorCtr="0"/>
          <a:lstStyle>
            <a:lvl1pPr>
              <a:defRPr sz="5400" spc="-225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9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70381" y="3842050"/>
            <a:ext cx="7680340" cy="461665"/>
          </a:xfrm>
        </p:spPr>
        <p:txBody>
          <a:bodyPr lIns="12700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0" b="0" i="0" kern="1200" spc="-53" baseline="0" dirty="0">
                <a:solidFill>
                  <a:schemeClr val="bg1"/>
                </a:solidFill>
                <a:latin typeface="+mn-lt"/>
                <a:ea typeface="+mn-ea"/>
                <a:cs typeface="Segoe Pro Light"/>
              </a:defRPr>
            </a:lvl1pPr>
            <a:lvl2pPr marL="342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1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2669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4343404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700" b="0" i="0" kern="1200" spc="-53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342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69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1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6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39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4" y="2738091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7200" b="0" i="0" kern="1200" cap="none" spc="-299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Segoe Pro Light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4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5025" spc="-11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03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2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 b="0" i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73576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342398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519541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1079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802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797"/>
              </a:spcBef>
              <a:buNone/>
              <a:defRPr sz="30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173576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342398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519541" indent="0">
              <a:buNone/>
              <a:defRPr sz="1500" b="0" i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23757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7" y="228604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212810" indent="-212810">
              <a:buFont typeface="Wingdings" pitchFamily="2" charset="2"/>
              <a:buChar char=""/>
              <a:defRPr sz="3000"/>
            </a:lvl1pPr>
            <a:lvl2pPr marL="387575" indent="-174766">
              <a:buFont typeface="Wingdings" pitchFamily="2" charset="2"/>
              <a:buChar char=""/>
              <a:defRPr>
                <a:latin typeface="+mn-lt"/>
              </a:defRPr>
            </a:lvl2pPr>
            <a:lvl3pPr marL="555206" indent="-167633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684794" indent="-129588">
              <a:buFont typeface="Wingdings" pitchFamily="2" charset="2"/>
              <a:buChar char=""/>
              <a:defRPr>
                <a:latin typeface="+mn-lt"/>
              </a:defRPr>
            </a:lvl4pPr>
            <a:lvl5pPr marL="814382" indent="-12958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65448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8" y="1447803"/>
            <a:ext cx="4047274" cy="246221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00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spcBef>
                <a:spcPts val="360"/>
              </a:spcBef>
              <a:buNone/>
              <a:defRPr sz="1500"/>
            </a:lvl2pPr>
            <a:lvl3pPr marL="0" indent="0">
              <a:spcBef>
                <a:spcPts val="360"/>
              </a:spcBef>
              <a:buNone/>
              <a:defRPr sz="1500"/>
            </a:lvl3pPr>
            <a:lvl4pPr marL="0" indent="0">
              <a:spcBef>
                <a:spcPts val="360"/>
              </a:spcBef>
              <a:buNone/>
              <a:defRPr sz="1500"/>
            </a:lvl4pPr>
            <a:lvl5pPr marL="0" indent="0">
              <a:spcBef>
                <a:spcPts val="360"/>
              </a:spcBef>
              <a:buNone/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3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524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4"/>
            <a:ext cx="4076210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1" y="168190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2347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8" y="228605"/>
            <a:ext cx="8363938" cy="747897"/>
          </a:xfrm>
        </p:spPr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59608" indent="-159608">
              <a:buFont typeface="Wingdings" pitchFamily="2" charset="2"/>
              <a:buChar char=""/>
              <a:defRPr sz="2250"/>
            </a:lvl1pPr>
            <a:lvl2pPr marL="290681" indent="-131075">
              <a:buFont typeface="Wingdings" pitchFamily="2" charset="2"/>
              <a:buChar char=""/>
              <a:defRPr>
                <a:latin typeface="+mn-lt"/>
              </a:defRPr>
            </a:lvl2pPr>
            <a:lvl3pPr marL="416405" indent="-125725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513596" indent="-97191">
              <a:buFont typeface="Wingdings" pitchFamily="2" charset="2"/>
              <a:buChar char=""/>
              <a:defRPr>
                <a:latin typeface="+mn-lt"/>
              </a:defRPr>
            </a:lvl4pPr>
            <a:lvl5pPr marL="610787" indent="-97191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6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007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8" y="1358058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>
                <a:solidFill>
                  <a:schemeClr val="tx2"/>
                </a:soli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8" y="4343405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07428" y="6160911"/>
            <a:ext cx="1422101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33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7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4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436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-1587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7" y="616805"/>
            <a:ext cx="3925323" cy="12834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125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1697" y="688977"/>
            <a:ext cx="4114628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None/>
              <a:defRPr lang="en-US" sz="1500" b="0" i="0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1900240"/>
            <a:ext cx="3942610" cy="6152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40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1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8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8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13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5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4" y="1447802"/>
            <a:ext cx="4076210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125" b="0" i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  <a:cs typeface="Segoe Pro Light"/>
              </a:defRPr>
            </a:lvl1pPr>
            <a:lvl2pPr marL="456449" indent="0">
              <a:buNone/>
              <a:defRPr sz="2025" b="1"/>
            </a:lvl2pPr>
            <a:lvl3pPr marL="912899" indent="0">
              <a:buNone/>
              <a:defRPr sz="1800" b="1"/>
            </a:lvl3pPr>
            <a:lvl4pPr marL="1369349" indent="0">
              <a:buNone/>
              <a:defRPr sz="1575" b="1"/>
            </a:lvl4pPr>
            <a:lvl5pPr marL="1825798" indent="0">
              <a:buNone/>
              <a:defRPr sz="1575" b="1"/>
            </a:lvl5pPr>
            <a:lvl6pPr marL="2282248" indent="0">
              <a:buNone/>
              <a:defRPr sz="1575" b="1"/>
            </a:lvl6pPr>
            <a:lvl7pPr marL="2738697" indent="0">
              <a:buNone/>
              <a:defRPr sz="1575" b="1"/>
            </a:lvl7pPr>
            <a:lvl8pPr marL="3195146" indent="0">
              <a:buNone/>
              <a:defRPr sz="1575" b="1"/>
            </a:lvl8pPr>
            <a:lvl9pPr marL="3651596" indent="0">
              <a:buNone/>
              <a:defRPr sz="1575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5" y="2734989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899"/>
              </a:spcBef>
              <a:buFont typeface="Arial" pitchFamily="34" charset="0"/>
              <a:buNone/>
              <a:defRPr lang="en-US" sz="1500" b="0" i="0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Pro Light"/>
              </a:defRPr>
            </a:lvl1pPr>
            <a:lvl2pPr marL="684674" indent="-285281">
              <a:defRPr lang="en-US" sz="157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684674" indent="-171169">
              <a:defRPr lang="en-US" sz="1425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912899" indent="-171169">
              <a:defRPr lang="en-US" sz="12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1084068" indent="-171169">
              <a:defRPr lang="en-US" sz="12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699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056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1" y="857252"/>
            <a:ext cx="9144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725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7" y="1358057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4800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7" y="4343404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700" b="0" i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Pro Light"/>
                <a:cs typeface="Segoe Pro Light"/>
              </a:defRPr>
            </a:lvl1pPr>
            <a:lvl2pPr>
              <a:defRPr sz="48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0075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0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5605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149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1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41" tIns="34241" rIns="34241" bIns="342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4569" fontAlgn="base">
              <a:spcBef>
                <a:spcPct val="0"/>
              </a:spcBef>
              <a:spcAft>
                <a:spcPct val="0"/>
              </a:spcAft>
            </a:pPr>
            <a:endParaRPr lang="en-US" sz="135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1" y="1447803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24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1pPr>
            <a:lvl2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2pPr>
            <a:lvl3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3pPr>
            <a:lvl4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4pPr>
            <a:lvl5pPr marL="0" indent="0">
              <a:lnSpc>
                <a:spcPct val="95000"/>
              </a:lnSpc>
              <a:buNone/>
              <a:defRPr sz="1500" b="0" i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+mn-lt"/>
                <a:cs typeface="Segoe Pro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/>
          <a:p>
            <a:fld id="{727B4C2D-45E2-4621-8491-2995EB46A674}" type="slidenum">
              <a:rPr lang="en-US" smtClean="0">
                <a:solidFill>
                  <a:srgbClr val="797A7D"/>
                </a:solidFill>
              </a:rPr>
              <a:pPr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139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7" y="228603"/>
            <a:ext cx="8366321" cy="664797"/>
          </a:xfrm>
        </p:spPr>
        <p:txBody>
          <a:bodyPr/>
          <a:lstStyle>
            <a:lvl1pPr>
              <a:defRPr sz="36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7" y="1447799"/>
            <a:ext cx="8363938" cy="2043636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FFFF"/>
              </a:buClr>
              <a:buSzPct val="90000"/>
              <a:buFontTx/>
              <a:buNone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0" indent="0">
              <a:buClr>
                <a:srgbClr val="FFFFFF"/>
              </a:buClr>
              <a:buSzPct val="90000"/>
              <a:buFontTx/>
              <a:buNone/>
              <a:defRPr sz="1500" b="0" i="0"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238879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7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601913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050" spc="-85" baseline="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4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826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5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sz="30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74766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342398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519541" indent="0">
              <a:buNone/>
              <a:defRPr sz="150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5"/>
            <a:ext cx="4047274" cy="2462213"/>
          </a:xfrm>
        </p:spPr>
        <p:txBody>
          <a:bodyPr/>
          <a:lstStyle>
            <a:lvl1pPr marL="0" indent="0">
              <a:spcBef>
                <a:spcPts val="899"/>
              </a:spcBef>
              <a:buNone/>
              <a:defRPr lang="en-US" sz="30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378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74766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44774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514785" marR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kern="1200" spc="-53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6847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8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12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2"/>
            <a:ext cx="1213720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103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Orange">
    <p:bg>
      <p:bgPr>
        <a:solidFill>
          <a:srgbClr val="EB3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050" spc="-85" baseline="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4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749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050" spc="-85" baseline="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4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601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050" spc="-85" baseline="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4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68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Purp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050" spc="-85" baseline="0"/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  <a:prstGeom prst="rect">
            <a:avLst/>
          </a:prstGeom>
        </p:spPr>
        <p:txBody>
          <a:bodyPr lIns="91306" tIns="45654" rIns="91306" bIns="45654">
            <a:noAutofit/>
          </a:bodyPr>
          <a:lstStyle>
            <a:lvl1pPr marL="0" indent="0">
              <a:spcBef>
                <a:spcPts val="0"/>
              </a:spcBef>
              <a:buNone/>
              <a:defRPr spc="-4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331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8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950" spc="-16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62030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8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950" spc="-16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86048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8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950" spc="-16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1395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8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950" spc="-16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4365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4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sz="2250">
                <a:solidFill>
                  <a:srgbClr val="D2421F"/>
                </a:solidFill>
                <a:latin typeface="+mj-lt"/>
              </a:defRPr>
            </a:lvl1pPr>
            <a:lvl2pPr marL="0" indent="0">
              <a:buNone/>
              <a:defRPr sz="1125"/>
            </a:lvl2pPr>
            <a:lvl3pPr marL="131075" indent="0">
              <a:buNone/>
              <a:defRPr sz="1125"/>
            </a:lvl3pPr>
            <a:lvl4pPr marL="256799" indent="0">
              <a:buNone/>
              <a:defRPr sz="1125"/>
            </a:lvl4pPr>
            <a:lvl5pPr marL="389656" indent="0">
              <a:buNone/>
              <a:defRPr sz="112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4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solidFill>
                  <a:srgbClr val="D2421F"/>
                </a:soli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6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85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y Slide Purp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8" y="2819606"/>
            <a:ext cx="8363938" cy="1218795"/>
          </a:xfrm>
          <a:prstGeom prst="rect">
            <a:avLst/>
          </a:prstGeom>
        </p:spPr>
        <p:txBody>
          <a:bodyPr lIns="91306" tIns="45654" rIns="91306" bIns="45654" anchor="b" anchorCtr="0"/>
          <a:lstStyle>
            <a:lvl1pPr>
              <a:defRPr sz="4950" spc="-16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14335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8310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685600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37100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3141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Purp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4592431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</p:spPr>
        <p:txBody>
          <a:bodyPr anchor="b" anchorCtr="0"/>
          <a:lstStyle>
            <a:lvl1pPr>
              <a:defRPr sz="4050" spc="-85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4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2050" name="Picture 2" descr="C:\Users\hannahr\Desktop\ShrPt_h_rgb_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1"/>
          <a:stretch/>
        </p:blipFill>
        <p:spPr bwMode="auto">
          <a:xfrm>
            <a:off x="5989837" y="4971035"/>
            <a:ext cx="2668754" cy="118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17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9438" y="2819606"/>
            <a:ext cx="8363938" cy="1218795"/>
          </a:xfrm>
        </p:spPr>
        <p:txBody>
          <a:bodyPr anchor="b" anchorCtr="0"/>
          <a:lstStyle>
            <a:lvl1pPr>
              <a:defRPr sz="4950" spc="-169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pic>
        <p:nvPicPr>
          <p:cNvPr id="3074" name="Picture 2" descr="C:\Users\hannahr\Desktop\ShrPt_h_rgb_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1"/>
          <a:stretch/>
        </p:blipFill>
        <p:spPr bwMode="auto">
          <a:xfrm>
            <a:off x="1800696" y="5129218"/>
            <a:ext cx="234376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59128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6" y="4343405"/>
            <a:ext cx="7680340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2025" kern="1200" spc="-40" baseline="0" dirty="0">
                <a:gradFill>
                  <a:gsLst>
                    <a:gs pos="2083">
                      <a:schemeClr val="bg2"/>
                    </a:gs>
                    <a:gs pos="99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6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3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3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0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7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30045" y="2739679"/>
            <a:ext cx="7686296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5400" b="0" kern="1200" cap="none" spc="-224" baseline="0" dirty="0" smtClean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30046" y="1447800"/>
            <a:ext cx="7680340" cy="914096"/>
          </a:xfrm>
        </p:spPr>
        <p:txBody>
          <a:bodyPr wrap="square" anchor="b">
            <a:noAutofit/>
          </a:bodyPr>
          <a:lstStyle>
            <a:lvl1pPr marL="0" indent="0">
              <a:buNone/>
              <a:defRPr sz="3769" spc="-85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45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3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2pPr>
            <a:lvl3pPr marL="130182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00">
                      <a:schemeClr val="bg2"/>
                    </a:gs>
                    <a:gs pos="6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3575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3575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1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70347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4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sz="225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31075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4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6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67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803"/>
            <a:ext cx="8363938" cy="197592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48"/>
              </a:spcBef>
              <a:buNone/>
              <a:defRPr sz="225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2pPr>
            <a:lvl3pPr marL="130182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3575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3575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1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86070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8" y="228605"/>
            <a:ext cx="8363938" cy="747897"/>
          </a:xfrm>
        </p:spPr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59608" indent="-159608">
              <a:buFont typeface="Wingdings" pitchFamily="2" charset="2"/>
              <a:buChar char=""/>
              <a:defRPr sz="2250"/>
            </a:lvl1pPr>
            <a:lvl2pPr marL="290681" indent="-131075">
              <a:buFont typeface="Wingdings" pitchFamily="2" charset="2"/>
              <a:buChar char=""/>
              <a:defRPr>
                <a:latin typeface="+mn-lt"/>
              </a:defRPr>
            </a:lvl2pPr>
            <a:lvl3pPr marL="416405" indent="-125725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513596" indent="-97191">
              <a:buFont typeface="Wingdings" pitchFamily="2" charset="2"/>
              <a:buChar char=""/>
              <a:defRPr>
                <a:latin typeface="+mn-lt"/>
              </a:defRPr>
            </a:lvl4pPr>
            <a:lvl5pPr marL="610787" indent="-97191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3575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3575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1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263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2-color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4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sz="225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/>
            </a:lvl2pPr>
            <a:lvl3pPr marL="131075" indent="0">
              <a:buNone/>
              <a:defRPr sz="1125"/>
            </a:lvl3pPr>
            <a:lvl4pPr marL="256799" indent="0">
              <a:buNone/>
              <a:defRPr sz="1125"/>
            </a:lvl4pPr>
            <a:lvl5pPr marL="389656" indent="0">
              <a:buNone/>
              <a:defRPr sz="112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4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3575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3575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1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3758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90629" y="1447804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sz="225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  <a:lvl2pPr marL="0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2pPr>
            <a:lvl3pPr marL="131075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3pPr>
            <a:lvl4pPr marL="256799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4pPr>
            <a:lvl5pPr marL="389656" indent="0">
              <a:buNone/>
              <a:defRPr sz="1125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09673" y="1447804"/>
            <a:ext cx="4047274" cy="2462213"/>
          </a:xfrm>
        </p:spPr>
        <p:txBody>
          <a:bodyPr/>
          <a:lstStyle>
            <a:lvl1pPr marL="0" indent="0">
              <a:spcBef>
                <a:spcPts val="674"/>
              </a:spcBef>
              <a:buNone/>
              <a:defRPr lang="en-US" sz="2250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1784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31075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58581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 smtClean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86089" marR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125" kern="1200" spc="-40" baseline="0" dirty="0">
                <a:gradFill>
                  <a:gsLst>
                    <a:gs pos="1000">
                      <a:schemeClr val="bg2"/>
                    </a:gs>
                    <a:gs pos="98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Click to edit Master text styles</a:t>
            </a:r>
          </a:p>
          <a:p>
            <a:pPr marL="0" marR="0" lvl="1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Second level</a:t>
            </a:r>
          </a:p>
          <a:p>
            <a:pPr marL="0" marR="0" lvl="2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Third level</a:t>
            </a:r>
          </a:p>
          <a:p>
            <a:pPr marL="0" marR="0" lvl="3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Fourth level</a:t>
            </a:r>
          </a:p>
          <a:p>
            <a:pPr marL="0" marR="0" lvl="4" indent="0" algn="l" defTabSz="5135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3575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3575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1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7396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9" y="1447803"/>
            <a:ext cx="4047274" cy="1042208"/>
          </a:xfrm>
        </p:spPr>
        <p:txBody>
          <a:bodyPr>
            <a:spAutoFit/>
          </a:bodyPr>
          <a:lstStyle>
            <a:lvl1pPr marL="164065" indent="-164065">
              <a:spcBef>
                <a:spcPts val="674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0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92464" indent="-128399">
              <a:defRPr sz="1125"/>
            </a:lvl2pPr>
            <a:lvl3pPr marL="385197" indent="-92733">
              <a:tabLst/>
              <a:defRPr sz="1125"/>
            </a:lvl3pPr>
            <a:lvl4pPr marL="485063" indent="-99866">
              <a:defRPr/>
            </a:lvl4pPr>
            <a:lvl5pPr marL="577795" indent="-92733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3" y="1447803"/>
            <a:ext cx="4047274" cy="1262782"/>
          </a:xfrm>
        </p:spPr>
        <p:txBody>
          <a:bodyPr>
            <a:spAutoFit/>
          </a:bodyPr>
          <a:lstStyle>
            <a:lvl1pPr marL="190815" indent="-190815">
              <a:spcBef>
                <a:spcPts val="674"/>
              </a:spcBef>
              <a:buClr>
                <a:schemeClr val="bg2"/>
              </a:buClr>
              <a:buFont typeface="Arial" pitchFamily="34" charset="0"/>
              <a:buChar char="•"/>
              <a:defRPr lang="en-US" sz="20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56664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85063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577795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7661" indent="-192599">
              <a:defRPr lang="en-US" sz="1125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164065" marR="0" lvl="0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164065" marR="0" lvl="1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164065" marR="0" lvl="2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164065" marR="0" lvl="3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164065" marR="0" lvl="4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3575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3575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1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11807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&amp; Small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5"/>
            <a:ext cx="4076211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3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3575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3575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1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7917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3575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3575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0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1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10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0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1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4647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-7143" y="0"/>
            <a:ext cx="4491017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5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3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1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1264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0"/>
            <a:ext cx="466608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1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390629" y="2734990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657749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71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2421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90629" y="1447803"/>
            <a:ext cx="4047274" cy="1042208"/>
          </a:xfrm>
        </p:spPr>
        <p:txBody>
          <a:bodyPr>
            <a:spAutoFit/>
          </a:bodyPr>
          <a:lstStyle>
            <a:lvl1pPr marL="164065" indent="-164065">
              <a:spcBef>
                <a:spcPts val="674"/>
              </a:spcBef>
              <a:buClr>
                <a:schemeClr val="bg2"/>
              </a:buClr>
              <a:buSzPct val="100000"/>
              <a:buFont typeface="Wingdings" pitchFamily="2" charset="2"/>
              <a:buChar char=""/>
              <a:defRPr lang="en-US" sz="20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92464" indent="-128399">
              <a:defRPr sz="1125"/>
            </a:lvl2pPr>
            <a:lvl3pPr marL="385197" indent="-92733">
              <a:tabLst/>
              <a:defRPr sz="1125"/>
            </a:lvl3pPr>
            <a:lvl4pPr marL="485063" indent="-99866">
              <a:defRPr/>
            </a:lvl4pPr>
            <a:lvl5pPr marL="577795" indent="-92733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709673" y="1447803"/>
            <a:ext cx="4047274" cy="1262782"/>
          </a:xfrm>
        </p:spPr>
        <p:txBody>
          <a:bodyPr>
            <a:spAutoFit/>
          </a:bodyPr>
          <a:lstStyle>
            <a:lvl1pPr marL="190815" indent="-190815">
              <a:spcBef>
                <a:spcPts val="674"/>
              </a:spcBef>
              <a:buClr>
                <a:schemeClr val="bg2"/>
              </a:buClr>
              <a:buFont typeface="Arial" pitchFamily="34" charset="0"/>
              <a:buChar char="•"/>
              <a:defRPr lang="en-US" sz="2025" kern="1200" spc="-4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356664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85063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577795" indent="-192599">
              <a:defRPr lang="en-US" sz="1125" kern="1200" spc="0" baseline="0" dirty="0" smtClean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7661" indent="-192599">
              <a:defRPr lang="en-US" sz="1125" kern="1200" spc="0" baseline="0" dirty="0">
                <a:gradFill>
                  <a:gsLst>
                    <a:gs pos="125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164065" marR="0" lvl="0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164065" marR="0" lvl="1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164065" marR="0" lvl="2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164065" marR="0" lvl="3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164065" marR="0" lvl="4" indent="-164065" algn="l" defTabSz="513575" rtl="0" eaLnBrk="1" fontAlgn="auto" latinLnBrk="0" hangingPunct="1">
              <a:lnSpc>
                <a:spcPct val="90000"/>
              </a:lnSpc>
              <a:spcBef>
                <a:spcPts val="67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Wingdings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t="9576" r="4415" b="34958"/>
          <a:stretch/>
        </p:blipFill>
        <p:spPr>
          <a:xfrm>
            <a:off x="7265042" y="6416936"/>
            <a:ext cx="1488333" cy="2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844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text w/Photo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476726" y="0"/>
            <a:ext cx="4667274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4783" y="1447802"/>
            <a:ext cx="4076211" cy="1178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4664786" y="2734990"/>
            <a:ext cx="4084187" cy="609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Font typeface="Arial" pitchFamily="34" charset="0"/>
              <a:buNone/>
              <a:defRPr lang="en-US" sz="1125" kern="1200" spc="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4486252" cy="6858000"/>
          </a:xfrm>
        </p:spPr>
        <p:txBody>
          <a:bodyPr lIns="182611" anchor="ctr"/>
          <a:lstStyle>
            <a:lvl1pPr marL="0" indent="0" algn="l">
              <a:buNone/>
              <a:defRPr/>
            </a:lvl1pPr>
          </a:lstStyle>
          <a:p>
            <a:r>
              <a:rPr lang="en-US" dirty="0" smtClean="0"/>
              <a:t>Click to insert photo.</a:t>
            </a:r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7" y="6151700"/>
            <a:ext cx="1207322" cy="53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416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Block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white">
          <a:xfrm>
            <a:off x="0" y="857253"/>
            <a:ext cx="9144000" cy="512445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29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390628" y="1358058"/>
            <a:ext cx="8366321" cy="28630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60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3575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3575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3"/>
          </p:nvPr>
        </p:nvSpPr>
        <p:spPr>
          <a:xfrm>
            <a:off x="390628" y="4343405"/>
            <a:ext cx="8366321" cy="470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25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>
              <a:defRPr sz="36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1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096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 lIns="121720" tIns="60860" rIns="121720" bIns="60860" anchor="ctr"/>
          <a:lstStyle>
            <a:lvl1pPr algn="l">
              <a:defRPr sz="90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</a:defRPr>
            </a:lvl1pPr>
          </a:lstStyle>
          <a:p>
            <a:pPr defTabSz="513575"/>
            <a:fld id="{727B4C2D-45E2-4621-8491-2995EB46A674}" type="slidenum">
              <a:rPr lang="en-US" smtClean="0">
                <a:gradFill>
                  <a:gsLst>
                    <a:gs pos="100000">
                      <a:srgbClr val="797A7D"/>
                    </a:gs>
                    <a:gs pos="0">
                      <a:srgbClr val="797A7D"/>
                    </a:gs>
                  </a:gsLst>
                  <a:lin ang="5400000" scaled="0"/>
                </a:gradFill>
              </a:rPr>
              <a:pPr defTabSz="513575"/>
              <a:t>‹#›</a:t>
            </a:fld>
            <a:endParaRPr lang="en-US" dirty="0">
              <a:gradFill>
                <a:gsLst>
                  <a:gs pos="100000">
                    <a:srgbClr val="797A7D"/>
                  </a:gs>
                  <a:gs pos="0">
                    <a:srgbClr val="797A7D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602" y="6166421"/>
            <a:ext cx="1213721" cy="52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4302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63345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hidden">
          <a:xfrm>
            <a:off x="0" y="1155941"/>
            <a:ext cx="9144000" cy="570206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681" tIns="25681" rIns="25681" bIns="256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3427" fontAlgn="base">
              <a:spcBef>
                <a:spcPct val="0"/>
              </a:spcBef>
              <a:spcAft>
                <a:spcPct val="0"/>
              </a:spcAft>
            </a:pPr>
            <a:endParaRPr lang="en-US" sz="1069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8841" y="1447804"/>
            <a:ext cx="8366321" cy="1988237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19081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321889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448505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578687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505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390628" y="228604"/>
            <a:ext cx="8366321" cy="664797"/>
          </a:xfrm>
        </p:spPr>
        <p:txBody>
          <a:bodyPr/>
          <a:lstStyle>
            <a:lvl1pPr>
              <a:defRPr sz="270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89438" y="1447799"/>
            <a:ext cx="8363938" cy="2043636"/>
          </a:xfrm>
          <a:prstGeom prst="rect">
            <a:avLst/>
          </a:prstGeom>
        </p:spPr>
        <p:txBody>
          <a:bodyPr/>
          <a:lstStyle>
            <a:lvl1pPr marL="192599" indent="-1925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53096" indent="-1604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513596" indent="-1604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641994" indent="-1283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770393" indent="-128399">
              <a:buClr>
                <a:srgbClr val="FFFFFF"/>
              </a:buClr>
              <a:buSzPct val="90000"/>
              <a:buFont typeface="Arial" pitchFamily="34" charset="0"/>
              <a:buChar char="•"/>
              <a:defRPr>
                <a:gradFill>
                  <a:gsLst>
                    <a:gs pos="0">
                      <a:srgbClr val="FFFFFF"/>
                    </a:gs>
                    <a:gs pos="86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" y="6238880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171" tIns="76085" rIns="152171" bIns="76085" anchor="b" anchorCtr="0">
            <a:noAutofit/>
          </a:bodyPr>
          <a:lstStyle>
            <a:lvl1pPr algn="r">
              <a:buFont typeface="Arial" pitchFamily="34" charset="0"/>
              <a:buNone/>
              <a:defRPr sz="2025" spc="-2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666107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41F5B10-69AF-458B-BB7D-F6D6515AF861}" type="datetimeFigureOut">
              <a:rPr lang="en-AU" smtClean="0"/>
              <a:t>16/12/2019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705883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41F5B10-69AF-458B-BB7D-F6D6515AF861}" type="datetimeFigureOut">
              <a:rPr lang="en-AU" smtClean="0"/>
              <a:t>16/12/2019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6C2C21A-BB92-45BF-8EF7-21DE59350C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326896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lor Block Header on Left &amp; Text on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0626" y="1447805"/>
            <a:ext cx="3925323" cy="16619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250" b="0" cap="none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  <a:lvl2pPr marL="342337" indent="0">
              <a:buNone/>
              <a:defRPr sz="1519" b="1"/>
            </a:lvl2pPr>
            <a:lvl3pPr marL="684674" indent="0">
              <a:buNone/>
              <a:defRPr sz="1350" b="1"/>
            </a:lvl3pPr>
            <a:lvl4pPr marL="1027012" indent="0">
              <a:buNone/>
              <a:defRPr sz="1181" b="1"/>
            </a:lvl4pPr>
            <a:lvl5pPr marL="1369349" indent="0">
              <a:buNone/>
              <a:defRPr sz="1181" b="1"/>
            </a:lvl5pPr>
            <a:lvl6pPr marL="1711686" indent="0">
              <a:buNone/>
              <a:defRPr sz="1181" b="1"/>
            </a:lvl6pPr>
            <a:lvl7pPr marL="2054023" indent="0">
              <a:buNone/>
              <a:defRPr sz="1181" b="1"/>
            </a:lvl7pPr>
            <a:lvl8pPr marL="2396360" indent="0">
              <a:buNone/>
              <a:defRPr sz="1181" b="1"/>
            </a:lvl8pPr>
            <a:lvl9pPr marL="2738697" indent="0">
              <a:buNone/>
              <a:defRPr sz="1181" b="1"/>
            </a:lvl9pPr>
          </a:lstStyle>
          <a:p>
            <a:pPr lvl="0"/>
            <a:r>
              <a:rPr lang="en-US" dirty="0" smtClean="0"/>
              <a:t>Click to edit Master text styles.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323" y="1681907"/>
            <a:ext cx="4114627" cy="332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74"/>
              </a:spcBef>
              <a:buNone/>
              <a:defRPr lang="en-US" sz="1125" kern="1200" spc="0" dirty="0" smtClean="0">
                <a:gradFill>
                  <a:gsLst>
                    <a:gs pos="100000">
                      <a:schemeClr val="bg2"/>
                    </a:gs>
                    <a:gs pos="0">
                      <a:schemeClr val="bg2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  <a:lvl2pPr marL="513506" indent="-213961">
              <a:defRPr lang="en-US" sz="1181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2pPr>
            <a:lvl3pPr marL="513506" indent="-128377">
              <a:defRPr lang="en-US" sz="1069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3pPr>
            <a:lvl4pPr marL="684674" indent="-128377">
              <a:defRPr lang="en-US" sz="9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4pPr>
            <a:lvl5pPr marL="813051" indent="-128377">
              <a:defRPr lang="en-US" sz="90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defRPr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1740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4214" y="2109543"/>
            <a:ext cx="7680340" cy="997196"/>
          </a:xfrm>
        </p:spPr>
        <p:txBody>
          <a:bodyPr anchor="b" anchorCtr="0"/>
          <a:lstStyle>
            <a:lvl1pPr>
              <a:defRPr sz="4050" spc="-85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4214" y="3425827"/>
            <a:ext cx="7680340" cy="49859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4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pic>
        <p:nvPicPr>
          <p:cNvPr id="2050" name="Picture 2" descr="C:\Users\hannahr\Desktop\ShrPt_h_rgb_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1"/>
          <a:stretch/>
        </p:blipFill>
        <p:spPr bwMode="auto">
          <a:xfrm>
            <a:off x="5989837" y="4971035"/>
            <a:ext cx="2668754" cy="118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66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13" Type="http://schemas.openxmlformats.org/officeDocument/2006/relationships/slideLayout" Target="../slideLayouts/slideLayout178.xml"/><Relationship Id="rId18" Type="http://schemas.openxmlformats.org/officeDocument/2006/relationships/slideLayout" Target="../slideLayouts/slideLayout183.xml"/><Relationship Id="rId3" Type="http://schemas.openxmlformats.org/officeDocument/2006/relationships/slideLayout" Target="../slideLayouts/slideLayout168.xml"/><Relationship Id="rId21" Type="http://schemas.openxmlformats.org/officeDocument/2006/relationships/slideLayout" Target="../slideLayouts/slideLayout186.xml"/><Relationship Id="rId7" Type="http://schemas.openxmlformats.org/officeDocument/2006/relationships/slideLayout" Target="../slideLayouts/slideLayout172.xml"/><Relationship Id="rId12" Type="http://schemas.openxmlformats.org/officeDocument/2006/relationships/slideLayout" Target="../slideLayouts/slideLayout177.xml"/><Relationship Id="rId17" Type="http://schemas.openxmlformats.org/officeDocument/2006/relationships/slideLayout" Target="../slideLayouts/slideLayout182.xml"/><Relationship Id="rId25" Type="http://schemas.openxmlformats.org/officeDocument/2006/relationships/theme" Target="../theme/theme10.xml"/><Relationship Id="rId2" Type="http://schemas.openxmlformats.org/officeDocument/2006/relationships/slideLayout" Target="../slideLayouts/slideLayout167.xml"/><Relationship Id="rId16" Type="http://schemas.openxmlformats.org/officeDocument/2006/relationships/slideLayout" Target="../slideLayouts/slideLayout181.xml"/><Relationship Id="rId20" Type="http://schemas.openxmlformats.org/officeDocument/2006/relationships/slideLayout" Target="../slideLayouts/slideLayout185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24" Type="http://schemas.openxmlformats.org/officeDocument/2006/relationships/slideLayout" Target="../slideLayouts/slideLayout189.xml"/><Relationship Id="rId5" Type="http://schemas.openxmlformats.org/officeDocument/2006/relationships/slideLayout" Target="../slideLayouts/slideLayout170.xml"/><Relationship Id="rId15" Type="http://schemas.openxmlformats.org/officeDocument/2006/relationships/slideLayout" Target="../slideLayouts/slideLayout180.xml"/><Relationship Id="rId23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75.xml"/><Relationship Id="rId19" Type="http://schemas.openxmlformats.org/officeDocument/2006/relationships/slideLayout" Target="../slideLayouts/slideLayout184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Relationship Id="rId14" Type="http://schemas.openxmlformats.org/officeDocument/2006/relationships/slideLayout" Target="../slideLayouts/slideLayout179.xml"/><Relationship Id="rId22" Type="http://schemas.openxmlformats.org/officeDocument/2006/relationships/slideLayout" Target="../slideLayouts/slideLayout18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7.xml"/><Relationship Id="rId13" Type="http://schemas.openxmlformats.org/officeDocument/2006/relationships/slideLayout" Target="../slideLayouts/slideLayout202.xml"/><Relationship Id="rId18" Type="http://schemas.openxmlformats.org/officeDocument/2006/relationships/slideLayout" Target="../slideLayouts/slideLayout207.xml"/><Relationship Id="rId3" Type="http://schemas.openxmlformats.org/officeDocument/2006/relationships/slideLayout" Target="../slideLayouts/slideLayout192.xml"/><Relationship Id="rId7" Type="http://schemas.openxmlformats.org/officeDocument/2006/relationships/slideLayout" Target="../slideLayouts/slideLayout196.xml"/><Relationship Id="rId12" Type="http://schemas.openxmlformats.org/officeDocument/2006/relationships/slideLayout" Target="../slideLayouts/slideLayout201.xml"/><Relationship Id="rId17" Type="http://schemas.openxmlformats.org/officeDocument/2006/relationships/slideLayout" Target="../slideLayouts/slideLayout206.xml"/><Relationship Id="rId2" Type="http://schemas.openxmlformats.org/officeDocument/2006/relationships/slideLayout" Target="../slideLayouts/slideLayout191.xml"/><Relationship Id="rId16" Type="http://schemas.openxmlformats.org/officeDocument/2006/relationships/slideLayout" Target="../slideLayouts/slideLayout205.xml"/><Relationship Id="rId20" Type="http://schemas.openxmlformats.org/officeDocument/2006/relationships/theme" Target="../theme/theme11.xml"/><Relationship Id="rId1" Type="http://schemas.openxmlformats.org/officeDocument/2006/relationships/slideLayout" Target="../slideLayouts/slideLayout190.xml"/><Relationship Id="rId6" Type="http://schemas.openxmlformats.org/officeDocument/2006/relationships/slideLayout" Target="../slideLayouts/slideLayout195.xml"/><Relationship Id="rId11" Type="http://schemas.openxmlformats.org/officeDocument/2006/relationships/slideLayout" Target="../slideLayouts/slideLayout200.xml"/><Relationship Id="rId5" Type="http://schemas.openxmlformats.org/officeDocument/2006/relationships/slideLayout" Target="../slideLayouts/slideLayout194.xml"/><Relationship Id="rId15" Type="http://schemas.openxmlformats.org/officeDocument/2006/relationships/slideLayout" Target="../slideLayouts/slideLayout204.xml"/><Relationship Id="rId10" Type="http://schemas.openxmlformats.org/officeDocument/2006/relationships/slideLayout" Target="../slideLayouts/slideLayout199.xml"/><Relationship Id="rId19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193.xml"/><Relationship Id="rId9" Type="http://schemas.openxmlformats.org/officeDocument/2006/relationships/slideLayout" Target="../slideLayouts/slideLayout198.xml"/><Relationship Id="rId14" Type="http://schemas.openxmlformats.org/officeDocument/2006/relationships/slideLayout" Target="../slideLayouts/slideLayout203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6.xml"/><Relationship Id="rId13" Type="http://schemas.openxmlformats.org/officeDocument/2006/relationships/slideLayout" Target="../slideLayouts/slideLayout221.xml"/><Relationship Id="rId18" Type="http://schemas.openxmlformats.org/officeDocument/2006/relationships/slideLayout" Target="../slideLayouts/slideLayout226.xml"/><Relationship Id="rId3" Type="http://schemas.openxmlformats.org/officeDocument/2006/relationships/slideLayout" Target="../slideLayouts/slideLayout211.xml"/><Relationship Id="rId7" Type="http://schemas.openxmlformats.org/officeDocument/2006/relationships/slideLayout" Target="../slideLayouts/slideLayout215.xml"/><Relationship Id="rId12" Type="http://schemas.openxmlformats.org/officeDocument/2006/relationships/slideLayout" Target="../slideLayouts/slideLayout220.xml"/><Relationship Id="rId17" Type="http://schemas.openxmlformats.org/officeDocument/2006/relationships/slideLayout" Target="../slideLayouts/slideLayout225.xml"/><Relationship Id="rId2" Type="http://schemas.openxmlformats.org/officeDocument/2006/relationships/slideLayout" Target="../slideLayouts/slideLayout210.xml"/><Relationship Id="rId16" Type="http://schemas.openxmlformats.org/officeDocument/2006/relationships/slideLayout" Target="../slideLayouts/slideLayout224.xml"/><Relationship Id="rId1" Type="http://schemas.openxmlformats.org/officeDocument/2006/relationships/slideLayout" Target="../slideLayouts/slideLayout209.xml"/><Relationship Id="rId6" Type="http://schemas.openxmlformats.org/officeDocument/2006/relationships/slideLayout" Target="../slideLayouts/slideLayout214.xml"/><Relationship Id="rId11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213.xml"/><Relationship Id="rId15" Type="http://schemas.openxmlformats.org/officeDocument/2006/relationships/slideLayout" Target="../slideLayouts/slideLayout223.xml"/><Relationship Id="rId10" Type="http://schemas.openxmlformats.org/officeDocument/2006/relationships/slideLayout" Target="../slideLayouts/slideLayout218.xml"/><Relationship Id="rId19" Type="http://schemas.openxmlformats.org/officeDocument/2006/relationships/theme" Target="../theme/theme12.xml"/><Relationship Id="rId4" Type="http://schemas.openxmlformats.org/officeDocument/2006/relationships/slideLayout" Target="../slideLayouts/slideLayout212.xml"/><Relationship Id="rId9" Type="http://schemas.openxmlformats.org/officeDocument/2006/relationships/slideLayout" Target="../slideLayouts/slideLayout217.xml"/><Relationship Id="rId14" Type="http://schemas.openxmlformats.org/officeDocument/2006/relationships/slideLayout" Target="../slideLayouts/slideLayout22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4.xml"/><Relationship Id="rId13" Type="http://schemas.openxmlformats.org/officeDocument/2006/relationships/slideLayout" Target="../slideLayouts/slideLayout239.xml"/><Relationship Id="rId18" Type="http://schemas.openxmlformats.org/officeDocument/2006/relationships/slideLayout" Target="../slideLayouts/slideLayout244.xml"/><Relationship Id="rId3" Type="http://schemas.openxmlformats.org/officeDocument/2006/relationships/slideLayout" Target="../slideLayouts/slideLayout229.xml"/><Relationship Id="rId7" Type="http://schemas.openxmlformats.org/officeDocument/2006/relationships/slideLayout" Target="../slideLayouts/slideLayout233.xml"/><Relationship Id="rId12" Type="http://schemas.openxmlformats.org/officeDocument/2006/relationships/slideLayout" Target="../slideLayouts/slideLayout238.xml"/><Relationship Id="rId17" Type="http://schemas.openxmlformats.org/officeDocument/2006/relationships/slideLayout" Target="../slideLayouts/slideLayout243.xml"/><Relationship Id="rId2" Type="http://schemas.openxmlformats.org/officeDocument/2006/relationships/slideLayout" Target="../slideLayouts/slideLayout228.xml"/><Relationship Id="rId16" Type="http://schemas.openxmlformats.org/officeDocument/2006/relationships/slideLayout" Target="../slideLayouts/slideLayout242.xml"/><Relationship Id="rId1" Type="http://schemas.openxmlformats.org/officeDocument/2006/relationships/slideLayout" Target="../slideLayouts/slideLayout227.xml"/><Relationship Id="rId6" Type="http://schemas.openxmlformats.org/officeDocument/2006/relationships/slideLayout" Target="../slideLayouts/slideLayout232.xml"/><Relationship Id="rId11" Type="http://schemas.openxmlformats.org/officeDocument/2006/relationships/slideLayout" Target="../slideLayouts/slideLayout237.xml"/><Relationship Id="rId5" Type="http://schemas.openxmlformats.org/officeDocument/2006/relationships/slideLayout" Target="../slideLayouts/slideLayout231.xml"/><Relationship Id="rId15" Type="http://schemas.openxmlformats.org/officeDocument/2006/relationships/slideLayout" Target="../slideLayouts/slideLayout241.xml"/><Relationship Id="rId10" Type="http://schemas.openxmlformats.org/officeDocument/2006/relationships/slideLayout" Target="../slideLayouts/slideLayout236.xml"/><Relationship Id="rId19" Type="http://schemas.openxmlformats.org/officeDocument/2006/relationships/theme" Target="../theme/theme13.xml"/><Relationship Id="rId4" Type="http://schemas.openxmlformats.org/officeDocument/2006/relationships/slideLayout" Target="../slideLayouts/slideLayout230.xml"/><Relationship Id="rId9" Type="http://schemas.openxmlformats.org/officeDocument/2006/relationships/slideLayout" Target="../slideLayouts/slideLayout235.xml"/><Relationship Id="rId14" Type="http://schemas.openxmlformats.org/officeDocument/2006/relationships/slideLayout" Target="../slideLayouts/slideLayout240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2.xml"/><Relationship Id="rId13" Type="http://schemas.openxmlformats.org/officeDocument/2006/relationships/slideLayout" Target="../slideLayouts/slideLayout257.xml"/><Relationship Id="rId18" Type="http://schemas.openxmlformats.org/officeDocument/2006/relationships/slideLayout" Target="../slideLayouts/slideLayout262.xml"/><Relationship Id="rId3" Type="http://schemas.openxmlformats.org/officeDocument/2006/relationships/slideLayout" Target="../slideLayouts/slideLayout247.xml"/><Relationship Id="rId21" Type="http://schemas.openxmlformats.org/officeDocument/2006/relationships/slideLayout" Target="../slideLayouts/slideLayout265.xml"/><Relationship Id="rId7" Type="http://schemas.openxmlformats.org/officeDocument/2006/relationships/slideLayout" Target="../slideLayouts/slideLayout251.xml"/><Relationship Id="rId12" Type="http://schemas.openxmlformats.org/officeDocument/2006/relationships/slideLayout" Target="../slideLayouts/slideLayout256.xml"/><Relationship Id="rId17" Type="http://schemas.openxmlformats.org/officeDocument/2006/relationships/slideLayout" Target="../slideLayouts/slideLayout261.xml"/><Relationship Id="rId2" Type="http://schemas.openxmlformats.org/officeDocument/2006/relationships/slideLayout" Target="../slideLayouts/slideLayout246.xml"/><Relationship Id="rId16" Type="http://schemas.openxmlformats.org/officeDocument/2006/relationships/slideLayout" Target="../slideLayouts/slideLayout260.xml"/><Relationship Id="rId20" Type="http://schemas.openxmlformats.org/officeDocument/2006/relationships/slideLayout" Target="../slideLayouts/slideLayout264.xml"/><Relationship Id="rId1" Type="http://schemas.openxmlformats.org/officeDocument/2006/relationships/slideLayout" Target="../slideLayouts/slideLayout245.xml"/><Relationship Id="rId6" Type="http://schemas.openxmlformats.org/officeDocument/2006/relationships/slideLayout" Target="../slideLayouts/slideLayout250.xml"/><Relationship Id="rId11" Type="http://schemas.openxmlformats.org/officeDocument/2006/relationships/slideLayout" Target="../slideLayouts/slideLayout255.xml"/><Relationship Id="rId24" Type="http://schemas.openxmlformats.org/officeDocument/2006/relationships/theme" Target="../theme/theme14.xml"/><Relationship Id="rId5" Type="http://schemas.openxmlformats.org/officeDocument/2006/relationships/slideLayout" Target="../slideLayouts/slideLayout249.xml"/><Relationship Id="rId15" Type="http://schemas.openxmlformats.org/officeDocument/2006/relationships/slideLayout" Target="../slideLayouts/slideLayout259.xml"/><Relationship Id="rId23" Type="http://schemas.openxmlformats.org/officeDocument/2006/relationships/slideLayout" Target="../slideLayouts/slideLayout267.xml"/><Relationship Id="rId10" Type="http://schemas.openxmlformats.org/officeDocument/2006/relationships/slideLayout" Target="../slideLayouts/slideLayout254.xml"/><Relationship Id="rId19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48.xml"/><Relationship Id="rId9" Type="http://schemas.openxmlformats.org/officeDocument/2006/relationships/slideLayout" Target="../slideLayouts/slideLayout253.xml"/><Relationship Id="rId14" Type="http://schemas.openxmlformats.org/officeDocument/2006/relationships/slideLayout" Target="../slideLayouts/slideLayout258.xml"/><Relationship Id="rId22" Type="http://schemas.openxmlformats.org/officeDocument/2006/relationships/slideLayout" Target="../slideLayouts/slideLayout266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5.xml"/><Relationship Id="rId13" Type="http://schemas.openxmlformats.org/officeDocument/2006/relationships/slideLayout" Target="../slideLayouts/slideLayout280.xml"/><Relationship Id="rId18" Type="http://schemas.openxmlformats.org/officeDocument/2006/relationships/slideLayout" Target="../slideLayouts/slideLayout285.xml"/><Relationship Id="rId3" Type="http://schemas.openxmlformats.org/officeDocument/2006/relationships/slideLayout" Target="../slideLayouts/slideLayout270.xml"/><Relationship Id="rId21" Type="http://schemas.openxmlformats.org/officeDocument/2006/relationships/slideLayout" Target="../slideLayouts/slideLayout288.xml"/><Relationship Id="rId7" Type="http://schemas.openxmlformats.org/officeDocument/2006/relationships/slideLayout" Target="../slideLayouts/slideLayout274.xml"/><Relationship Id="rId12" Type="http://schemas.openxmlformats.org/officeDocument/2006/relationships/slideLayout" Target="../slideLayouts/slideLayout279.xml"/><Relationship Id="rId17" Type="http://schemas.openxmlformats.org/officeDocument/2006/relationships/slideLayout" Target="../slideLayouts/slideLayout284.xml"/><Relationship Id="rId2" Type="http://schemas.openxmlformats.org/officeDocument/2006/relationships/slideLayout" Target="../slideLayouts/slideLayout269.xml"/><Relationship Id="rId16" Type="http://schemas.openxmlformats.org/officeDocument/2006/relationships/slideLayout" Target="../slideLayouts/slideLayout283.xml"/><Relationship Id="rId20" Type="http://schemas.openxmlformats.org/officeDocument/2006/relationships/slideLayout" Target="../slideLayouts/slideLayout287.xml"/><Relationship Id="rId1" Type="http://schemas.openxmlformats.org/officeDocument/2006/relationships/slideLayout" Target="../slideLayouts/slideLayout268.xml"/><Relationship Id="rId6" Type="http://schemas.openxmlformats.org/officeDocument/2006/relationships/slideLayout" Target="../slideLayouts/slideLayout273.xml"/><Relationship Id="rId11" Type="http://schemas.openxmlformats.org/officeDocument/2006/relationships/slideLayout" Target="../slideLayouts/slideLayout278.xml"/><Relationship Id="rId5" Type="http://schemas.openxmlformats.org/officeDocument/2006/relationships/slideLayout" Target="../slideLayouts/slideLayout272.xml"/><Relationship Id="rId15" Type="http://schemas.openxmlformats.org/officeDocument/2006/relationships/slideLayout" Target="../slideLayouts/slideLayout282.xml"/><Relationship Id="rId10" Type="http://schemas.openxmlformats.org/officeDocument/2006/relationships/slideLayout" Target="../slideLayouts/slideLayout277.xml"/><Relationship Id="rId19" Type="http://schemas.openxmlformats.org/officeDocument/2006/relationships/slideLayout" Target="../slideLayouts/slideLayout286.xml"/><Relationship Id="rId4" Type="http://schemas.openxmlformats.org/officeDocument/2006/relationships/slideLayout" Target="../slideLayouts/slideLayout271.xml"/><Relationship Id="rId9" Type="http://schemas.openxmlformats.org/officeDocument/2006/relationships/slideLayout" Target="../slideLayouts/slideLayout276.xml"/><Relationship Id="rId14" Type="http://schemas.openxmlformats.org/officeDocument/2006/relationships/slideLayout" Target="../slideLayouts/slideLayout281.xml"/><Relationship Id="rId22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6.xml"/><Relationship Id="rId13" Type="http://schemas.openxmlformats.org/officeDocument/2006/relationships/slideLayout" Target="../slideLayouts/slideLayout301.xml"/><Relationship Id="rId18" Type="http://schemas.openxmlformats.org/officeDocument/2006/relationships/slideLayout" Target="../slideLayouts/slideLayout306.xml"/><Relationship Id="rId3" Type="http://schemas.openxmlformats.org/officeDocument/2006/relationships/slideLayout" Target="../slideLayouts/slideLayout291.xml"/><Relationship Id="rId21" Type="http://schemas.openxmlformats.org/officeDocument/2006/relationships/slideLayout" Target="../slideLayouts/slideLayout309.xml"/><Relationship Id="rId7" Type="http://schemas.openxmlformats.org/officeDocument/2006/relationships/slideLayout" Target="../slideLayouts/slideLayout295.xml"/><Relationship Id="rId12" Type="http://schemas.openxmlformats.org/officeDocument/2006/relationships/slideLayout" Target="../slideLayouts/slideLayout300.xml"/><Relationship Id="rId17" Type="http://schemas.openxmlformats.org/officeDocument/2006/relationships/slideLayout" Target="../slideLayouts/slideLayout305.xml"/><Relationship Id="rId2" Type="http://schemas.openxmlformats.org/officeDocument/2006/relationships/slideLayout" Target="../slideLayouts/slideLayout290.xml"/><Relationship Id="rId16" Type="http://schemas.openxmlformats.org/officeDocument/2006/relationships/slideLayout" Target="../slideLayouts/slideLayout304.xml"/><Relationship Id="rId20" Type="http://schemas.openxmlformats.org/officeDocument/2006/relationships/slideLayout" Target="../slideLayouts/slideLayout308.xml"/><Relationship Id="rId1" Type="http://schemas.openxmlformats.org/officeDocument/2006/relationships/slideLayout" Target="../slideLayouts/slideLayout289.xml"/><Relationship Id="rId6" Type="http://schemas.openxmlformats.org/officeDocument/2006/relationships/slideLayout" Target="../slideLayouts/slideLayout294.xml"/><Relationship Id="rId11" Type="http://schemas.openxmlformats.org/officeDocument/2006/relationships/slideLayout" Target="../slideLayouts/slideLayout299.xml"/><Relationship Id="rId5" Type="http://schemas.openxmlformats.org/officeDocument/2006/relationships/slideLayout" Target="../slideLayouts/slideLayout293.xml"/><Relationship Id="rId15" Type="http://schemas.openxmlformats.org/officeDocument/2006/relationships/slideLayout" Target="../slideLayouts/slideLayout303.xml"/><Relationship Id="rId23" Type="http://schemas.openxmlformats.org/officeDocument/2006/relationships/theme" Target="../theme/theme16.xml"/><Relationship Id="rId10" Type="http://schemas.openxmlformats.org/officeDocument/2006/relationships/slideLayout" Target="../slideLayouts/slideLayout298.xml"/><Relationship Id="rId19" Type="http://schemas.openxmlformats.org/officeDocument/2006/relationships/slideLayout" Target="../slideLayouts/slideLayout307.xml"/><Relationship Id="rId4" Type="http://schemas.openxmlformats.org/officeDocument/2006/relationships/slideLayout" Target="../slideLayouts/slideLayout292.xml"/><Relationship Id="rId9" Type="http://schemas.openxmlformats.org/officeDocument/2006/relationships/slideLayout" Target="../slideLayouts/slideLayout297.xml"/><Relationship Id="rId14" Type="http://schemas.openxmlformats.org/officeDocument/2006/relationships/slideLayout" Target="../slideLayouts/slideLayout302.xml"/><Relationship Id="rId22" Type="http://schemas.openxmlformats.org/officeDocument/2006/relationships/slideLayout" Target="../slideLayouts/slideLayout310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8.xml"/><Relationship Id="rId13" Type="http://schemas.openxmlformats.org/officeDocument/2006/relationships/slideLayout" Target="../slideLayouts/slideLayout323.xml"/><Relationship Id="rId18" Type="http://schemas.openxmlformats.org/officeDocument/2006/relationships/slideLayout" Target="../slideLayouts/slideLayout328.xml"/><Relationship Id="rId3" Type="http://schemas.openxmlformats.org/officeDocument/2006/relationships/slideLayout" Target="../slideLayouts/slideLayout313.xml"/><Relationship Id="rId21" Type="http://schemas.openxmlformats.org/officeDocument/2006/relationships/slideLayout" Target="../slideLayouts/slideLayout331.xml"/><Relationship Id="rId7" Type="http://schemas.openxmlformats.org/officeDocument/2006/relationships/slideLayout" Target="../slideLayouts/slideLayout317.xml"/><Relationship Id="rId12" Type="http://schemas.openxmlformats.org/officeDocument/2006/relationships/slideLayout" Target="../slideLayouts/slideLayout322.xml"/><Relationship Id="rId17" Type="http://schemas.openxmlformats.org/officeDocument/2006/relationships/slideLayout" Target="../slideLayouts/slideLayout327.xml"/><Relationship Id="rId2" Type="http://schemas.openxmlformats.org/officeDocument/2006/relationships/slideLayout" Target="../slideLayouts/slideLayout312.xml"/><Relationship Id="rId16" Type="http://schemas.openxmlformats.org/officeDocument/2006/relationships/slideLayout" Target="../slideLayouts/slideLayout326.xml"/><Relationship Id="rId20" Type="http://schemas.openxmlformats.org/officeDocument/2006/relationships/slideLayout" Target="../slideLayouts/slideLayout330.xml"/><Relationship Id="rId1" Type="http://schemas.openxmlformats.org/officeDocument/2006/relationships/slideLayout" Target="../slideLayouts/slideLayout311.xml"/><Relationship Id="rId6" Type="http://schemas.openxmlformats.org/officeDocument/2006/relationships/slideLayout" Target="../slideLayouts/slideLayout316.xml"/><Relationship Id="rId11" Type="http://schemas.openxmlformats.org/officeDocument/2006/relationships/slideLayout" Target="../slideLayouts/slideLayout321.xml"/><Relationship Id="rId5" Type="http://schemas.openxmlformats.org/officeDocument/2006/relationships/slideLayout" Target="../slideLayouts/slideLayout315.xml"/><Relationship Id="rId15" Type="http://schemas.openxmlformats.org/officeDocument/2006/relationships/slideLayout" Target="../slideLayouts/slideLayout325.xml"/><Relationship Id="rId10" Type="http://schemas.openxmlformats.org/officeDocument/2006/relationships/slideLayout" Target="../slideLayouts/slideLayout320.xml"/><Relationship Id="rId19" Type="http://schemas.openxmlformats.org/officeDocument/2006/relationships/slideLayout" Target="../slideLayouts/slideLayout329.xml"/><Relationship Id="rId4" Type="http://schemas.openxmlformats.org/officeDocument/2006/relationships/slideLayout" Target="../slideLayouts/slideLayout314.xml"/><Relationship Id="rId9" Type="http://schemas.openxmlformats.org/officeDocument/2006/relationships/slideLayout" Target="../slideLayouts/slideLayout319.xml"/><Relationship Id="rId14" Type="http://schemas.openxmlformats.org/officeDocument/2006/relationships/slideLayout" Target="../slideLayouts/slideLayout324.xml"/><Relationship Id="rId22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9.xml"/><Relationship Id="rId13" Type="http://schemas.openxmlformats.org/officeDocument/2006/relationships/slideLayout" Target="../slideLayouts/slideLayout344.xml"/><Relationship Id="rId3" Type="http://schemas.openxmlformats.org/officeDocument/2006/relationships/slideLayout" Target="../slideLayouts/slideLayout334.xml"/><Relationship Id="rId7" Type="http://schemas.openxmlformats.org/officeDocument/2006/relationships/slideLayout" Target="../slideLayouts/slideLayout338.xml"/><Relationship Id="rId12" Type="http://schemas.openxmlformats.org/officeDocument/2006/relationships/slideLayout" Target="../slideLayouts/slideLayout343.xml"/><Relationship Id="rId17" Type="http://schemas.openxmlformats.org/officeDocument/2006/relationships/theme" Target="../theme/theme18.xml"/><Relationship Id="rId2" Type="http://schemas.openxmlformats.org/officeDocument/2006/relationships/slideLayout" Target="../slideLayouts/slideLayout333.xml"/><Relationship Id="rId16" Type="http://schemas.openxmlformats.org/officeDocument/2006/relationships/slideLayout" Target="../slideLayouts/slideLayout347.xml"/><Relationship Id="rId1" Type="http://schemas.openxmlformats.org/officeDocument/2006/relationships/slideLayout" Target="../slideLayouts/slideLayout332.xml"/><Relationship Id="rId6" Type="http://schemas.openxmlformats.org/officeDocument/2006/relationships/slideLayout" Target="../slideLayouts/slideLayout337.xml"/><Relationship Id="rId11" Type="http://schemas.openxmlformats.org/officeDocument/2006/relationships/slideLayout" Target="../slideLayouts/slideLayout342.xml"/><Relationship Id="rId5" Type="http://schemas.openxmlformats.org/officeDocument/2006/relationships/slideLayout" Target="../slideLayouts/slideLayout336.xml"/><Relationship Id="rId15" Type="http://schemas.openxmlformats.org/officeDocument/2006/relationships/slideLayout" Target="../slideLayouts/slideLayout346.xml"/><Relationship Id="rId10" Type="http://schemas.openxmlformats.org/officeDocument/2006/relationships/slideLayout" Target="../slideLayouts/slideLayout341.xml"/><Relationship Id="rId4" Type="http://schemas.openxmlformats.org/officeDocument/2006/relationships/slideLayout" Target="../slideLayouts/slideLayout335.xml"/><Relationship Id="rId9" Type="http://schemas.openxmlformats.org/officeDocument/2006/relationships/slideLayout" Target="../slideLayouts/slideLayout340.xml"/><Relationship Id="rId14" Type="http://schemas.openxmlformats.org/officeDocument/2006/relationships/slideLayout" Target="../slideLayouts/slideLayout345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5.xml"/><Relationship Id="rId13" Type="http://schemas.openxmlformats.org/officeDocument/2006/relationships/slideLayout" Target="../slideLayouts/slideLayout360.xml"/><Relationship Id="rId18" Type="http://schemas.openxmlformats.org/officeDocument/2006/relationships/slideLayout" Target="../slideLayouts/slideLayout365.xml"/><Relationship Id="rId3" Type="http://schemas.openxmlformats.org/officeDocument/2006/relationships/slideLayout" Target="../slideLayouts/slideLayout350.xml"/><Relationship Id="rId21" Type="http://schemas.openxmlformats.org/officeDocument/2006/relationships/slideLayout" Target="../slideLayouts/slideLayout368.xml"/><Relationship Id="rId7" Type="http://schemas.openxmlformats.org/officeDocument/2006/relationships/slideLayout" Target="../slideLayouts/slideLayout354.xml"/><Relationship Id="rId12" Type="http://schemas.openxmlformats.org/officeDocument/2006/relationships/slideLayout" Target="../slideLayouts/slideLayout359.xml"/><Relationship Id="rId17" Type="http://schemas.openxmlformats.org/officeDocument/2006/relationships/slideLayout" Target="../slideLayouts/slideLayout364.xml"/><Relationship Id="rId2" Type="http://schemas.openxmlformats.org/officeDocument/2006/relationships/slideLayout" Target="../slideLayouts/slideLayout349.xml"/><Relationship Id="rId16" Type="http://schemas.openxmlformats.org/officeDocument/2006/relationships/slideLayout" Target="../slideLayouts/slideLayout363.xml"/><Relationship Id="rId20" Type="http://schemas.openxmlformats.org/officeDocument/2006/relationships/slideLayout" Target="../slideLayouts/slideLayout367.xml"/><Relationship Id="rId1" Type="http://schemas.openxmlformats.org/officeDocument/2006/relationships/slideLayout" Target="../slideLayouts/slideLayout348.xml"/><Relationship Id="rId6" Type="http://schemas.openxmlformats.org/officeDocument/2006/relationships/slideLayout" Target="../slideLayouts/slideLayout353.xml"/><Relationship Id="rId11" Type="http://schemas.openxmlformats.org/officeDocument/2006/relationships/slideLayout" Target="../slideLayouts/slideLayout358.xml"/><Relationship Id="rId5" Type="http://schemas.openxmlformats.org/officeDocument/2006/relationships/slideLayout" Target="../slideLayouts/slideLayout352.xml"/><Relationship Id="rId15" Type="http://schemas.openxmlformats.org/officeDocument/2006/relationships/slideLayout" Target="../slideLayouts/slideLayout362.xml"/><Relationship Id="rId23" Type="http://schemas.openxmlformats.org/officeDocument/2006/relationships/theme" Target="../theme/theme19.xml"/><Relationship Id="rId10" Type="http://schemas.openxmlformats.org/officeDocument/2006/relationships/slideLayout" Target="../slideLayouts/slideLayout357.xml"/><Relationship Id="rId19" Type="http://schemas.openxmlformats.org/officeDocument/2006/relationships/slideLayout" Target="../slideLayouts/slideLayout366.xml"/><Relationship Id="rId4" Type="http://schemas.openxmlformats.org/officeDocument/2006/relationships/slideLayout" Target="../slideLayouts/slideLayout351.xml"/><Relationship Id="rId9" Type="http://schemas.openxmlformats.org/officeDocument/2006/relationships/slideLayout" Target="../slideLayouts/slideLayout356.xml"/><Relationship Id="rId14" Type="http://schemas.openxmlformats.org/officeDocument/2006/relationships/slideLayout" Target="../slideLayouts/slideLayout361.xml"/><Relationship Id="rId22" Type="http://schemas.openxmlformats.org/officeDocument/2006/relationships/slideLayout" Target="../slideLayouts/slideLayout36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7.xml"/><Relationship Id="rId13" Type="http://schemas.openxmlformats.org/officeDocument/2006/relationships/slideLayout" Target="../slideLayouts/slideLayout382.xml"/><Relationship Id="rId3" Type="http://schemas.openxmlformats.org/officeDocument/2006/relationships/slideLayout" Target="../slideLayouts/slideLayout372.xml"/><Relationship Id="rId7" Type="http://schemas.openxmlformats.org/officeDocument/2006/relationships/slideLayout" Target="../slideLayouts/slideLayout376.xml"/><Relationship Id="rId12" Type="http://schemas.openxmlformats.org/officeDocument/2006/relationships/slideLayout" Target="../slideLayouts/slideLayout381.xml"/><Relationship Id="rId2" Type="http://schemas.openxmlformats.org/officeDocument/2006/relationships/slideLayout" Target="../slideLayouts/slideLayout371.xml"/><Relationship Id="rId16" Type="http://schemas.openxmlformats.org/officeDocument/2006/relationships/theme" Target="../theme/theme20.xml"/><Relationship Id="rId1" Type="http://schemas.openxmlformats.org/officeDocument/2006/relationships/slideLayout" Target="../slideLayouts/slideLayout370.xml"/><Relationship Id="rId6" Type="http://schemas.openxmlformats.org/officeDocument/2006/relationships/slideLayout" Target="../slideLayouts/slideLayout375.xml"/><Relationship Id="rId11" Type="http://schemas.openxmlformats.org/officeDocument/2006/relationships/slideLayout" Target="../slideLayouts/slideLayout380.xml"/><Relationship Id="rId5" Type="http://schemas.openxmlformats.org/officeDocument/2006/relationships/slideLayout" Target="../slideLayouts/slideLayout374.xml"/><Relationship Id="rId15" Type="http://schemas.openxmlformats.org/officeDocument/2006/relationships/slideLayout" Target="../slideLayouts/slideLayout384.xml"/><Relationship Id="rId10" Type="http://schemas.openxmlformats.org/officeDocument/2006/relationships/slideLayout" Target="../slideLayouts/slideLayout379.xml"/><Relationship Id="rId4" Type="http://schemas.openxmlformats.org/officeDocument/2006/relationships/slideLayout" Target="../slideLayouts/slideLayout373.xml"/><Relationship Id="rId9" Type="http://schemas.openxmlformats.org/officeDocument/2006/relationships/slideLayout" Target="../slideLayouts/slideLayout378.xml"/><Relationship Id="rId14" Type="http://schemas.openxmlformats.org/officeDocument/2006/relationships/slideLayout" Target="../slideLayouts/slideLayout383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2.xml"/><Relationship Id="rId13" Type="http://schemas.openxmlformats.org/officeDocument/2006/relationships/slideLayout" Target="../slideLayouts/slideLayout397.xml"/><Relationship Id="rId18" Type="http://schemas.openxmlformats.org/officeDocument/2006/relationships/slideLayout" Target="../slideLayouts/slideLayout402.xml"/><Relationship Id="rId3" Type="http://schemas.openxmlformats.org/officeDocument/2006/relationships/slideLayout" Target="../slideLayouts/slideLayout387.xml"/><Relationship Id="rId21" Type="http://schemas.openxmlformats.org/officeDocument/2006/relationships/theme" Target="../theme/theme21.xml"/><Relationship Id="rId7" Type="http://schemas.openxmlformats.org/officeDocument/2006/relationships/slideLayout" Target="../slideLayouts/slideLayout391.xml"/><Relationship Id="rId12" Type="http://schemas.openxmlformats.org/officeDocument/2006/relationships/slideLayout" Target="../slideLayouts/slideLayout396.xml"/><Relationship Id="rId17" Type="http://schemas.openxmlformats.org/officeDocument/2006/relationships/slideLayout" Target="../slideLayouts/slideLayout401.xml"/><Relationship Id="rId2" Type="http://schemas.openxmlformats.org/officeDocument/2006/relationships/slideLayout" Target="../slideLayouts/slideLayout386.xml"/><Relationship Id="rId16" Type="http://schemas.openxmlformats.org/officeDocument/2006/relationships/slideLayout" Target="../slideLayouts/slideLayout400.xml"/><Relationship Id="rId20" Type="http://schemas.openxmlformats.org/officeDocument/2006/relationships/slideLayout" Target="../slideLayouts/slideLayout404.xml"/><Relationship Id="rId1" Type="http://schemas.openxmlformats.org/officeDocument/2006/relationships/slideLayout" Target="../slideLayouts/slideLayout385.xml"/><Relationship Id="rId6" Type="http://schemas.openxmlformats.org/officeDocument/2006/relationships/slideLayout" Target="../slideLayouts/slideLayout390.xml"/><Relationship Id="rId11" Type="http://schemas.openxmlformats.org/officeDocument/2006/relationships/slideLayout" Target="../slideLayouts/slideLayout395.xml"/><Relationship Id="rId5" Type="http://schemas.openxmlformats.org/officeDocument/2006/relationships/slideLayout" Target="../slideLayouts/slideLayout389.xml"/><Relationship Id="rId15" Type="http://schemas.openxmlformats.org/officeDocument/2006/relationships/slideLayout" Target="../slideLayouts/slideLayout399.xml"/><Relationship Id="rId10" Type="http://schemas.openxmlformats.org/officeDocument/2006/relationships/slideLayout" Target="../slideLayouts/slideLayout394.xml"/><Relationship Id="rId19" Type="http://schemas.openxmlformats.org/officeDocument/2006/relationships/slideLayout" Target="../slideLayouts/slideLayout403.xml"/><Relationship Id="rId4" Type="http://schemas.openxmlformats.org/officeDocument/2006/relationships/slideLayout" Target="../slideLayouts/slideLayout388.xml"/><Relationship Id="rId9" Type="http://schemas.openxmlformats.org/officeDocument/2006/relationships/slideLayout" Target="../slideLayouts/slideLayout393.xml"/><Relationship Id="rId14" Type="http://schemas.openxmlformats.org/officeDocument/2006/relationships/slideLayout" Target="../slideLayouts/slideLayout398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2.xml"/><Relationship Id="rId13" Type="http://schemas.openxmlformats.org/officeDocument/2006/relationships/slideLayout" Target="../slideLayouts/slideLayout417.xml"/><Relationship Id="rId18" Type="http://schemas.openxmlformats.org/officeDocument/2006/relationships/slideLayout" Target="../slideLayouts/slideLayout422.xml"/><Relationship Id="rId3" Type="http://schemas.openxmlformats.org/officeDocument/2006/relationships/slideLayout" Target="../slideLayouts/slideLayout407.xml"/><Relationship Id="rId21" Type="http://schemas.openxmlformats.org/officeDocument/2006/relationships/theme" Target="../theme/theme22.xml"/><Relationship Id="rId7" Type="http://schemas.openxmlformats.org/officeDocument/2006/relationships/slideLayout" Target="../slideLayouts/slideLayout411.xml"/><Relationship Id="rId12" Type="http://schemas.openxmlformats.org/officeDocument/2006/relationships/slideLayout" Target="../slideLayouts/slideLayout416.xml"/><Relationship Id="rId17" Type="http://schemas.openxmlformats.org/officeDocument/2006/relationships/slideLayout" Target="../slideLayouts/slideLayout421.xml"/><Relationship Id="rId2" Type="http://schemas.openxmlformats.org/officeDocument/2006/relationships/slideLayout" Target="../slideLayouts/slideLayout406.xml"/><Relationship Id="rId16" Type="http://schemas.openxmlformats.org/officeDocument/2006/relationships/slideLayout" Target="../slideLayouts/slideLayout420.xml"/><Relationship Id="rId20" Type="http://schemas.openxmlformats.org/officeDocument/2006/relationships/slideLayout" Target="../slideLayouts/slideLayout424.xml"/><Relationship Id="rId1" Type="http://schemas.openxmlformats.org/officeDocument/2006/relationships/slideLayout" Target="../slideLayouts/slideLayout405.xml"/><Relationship Id="rId6" Type="http://schemas.openxmlformats.org/officeDocument/2006/relationships/slideLayout" Target="../slideLayouts/slideLayout410.xml"/><Relationship Id="rId11" Type="http://schemas.openxmlformats.org/officeDocument/2006/relationships/slideLayout" Target="../slideLayouts/slideLayout415.xml"/><Relationship Id="rId5" Type="http://schemas.openxmlformats.org/officeDocument/2006/relationships/slideLayout" Target="../slideLayouts/slideLayout409.xml"/><Relationship Id="rId15" Type="http://schemas.openxmlformats.org/officeDocument/2006/relationships/slideLayout" Target="../slideLayouts/slideLayout419.xml"/><Relationship Id="rId10" Type="http://schemas.openxmlformats.org/officeDocument/2006/relationships/slideLayout" Target="../slideLayouts/slideLayout414.xml"/><Relationship Id="rId19" Type="http://schemas.openxmlformats.org/officeDocument/2006/relationships/slideLayout" Target="../slideLayouts/slideLayout423.xml"/><Relationship Id="rId4" Type="http://schemas.openxmlformats.org/officeDocument/2006/relationships/slideLayout" Target="../slideLayouts/slideLayout408.xml"/><Relationship Id="rId9" Type="http://schemas.openxmlformats.org/officeDocument/2006/relationships/slideLayout" Target="../slideLayouts/slideLayout413.xml"/><Relationship Id="rId14" Type="http://schemas.openxmlformats.org/officeDocument/2006/relationships/slideLayout" Target="../slideLayouts/slideLayout418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2.xml"/><Relationship Id="rId13" Type="http://schemas.openxmlformats.org/officeDocument/2006/relationships/slideLayout" Target="../slideLayouts/slideLayout437.xml"/><Relationship Id="rId18" Type="http://schemas.openxmlformats.org/officeDocument/2006/relationships/slideLayout" Target="../slideLayouts/slideLayout442.xml"/><Relationship Id="rId3" Type="http://schemas.openxmlformats.org/officeDocument/2006/relationships/slideLayout" Target="../slideLayouts/slideLayout427.xml"/><Relationship Id="rId21" Type="http://schemas.openxmlformats.org/officeDocument/2006/relationships/theme" Target="../theme/theme23.xml"/><Relationship Id="rId7" Type="http://schemas.openxmlformats.org/officeDocument/2006/relationships/slideLayout" Target="../slideLayouts/slideLayout431.xml"/><Relationship Id="rId12" Type="http://schemas.openxmlformats.org/officeDocument/2006/relationships/slideLayout" Target="../slideLayouts/slideLayout436.xml"/><Relationship Id="rId17" Type="http://schemas.openxmlformats.org/officeDocument/2006/relationships/slideLayout" Target="../slideLayouts/slideLayout441.xml"/><Relationship Id="rId2" Type="http://schemas.openxmlformats.org/officeDocument/2006/relationships/slideLayout" Target="../slideLayouts/slideLayout426.xml"/><Relationship Id="rId16" Type="http://schemas.openxmlformats.org/officeDocument/2006/relationships/slideLayout" Target="../slideLayouts/slideLayout440.xml"/><Relationship Id="rId20" Type="http://schemas.openxmlformats.org/officeDocument/2006/relationships/slideLayout" Target="../slideLayouts/slideLayout444.xml"/><Relationship Id="rId1" Type="http://schemas.openxmlformats.org/officeDocument/2006/relationships/slideLayout" Target="../slideLayouts/slideLayout425.xml"/><Relationship Id="rId6" Type="http://schemas.openxmlformats.org/officeDocument/2006/relationships/slideLayout" Target="../slideLayouts/slideLayout430.xml"/><Relationship Id="rId11" Type="http://schemas.openxmlformats.org/officeDocument/2006/relationships/slideLayout" Target="../slideLayouts/slideLayout435.xml"/><Relationship Id="rId5" Type="http://schemas.openxmlformats.org/officeDocument/2006/relationships/slideLayout" Target="../slideLayouts/slideLayout429.xml"/><Relationship Id="rId15" Type="http://schemas.openxmlformats.org/officeDocument/2006/relationships/slideLayout" Target="../slideLayouts/slideLayout439.xml"/><Relationship Id="rId10" Type="http://schemas.openxmlformats.org/officeDocument/2006/relationships/slideLayout" Target="../slideLayouts/slideLayout434.xml"/><Relationship Id="rId19" Type="http://schemas.openxmlformats.org/officeDocument/2006/relationships/slideLayout" Target="../slideLayouts/slideLayout443.xml"/><Relationship Id="rId4" Type="http://schemas.openxmlformats.org/officeDocument/2006/relationships/slideLayout" Target="../slideLayouts/slideLayout428.xml"/><Relationship Id="rId9" Type="http://schemas.openxmlformats.org/officeDocument/2006/relationships/slideLayout" Target="../slideLayouts/slideLayout433.xml"/><Relationship Id="rId14" Type="http://schemas.openxmlformats.org/officeDocument/2006/relationships/slideLayout" Target="../slideLayouts/slideLayout438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2.xml"/><Relationship Id="rId13" Type="http://schemas.openxmlformats.org/officeDocument/2006/relationships/slideLayout" Target="../slideLayouts/slideLayout457.xml"/><Relationship Id="rId18" Type="http://schemas.openxmlformats.org/officeDocument/2006/relationships/slideLayout" Target="../slideLayouts/slideLayout462.xml"/><Relationship Id="rId3" Type="http://schemas.openxmlformats.org/officeDocument/2006/relationships/slideLayout" Target="../slideLayouts/slideLayout447.xml"/><Relationship Id="rId21" Type="http://schemas.openxmlformats.org/officeDocument/2006/relationships/theme" Target="../theme/theme24.xml"/><Relationship Id="rId7" Type="http://schemas.openxmlformats.org/officeDocument/2006/relationships/slideLayout" Target="../slideLayouts/slideLayout451.xml"/><Relationship Id="rId12" Type="http://schemas.openxmlformats.org/officeDocument/2006/relationships/slideLayout" Target="../slideLayouts/slideLayout456.xml"/><Relationship Id="rId17" Type="http://schemas.openxmlformats.org/officeDocument/2006/relationships/slideLayout" Target="../slideLayouts/slideLayout461.xml"/><Relationship Id="rId2" Type="http://schemas.openxmlformats.org/officeDocument/2006/relationships/slideLayout" Target="../slideLayouts/slideLayout446.xml"/><Relationship Id="rId16" Type="http://schemas.openxmlformats.org/officeDocument/2006/relationships/slideLayout" Target="../slideLayouts/slideLayout460.xml"/><Relationship Id="rId20" Type="http://schemas.openxmlformats.org/officeDocument/2006/relationships/slideLayout" Target="../slideLayouts/slideLayout464.xml"/><Relationship Id="rId1" Type="http://schemas.openxmlformats.org/officeDocument/2006/relationships/slideLayout" Target="../slideLayouts/slideLayout445.xml"/><Relationship Id="rId6" Type="http://schemas.openxmlformats.org/officeDocument/2006/relationships/slideLayout" Target="../slideLayouts/slideLayout450.xml"/><Relationship Id="rId11" Type="http://schemas.openxmlformats.org/officeDocument/2006/relationships/slideLayout" Target="../slideLayouts/slideLayout455.xml"/><Relationship Id="rId5" Type="http://schemas.openxmlformats.org/officeDocument/2006/relationships/slideLayout" Target="../slideLayouts/slideLayout449.xml"/><Relationship Id="rId15" Type="http://schemas.openxmlformats.org/officeDocument/2006/relationships/slideLayout" Target="../slideLayouts/slideLayout459.xml"/><Relationship Id="rId10" Type="http://schemas.openxmlformats.org/officeDocument/2006/relationships/slideLayout" Target="../slideLayouts/slideLayout454.xml"/><Relationship Id="rId19" Type="http://schemas.openxmlformats.org/officeDocument/2006/relationships/slideLayout" Target="../slideLayouts/slideLayout463.xml"/><Relationship Id="rId4" Type="http://schemas.openxmlformats.org/officeDocument/2006/relationships/slideLayout" Target="../slideLayouts/slideLayout448.xml"/><Relationship Id="rId9" Type="http://schemas.openxmlformats.org/officeDocument/2006/relationships/slideLayout" Target="../slideLayouts/slideLayout453.xml"/><Relationship Id="rId14" Type="http://schemas.openxmlformats.org/officeDocument/2006/relationships/slideLayout" Target="../slideLayouts/slideLayout458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theme" Target="../theme/theme25.xml"/><Relationship Id="rId3" Type="http://schemas.openxmlformats.org/officeDocument/2006/relationships/slideLayout" Target="../slideLayouts/slideLayout467.xml"/><Relationship Id="rId7" Type="http://schemas.openxmlformats.org/officeDocument/2006/relationships/slideLayout" Target="../slideLayouts/slideLayout471.xml"/><Relationship Id="rId2" Type="http://schemas.openxmlformats.org/officeDocument/2006/relationships/slideLayout" Target="../slideLayouts/slideLayout466.xml"/><Relationship Id="rId1" Type="http://schemas.openxmlformats.org/officeDocument/2006/relationships/slideLayout" Target="../slideLayouts/slideLayout465.xml"/><Relationship Id="rId6" Type="http://schemas.openxmlformats.org/officeDocument/2006/relationships/slideLayout" Target="../slideLayouts/slideLayout470.xml"/><Relationship Id="rId5" Type="http://schemas.openxmlformats.org/officeDocument/2006/relationships/slideLayout" Target="../slideLayouts/slideLayout469.xml"/><Relationship Id="rId4" Type="http://schemas.openxmlformats.org/officeDocument/2006/relationships/slideLayout" Target="../slideLayouts/slideLayout468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9.xml"/><Relationship Id="rId13" Type="http://schemas.openxmlformats.org/officeDocument/2006/relationships/slideLayout" Target="../slideLayouts/slideLayout484.xml"/><Relationship Id="rId18" Type="http://schemas.openxmlformats.org/officeDocument/2006/relationships/slideLayout" Target="../slideLayouts/slideLayout489.xml"/><Relationship Id="rId3" Type="http://schemas.openxmlformats.org/officeDocument/2006/relationships/slideLayout" Target="../slideLayouts/slideLayout474.xml"/><Relationship Id="rId21" Type="http://schemas.openxmlformats.org/officeDocument/2006/relationships/slideLayout" Target="../slideLayouts/slideLayout492.xml"/><Relationship Id="rId7" Type="http://schemas.openxmlformats.org/officeDocument/2006/relationships/slideLayout" Target="../slideLayouts/slideLayout478.xml"/><Relationship Id="rId12" Type="http://schemas.openxmlformats.org/officeDocument/2006/relationships/slideLayout" Target="../slideLayouts/slideLayout483.xml"/><Relationship Id="rId17" Type="http://schemas.openxmlformats.org/officeDocument/2006/relationships/slideLayout" Target="../slideLayouts/slideLayout488.xml"/><Relationship Id="rId25" Type="http://schemas.openxmlformats.org/officeDocument/2006/relationships/theme" Target="../theme/theme26.xml"/><Relationship Id="rId2" Type="http://schemas.openxmlformats.org/officeDocument/2006/relationships/slideLayout" Target="../slideLayouts/slideLayout473.xml"/><Relationship Id="rId16" Type="http://schemas.openxmlformats.org/officeDocument/2006/relationships/slideLayout" Target="../slideLayouts/slideLayout487.xml"/><Relationship Id="rId20" Type="http://schemas.openxmlformats.org/officeDocument/2006/relationships/slideLayout" Target="../slideLayouts/slideLayout491.xml"/><Relationship Id="rId1" Type="http://schemas.openxmlformats.org/officeDocument/2006/relationships/slideLayout" Target="../slideLayouts/slideLayout472.xml"/><Relationship Id="rId6" Type="http://schemas.openxmlformats.org/officeDocument/2006/relationships/slideLayout" Target="../slideLayouts/slideLayout477.xml"/><Relationship Id="rId11" Type="http://schemas.openxmlformats.org/officeDocument/2006/relationships/slideLayout" Target="../slideLayouts/slideLayout482.xml"/><Relationship Id="rId24" Type="http://schemas.openxmlformats.org/officeDocument/2006/relationships/slideLayout" Target="../slideLayouts/slideLayout495.xml"/><Relationship Id="rId5" Type="http://schemas.openxmlformats.org/officeDocument/2006/relationships/slideLayout" Target="../slideLayouts/slideLayout476.xml"/><Relationship Id="rId15" Type="http://schemas.openxmlformats.org/officeDocument/2006/relationships/slideLayout" Target="../slideLayouts/slideLayout486.xml"/><Relationship Id="rId23" Type="http://schemas.openxmlformats.org/officeDocument/2006/relationships/slideLayout" Target="../slideLayouts/slideLayout494.xml"/><Relationship Id="rId10" Type="http://schemas.openxmlformats.org/officeDocument/2006/relationships/slideLayout" Target="../slideLayouts/slideLayout481.xml"/><Relationship Id="rId19" Type="http://schemas.openxmlformats.org/officeDocument/2006/relationships/slideLayout" Target="../slideLayouts/slideLayout490.xml"/><Relationship Id="rId4" Type="http://schemas.openxmlformats.org/officeDocument/2006/relationships/slideLayout" Target="../slideLayouts/slideLayout475.xml"/><Relationship Id="rId9" Type="http://schemas.openxmlformats.org/officeDocument/2006/relationships/slideLayout" Target="../slideLayouts/slideLayout480.xml"/><Relationship Id="rId14" Type="http://schemas.openxmlformats.org/officeDocument/2006/relationships/slideLayout" Target="../slideLayouts/slideLayout485.xml"/><Relationship Id="rId22" Type="http://schemas.openxmlformats.org/officeDocument/2006/relationships/slideLayout" Target="../slideLayouts/slideLayout493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3.xml"/><Relationship Id="rId13" Type="http://schemas.openxmlformats.org/officeDocument/2006/relationships/slideLayout" Target="../slideLayouts/slideLayout508.xml"/><Relationship Id="rId18" Type="http://schemas.openxmlformats.org/officeDocument/2006/relationships/slideLayout" Target="../slideLayouts/slideLayout513.xml"/><Relationship Id="rId3" Type="http://schemas.openxmlformats.org/officeDocument/2006/relationships/slideLayout" Target="../slideLayouts/slideLayout498.xml"/><Relationship Id="rId7" Type="http://schemas.openxmlformats.org/officeDocument/2006/relationships/slideLayout" Target="../slideLayouts/slideLayout502.xml"/><Relationship Id="rId12" Type="http://schemas.openxmlformats.org/officeDocument/2006/relationships/slideLayout" Target="../slideLayouts/slideLayout507.xml"/><Relationship Id="rId17" Type="http://schemas.openxmlformats.org/officeDocument/2006/relationships/slideLayout" Target="../slideLayouts/slideLayout512.xml"/><Relationship Id="rId2" Type="http://schemas.openxmlformats.org/officeDocument/2006/relationships/slideLayout" Target="../slideLayouts/slideLayout497.xml"/><Relationship Id="rId16" Type="http://schemas.openxmlformats.org/officeDocument/2006/relationships/slideLayout" Target="../slideLayouts/slideLayout511.xml"/><Relationship Id="rId20" Type="http://schemas.openxmlformats.org/officeDocument/2006/relationships/theme" Target="../theme/theme27.xml"/><Relationship Id="rId1" Type="http://schemas.openxmlformats.org/officeDocument/2006/relationships/slideLayout" Target="../slideLayouts/slideLayout496.xml"/><Relationship Id="rId6" Type="http://schemas.openxmlformats.org/officeDocument/2006/relationships/slideLayout" Target="../slideLayouts/slideLayout501.xml"/><Relationship Id="rId11" Type="http://schemas.openxmlformats.org/officeDocument/2006/relationships/slideLayout" Target="../slideLayouts/slideLayout506.xml"/><Relationship Id="rId5" Type="http://schemas.openxmlformats.org/officeDocument/2006/relationships/slideLayout" Target="../slideLayouts/slideLayout500.xml"/><Relationship Id="rId15" Type="http://schemas.openxmlformats.org/officeDocument/2006/relationships/slideLayout" Target="../slideLayouts/slideLayout510.xml"/><Relationship Id="rId10" Type="http://schemas.openxmlformats.org/officeDocument/2006/relationships/slideLayout" Target="../slideLayouts/slideLayout505.xml"/><Relationship Id="rId19" Type="http://schemas.openxmlformats.org/officeDocument/2006/relationships/slideLayout" Target="../slideLayouts/slideLayout514.xml"/><Relationship Id="rId4" Type="http://schemas.openxmlformats.org/officeDocument/2006/relationships/slideLayout" Target="../slideLayouts/slideLayout499.xml"/><Relationship Id="rId9" Type="http://schemas.openxmlformats.org/officeDocument/2006/relationships/slideLayout" Target="../slideLayouts/slideLayout504.xml"/><Relationship Id="rId14" Type="http://schemas.openxmlformats.org/officeDocument/2006/relationships/slideLayout" Target="../slideLayouts/slideLayout509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2.xml"/><Relationship Id="rId13" Type="http://schemas.openxmlformats.org/officeDocument/2006/relationships/slideLayout" Target="../slideLayouts/slideLayout527.xml"/><Relationship Id="rId18" Type="http://schemas.openxmlformats.org/officeDocument/2006/relationships/slideLayout" Target="../slideLayouts/slideLayout532.xml"/><Relationship Id="rId3" Type="http://schemas.openxmlformats.org/officeDocument/2006/relationships/slideLayout" Target="../slideLayouts/slideLayout517.xml"/><Relationship Id="rId7" Type="http://schemas.openxmlformats.org/officeDocument/2006/relationships/slideLayout" Target="../slideLayouts/slideLayout521.xml"/><Relationship Id="rId12" Type="http://schemas.openxmlformats.org/officeDocument/2006/relationships/slideLayout" Target="../slideLayouts/slideLayout526.xml"/><Relationship Id="rId17" Type="http://schemas.openxmlformats.org/officeDocument/2006/relationships/slideLayout" Target="../slideLayouts/slideLayout531.xml"/><Relationship Id="rId2" Type="http://schemas.openxmlformats.org/officeDocument/2006/relationships/slideLayout" Target="../slideLayouts/slideLayout516.xml"/><Relationship Id="rId16" Type="http://schemas.openxmlformats.org/officeDocument/2006/relationships/slideLayout" Target="../slideLayouts/slideLayout530.xml"/><Relationship Id="rId1" Type="http://schemas.openxmlformats.org/officeDocument/2006/relationships/slideLayout" Target="../slideLayouts/slideLayout515.xml"/><Relationship Id="rId6" Type="http://schemas.openxmlformats.org/officeDocument/2006/relationships/slideLayout" Target="../slideLayouts/slideLayout520.xml"/><Relationship Id="rId11" Type="http://schemas.openxmlformats.org/officeDocument/2006/relationships/slideLayout" Target="../slideLayouts/slideLayout525.xml"/><Relationship Id="rId5" Type="http://schemas.openxmlformats.org/officeDocument/2006/relationships/slideLayout" Target="../slideLayouts/slideLayout519.xml"/><Relationship Id="rId15" Type="http://schemas.openxmlformats.org/officeDocument/2006/relationships/slideLayout" Target="../slideLayouts/slideLayout529.xml"/><Relationship Id="rId10" Type="http://schemas.openxmlformats.org/officeDocument/2006/relationships/slideLayout" Target="../slideLayouts/slideLayout524.xml"/><Relationship Id="rId19" Type="http://schemas.openxmlformats.org/officeDocument/2006/relationships/theme" Target="../theme/theme28.xml"/><Relationship Id="rId4" Type="http://schemas.openxmlformats.org/officeDocument/2006/relationships/slideLayout" Target="../slideLayouts/slideLayout518.xml"/><Relationship Id="rId9" Type="http://schemas.openxmlformats.org/officeDocument/2006/relationships/slideLayout" Target="../slideLayouts/slideLayout523.xml"/><Relationship Id="rId14" Type="http://schemas.openxmlformats.org/officeDocument/2006/relationships/slideLayout" Target="../slideLayouts/slideLayout528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0.xml"/><Relationship Id="rId13" Type="http://schemas.openxmlformats.org/officeDocument/2006/relationships/slideLayout" Target="../slideLayouts/slideLayout545.xml"/><Relationship Id="rId18" Type="http://schemas.openxmlformats.org/officeDocument/2006/relationships/slideLayout" Target="../slideLayouts/slideLayout550.xml"/><Relationship Id="rId3" Type="http://schemas.openxmlformats.org/officeDocument/2006/relationships/slideLayout" Target="../slideLayouts/slideLayout535.xml"/><Relationship Id="rId7" Type="http://schemas.openxmlformats.org/officeDocument/2006/relationships/slideLayout" Target="../slideLayouts/slideLayout539.xml"/><Relationship Id="rId12" Type="http://schemas.openxmlformats.org/officeDocument/2006/relationships/slideLayout" Target="../slideLayouts/slideLayout544.xml"/><Relationship Id="rId17" Type="http://schemas.openxmlformats.org/officeDocument/2006/relationships/slideLayout" Target="../slideLayouts/slideLayout549.xml"/><Relationship Id="rId2" Type="http://schemas.openxmlformats.org/officeDocument/2006/relationships/slideLayout" Target="../slideLayouts/slideLayout534.xml"/><Relationship Id="rId16" Type="http://schemas.openxmlformats.org/officeDocument/2006/relationships/slideLayout" Target="../slideLayouts/slideLayout548.xml"/><Relationship Id="rId1" Type="http://schemas.openxmlformats.org/officeDocument/2006/relationships/slideLayout" Target="../slideLayouts/slideLayout533.xml"/><Relationship Id="rId6" Type="http://schemas.openxmlformats.org/officeDocument/2006/relationships/slideLayout" Target="../slideLayouts/slideLayout538.xml"/><Relationship Id="rId11" Type="http://schemas.openxmlformats.org/officeDocument/2006/relationships/slideLayout" Target="../slideLayouts/slideLayout543.xml"/><Relationship Id="rId5" Type="http://schemas.openxmlformats.org/officeDocument/2006/relationships/slideLayout" Target="../slideLayouts/slideLayout537.xml"/><Relationship Id="rId15" Type="http://schemas.openxmlformats.org/officeDocument/2006/relationships/slideLayout" Target="../slideLayouts/slideLayout547.xml"/><Relationship Id="rId10" Type="http://schemas.openxmlformats.org/officeDocument/2006/relationships/slideLayout" Target="../slideLayouts/slideLayout542.xml"/><Relationship Id="rId19" Type="http://schemas.openxmlformats.org/officeDocument/2006/relationships/theme" Target="../theme/theme29.xml"/><Relationship Id="rId4" Type="http://schemas.openxmlformats.org/officeDocument/2006/relationships/slideLayout" Target="../slideLayouts/slideLayout536.xml"/><Relationship Id="rId9" Type="http://schemas.openxmlformats.org/officeDocument/2006/relationships/slideLayout" Target="../slideLayouts/slideLayout541.xml"/><Relationship Id="rId14" Type="http://schemas.openxmlformats.org/officeDocument/2006/relationships/slideLayout" Target="../slideLayouts/slideLayout54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8.xml"/><Relationship Id="rId13" Type="http://schemas.openxmlformats.org/officeDocument/2006/relationships/slideLayout" Target="../slideLayouts/slideLayout563.xml"/><Relationship Id="rId18" Type="http://schemas.openxmlformats.org/officeDocument/2006/relationships/slideLayout" Target="../slideLayouts/slideLayout568.xml"/><Relationship Id="rId3" Type="http://schemas.openxmlformats.org/officeDocument/2006/relationships/slideLayout" Target="../slideLayouts/slideLayout553.xml"/><Relationship Id="rId21" Type="http://schemas.openxmlformats.org/officeDocument/2006/relationships/slideLayout" Target="../slideLayouts/slideLayout571.xml"/><Relationship Id="rId7" Type="http://schemas.openxmlformats.org/officeDocument/2006/relationships/slideLayout" Target="../slideLayouts/slideLayout557.xml"/><Relationship Id="rId12" Type="http://schemas.openxmlformats.org/officeDocument/2006/relationships/slideLayout" Target="../slideLayouts/slideLayout562.xml"/><Relationship Id="rId17" Type="http://schemas.openxmlformats.org/officeDocument/2006/relationships/slideLayout" Target="../slideLayouts/slideLayout567.xml"/><Relationship Id="rId2" Type="http://schemas.openxmlformats.org/officeDocument/2006/relationships/slideLayout" Target="../slideLayouts/slideLayout552.xml"/><Relationship Id="rId16" Type="http://schemas.openxmlformats.org/officeDocument/2006/relationships/slideLayout" Target="../slideLayouts/slideLayout566.xml"/><Relationship Id="rId20" Type="http://schemas.openxmlformats.org/officeDocument/2006/relationships/slideLayout" Target="../slideLayouts/slideLayout570.xml"/><Relationship Id="rId1" Type="http://schemas.openxmlformats.org/officeDocument/2006/relationships/slideLayout" Target="../slideLayouts/slideLayout551.xml"/><Relationship Id="rId6" Type="http://schemas.openxmlformats.org/officeDocument/2006/relationships/slideLayout" Target="../slideLayouts/slideLayout556.xml"/><Relationship Id="rId11" Type="http://schemas.openxmlformats.org/officeDocument/2006/relationships/slideLayout" Target="../slideLayouts/slideLayout561.xml"/><Relationship Id="rId24" Type="http://schemas.openxmlformats.org/officeDocument/2006/relationships/theme" Target="../theme/theme30.xml"/><Relationship Id="rId5" Type="http://schemas.openxmlformats.org/officeDocument/2006/relationships/slideLayout" Target="../slideLayouts/slideLayout555.xml"/><Relationship Id="rId15" Type="http://schemas.openxmlformats.org/officeDocument/2006/relationships/slideLayout" Target="../slideLayouts/slideLayout565.xml"/><Relationship Id="rId23" Type="http://schemas.openxmlformats.org/officeDocument/2006/relationships/slideLayout" Target="../slideLayouts/slideLayout573.xml"/><Relationship Id="rId10" Type="http://schemas.openxmlformats.org/officeDocument/2006/relationships/slideLayout" Target="../slideLayouts/slideLayout560.xml"/><Relationship Id="rId19" Type="http://schemas.openxmlformats.org/officeDocument/2006/relationships/slideLayout" Target="../slideLayouts/slideLayout569.xml"/><Relationship Id="rId4" Type="http://schemas.openxmlformats.org/officeDocument/2006/relationships/slideLayout" Target="../slideLayouts/slideLayout554.xml"/><Relationship Id="rId9" Type="http://schemas.openxmlformats.org/officeDocument/2006/relationships/slideLayout" Target="../slideLayouts/slideLayout559.xml"/><Relationship Id="rId14" Type="http://schemas.openxmlformats.org/officeDocument/2006/relationships/slideLayout" Target="../slideLayouts/slideLayout564.xml"/><Relationship Id="rId22" Type="http://schemas.openxmlformats.org/officeDocument/2006/relationships/slideLayout" Target="../slideLayouts/slideLayout572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1.xml"/><Relationship Id="rId13" Type="http://schemas.openxmlformats.org/officeDocument/2006/relationships/slideLayout" Target="../slideLayouts/slideLayout586.xml"/><Relationship Id="rId18" Type="http://schemas.openxmlformats.org/officeDocument/2006/relationships/slideLayout" Target="../slideLayouts/slideLayout591.xml"/><Relationship Id="rId3" Type="http://schemas.openxmlformats.org/officeDocument/2006/relationships/slideLayout" Target="../slideLayouts/slideLayout576.xml"/><Relationship Id="rId7" Type="http://schemas.openxmlformats.org/officeDocument/2006/relationships/slideLayout" Target="../slideLayouts/slideLayout580.xml"/><Relationship Id="rId12" Type="http://schemas.openxmlformats.org/officeDocument/2006/relationships/slideLayout" Target="../slideLayouts/slideLayout585.xml"/><Relationship Id="rId17" Type="http://schemas.openxmlformats.org/officeDocument/2006/relationships/slideLayout" Target="../slideLayouts/slideLayout590.xml"/><Relationship Id="rId2" Type="http://schemas.openxmlformats.org/officeDocument/2006/relationships/slideLayout" Target="../slideLayouts/slideLayout575.xml"/><Relationship Id="rId16" Type="http://schemas.openxmlformats.org/officeDocument/2006/relationships/slideLayout" Target="../slideLayouts/slideLayout589.xml"/><Relationship Id="rId1" Type="http://schemas.openxmlformats.org/officeDocument/2006/relationships/slideLayout" Target="../slideLayouts/slideLayout574.xml"/><Relationship Id="rId6" Type="http://schemas.openxmlformats.org/officeDocument/2006/relationships/slideLayout" Target="../slideLayouts/slideLayout579.xml"/><Relationship Id="rId11" Type="http://schemas.openxmlformats.org/officeDocument/2006/relationships/slideLayout" Target="../slideLayouts/slideLayout584.xml"/><Relationship Id="rId5" Type="http://schemas.openxmlformats.org/officeDocument/2006/relationships/slideLayout" Target="../slideLayouts/slideLayout578.xml"/><Relationship Id="rId15" Type="http://schemas.openxmlformats.org/officeDocument/2006/relationships/slideLayout" Target="../slideLayouts/slideLayout588.xml"/><Relationship Id="rId10" Type="http://schemas.openxmlformats.org/officeDocument/2006/relationships/slideLayout" Target="../slideLayouts/slideLayout583.xml"/><Relationship Id="rId19" Type="http://schemas.openxmlformats.org/officeDocument/2006/relationships/theme" Target="../theme/theme31.xml"/><Relationship Id="rId4" Type="http://schemas.openxmlformats.org/officeDocument/2006/relationships/slideLayout" Target="../slideLayouts/slideLayout577.xml"/><Relationship Id="rId9" Type="http://schemas.openxmlformats.org/officeDocument/2006/relationships/slideLayout" Target="../slideLayouts/slideLayout582.xml"/><Relationship Id="rId14" Type="http://schemas.openxmlformats.org/officeDocument/2006/relationships/slideLayout" Target="../slideLayouts/slideLayout587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9.xml"/><Relationship Id="rId13" Type="http://schemas.openxmlformats.org/officeDocument/2006/relationships/slideLayout" Target="../slideLayouts/slideLayout604.xml"/><Relationship Id="rId18" Type="http://schemas.openxmlformats.org/officeDocument/2006/relationships/slideLayout" Target="../slideLayouts/slideLayout609.xml"/><Relationship Id="rId3" Type="http://schemas.openxmlformats.org/officeDocument/2006/relationships/slideLayout" Target="../slideLayouts/slideLayout594.xml"/><Relationship Id="rId7" Type="http://schemas.openxmlformats.org/officeDocument/2006/relationships/slideLayout" Target="../slideLayouts/slideLayout598.xml"/><Relationship Id="rId12" Type="http://schemas.openxmlformats.org/officeDocument/2006/relationships/slideLayout" Target="../slideLayouts/slideLayout603.xml"/><Relationship Id="rId17" Type="http://schemas.openxmlformats.org/officeDocument/2006/relationships/slideLayout" Target="../slideLayouts/slideLayout608.xml"/><Relationship Id="rId2" Type="http://schemas.openxmlformats.org/officeDocument/2006/relationships/slideLayout" Target="../slideLayouts/slideLayout593.xml"/><Relationship Id="rId16" Type="http://schemas.openxmlformats.org/officeDocument/2006/relationships/slideLayout" Target="../slideLayouts/slideLayout607.xml"/><Relationship Id="rId20" Type="http://schemas.openxmlformats.org/officeDocument/2006/relationships/theme" Target="../theme/theme32.xml"/><Relationship Id="rId1" Type="http://schemas.openxmlformats.org/officeDocument/2006/relationships/slideLayout" Target="../slideLayouts/slideLayout592.xml"/><Relationship Id="rId6" Type="http://schemas.openxmlformats.org/officeDocument/2006/relationships/slideLayout" Target="../slideLayouts/slideLayout597.xml"/><Relationship Id="rId11" Type="http://schemas.openxmlformats.org/officeDocument/2006/relationships/slideLayout" Target="../slideLayouts/slideLayout602.xml"/><Relationship Id="rId5" Type="http://schemas.openxmlformats.org/officeDocument/2006/relationships/slideLayout" Target="../slideLayouts/slideLayout596.xml"/><Relationship Id="rId15" Type="http://schemas.openxmlformats.org/officeDocument/2006/relationships/slideLayout" Target="../slideLayouts/slideLayout606.xml"/><Relationship Id="rId10" Type="http://schemas.openxmlformats.org/officeDocument/2006/relationships/slideLayout" Target="../slideLayouts/slideLayout601.xml"/><Relationship Id="rId19" Type="http://schemas.openxmlformats.org/officeDocument/2006/relationships/slideLayout" Target="../slideLayouts/slideLayout610.xml"/><Relationship Id="rId4" Type="http://schemas.openxmlformats.org/officeDocument/2006/relationships/slideLayout" Target="../slideLayouts/slideLayout595.xml"/><Relationship Id="rId9" Type="http://schemas.openxmlformats.org/officeDocument/2006/relationships/slideLayout" Target="../slideLayouts/slideLayout600.xml"/><Relationship Id="rId14" Type="http://schemas.openxmlformats.org/officeDocument/2006/relationships/slideLayout" Target="../slideLayouts/slideLayout60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3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93.xml"/><Relationship Id="rId3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96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2.xml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95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24" Type="http://schemas.openxmlformats.org/officeDocument/2006/relationships/theme" Target="../theme/theme5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23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4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Relationship Id="rId22" Type="http://schemas.openxmlformats.org/officeDocument/2006/relationships/slideLayout" Target="../slideLayouts/slideLayout9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11.xml"/><Relationship Id="rId18" Type="http://schemas.openxmlformats.org/officeDocument/2006/relationships/slideLayout" Target="../slideLayouts/slideLayout116.xml"/><Relationship Id="rId3" Type="http://schemas.openxmlformats.org/officeDocument/2006/relationships/slideLayout" Target="../slideLayouts/slideLayout101.xml"/><Relationship Id="rId21" Type="http://schemas.openxmlformats.org/officeDocument/2006/relationships/theme" Target="../theme/theme6.xml"/><Relationship Id="rId7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10.xml"/><Relationship Id="rId17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00.xml"/><Relationship Id="rId16" Type="http://schemas.openxmlformats.org/officeDocument/2006/relationships/slideLayout" Target="../slideLayouts/slideLayout114.xml"/><Relationship Id="rId20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3.xml"/><Relationship Id="rId1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08.xml"/><Relationship Id="rId19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1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1.xml"/><Relationship Id="rId18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21.xml"/><Relationship Id="rId21" Type="http://schemas.openxmlformats.org/officeDocument/2006/relationships/theme" Target="../theme/theme7.xml"/><Relationship Id="rId7" Type="http://schemas.openxmlformats.org/officeDocument/2006/relationships/slideLayout" Target="../slideLayouts/slideLayout125.xml"/><Relationship Id="rId12" Type="http://schemas.openxmlformats.org/officeDocument/2006/relationships/slideLayout" Target="../slideLayouts/slideLayout130.xml"/><Relationship Id="rId17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20.xml"/><Relationship Id="rId16" Type="http://schemas.openxmlformats.org/officeDocument/2006/relationships/slideLayout" Target="../slideLayouts/slideLayout134.xml"/><Relationship Id="rId20" Type="http://schemas.openxmlformats.org/officeDocument/2006/relationships/slideLayout" Target="../slideLayouts/slideLayout138.xml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11" Type="http://schemas.openxmlformats.org/officeDocument/2006/relationships/slideLayout" Target="../slideLayouts/slideLayout129.xml"/><Relationship Id="rId5" Type="http://schemas.openxmlformats.org/officeDocument/2006/relationships/slideLayout" Target="../slideLayouts/slideLayout123.xml"/><Relationship Id="rId15" Type="http://schemas.openxmlformats.org/officeDocument/2006/relationships/slideLayout" Target="../slideLayouts/slideLayout133.xml"/><Relationship Id="rId10" Type="http://schemas.openxmlformats.org/officeDocument/2006/relationships/slideLayout" Target="../slideLayouts/slideLayout128.xml"/><Relationship Id="rId19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Relationship Id="rId14" Type="http://schemas.openxmlformats.org/officeDocument/2006/relationships/slideLayout" Target="../slideLayouts/slideLayout13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6.xml"/><Relationship Id="rId13" Type="http://schemas.openxmlformats.org/officeDocument/2006/relationships/slideLayout" Target="../slideLayouts/slideLayout151.xml"/><Relationship Id="rId18" Type="http://schemas.openxmlformats.org/officeDocument/2006/relationships/slideLayout" Target="../slideLayouts/slideLayout156.xml"/><Relationship Id="rId3" Type="http://schemas.openxmlformats.org/officeDocument/2006/relationships/slideLayout" Target="../slideLayouts/slideLayout141.xml"/><Relationship Id="rId21" Type="http://schemas.openxmlformats.org/officeDocument/2006/relationships/theme" Target="../theme/theme8.xml"/><Relationship Id="rId7" Type="http://schemas.openxmlformats.org/officeDocument/2006/relationships/slideLayout" Target="../slideLayouts/slideLayout145.xml"/><Relationship Id="rId12" Type="http://schemas.openxmlformats.org/officeDocument/2006/relationships/slideLayout" Target="../slideLayouts/slideLayout150.xml"/><Relationship Id="rId17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40.xml"/><Relationship Id="rId16" Type="http://schemas.openxmlformats.org/officeDocument/2006/relationships/slideLayout" Target="../slideLayouts/slideLayout154.xml"/><Relationship Id="rId20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3.xml"/><Relationship Id="rId15" Type="http://schemas.openxmlformats.org/officeDocument/2006/relationships/slideLayout" Target="../slideLayouts/slideLayout153.xml"/><Relationship Id="rId10" Type="http://schemas.openxmlformats.org/officeDocument/2006/relationships/slideLayout" Target="../slideLayouts/slideLayout148.xml"/><Relationship Id="rId19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Relationship Id="rId14" Type="http://schemas.openxmlformats.org/officeDocument/2006/relationships/slideLayout" Target="../slideLayouts/slideLayout15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5.xml"/><Relationship Id="rId2" Type="http://schemas.openxmlformats.org/officeDocument/2006/relationships/slideLayout" Target="../slideLayouts/slideLayout160.xml"/><Relationship Id="rId1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4.xml"/><Relationship Id="rId5" Type="http://schemas.openxmlformats.org/officeDocument/2006/relationships/slideLayout" Target="../slideLayouts/slideLayout163.xml"/><Relationship Id="rId4" Type="http://schemas.openxmlformats.org/officeDocument/2006/relationships/slideLayout" Target="../slideLayouts/slideLayout1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8" y="228605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8" y="1447805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8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513575" rtl="0" eaLnBrk="1" latinLnBrk="0" hangingPunct="1">
        <a:lnSpc>
          <a:spcPct val="90000"/>
        </a:lnSpc>
        <a:spcBef>
          <a:spcPct val="0"/>
        </a:spcBef>
        <a:buNone/>
        <a:defRPr lang="en-US" sz="3094" b="0" kern="1200" cap="none" spc="-56" baseline="0" dirty="0" smtClean="0">
          <a:ln w="3175">
            <a:noFill/>
          </a:ln>
          <a:solidFill>
            <a:srgbClr val="D2421F"/>
          </a:solidFill>
          <a:effectLst/>
          <a:latin typeface="+mj-lt"/>
          <a:ea typeface="+mn-ea"/>
          <a:cs typeface="Arial" charset="0"/>
        </a:defRPr>
      </a:lvl1pPr>
    </p:titleStyle>
    <p:bodyStyle>
      <a:lvl1pPr marL="190815" marR="0" indent="-19081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025" kern="1200" spc="-4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321889" marR="0" indent="-13107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35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448505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448505" algn="l"/>
        </a:tabLst>
        <a:defRPr sz="135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578687" marR="0" indent="-130182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125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705302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05302" algn="l"/>
        </a:tabLst>
        <a:defRPr sz="1125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412331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69119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5906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2694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1pPr>
      <a:lvl2pPr marL="25678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2pPr>
      <a:lvl3pPr marL="51357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3pPr>
      <a:lvl4pPr marL="77036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4pPr>
      <a:lvl5pPr marL="102715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5pPr>
      <a:lvl6pPr marL="128393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6pPr>
      <a:lvl7pPr marL="154072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7pPr>
      <a:lvl8pPr marL="179751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8pPr>
      <a:lvl9pPr marL="205430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4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4"/>
            <a:ext cx="8366320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35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  <p:sldLayoutId id="2147483851" r:id="rId18"/>
    <p:sldLayoutId id="2147483852" r:id="rId19"/>
    <p:sldLayoutId id="2147483853" r:id="rId20"/>
    <p:sldLayoutId id="2147483854" r:id="rId21"/>
    <p:sldLayoutId id="2147483855" r:id="rId22"/>
    <p:sldLayoutId id="2147483856" r:id="rId23"/>
    <p:sldLayoutId id="2147483857" r:id="rId2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514329" rtl="0" eaLnBrk="1" latinLnBrk="0" hangingPunct="1">
        <a:lnSpc>
          <a:spcPct val="90000"/>
        </a:lnSpc>
        <a:spcBef>
          <a:spcPct val="0"/>
        </a:spcBef>
        <a:buNone/>
        <a:defRPr lang="en-US" sz="3038" b="0" kern="1200" cap="none" spc="-56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191096" marR="0" indent="-191096" algn="l" defTabSz="51432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025" kern="1200" spc="-4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322362" marR="0" indent="-131267" algn="l" defTabSz="51432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35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449164" marR="0" indent="-126802" algn="l" defTabSz="51432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449164" algn="l"/>
        </a:tabLst>
        <a:defRPr sz="135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579537" marR="0" indent="-130373" algn="l" defTabSz="51432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125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706339" marR="0" indent="-126802" algn="l" defTabSz="51432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06339" algn="l"/>
        </a:tabLst>
        <a:defRPr sz="1125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414406" indent="-128582" algn="l" defTabSz="514329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71" indent="-128582" algn="l" defTabSz="514329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35" indent="-128582" algn="l" defTabSz="514329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01" indent="-128582" algn="l" defTabSz="514329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5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29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494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59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24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989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53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18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8" y="228606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8" y="1447806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solidFill>
                  <a:srgbClr val="797A7D"/>
                </a:solidFill>
              </a:rPr>
              <a:pPr defTabSz="514329"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20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  <p:sldLayoutId id="2147483876" r:id="rId18"/>
    <p:sldLayoutId id="2147483877" r:id="rId19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513575" rtl="0" eaLnBrk="1" latinLnBrk="0" hangingPunct="1">
        <a:lnSpc>
          <a:spcPct val="90000"/>
        </a:lnSpc>
        <a:spcBef>
          <a:spcPct val="0"/>
        </a:spcBef>
        <a:buNone/>
        <a:defRPr lang="en-US" sz="3094" b="0" i="0" kern="1200" cap="none" spc="-56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Segoe Pro Display Light"/>
        </a:defRPr>
      </a:lvl1pPr>
    </p:titleStyle>
    <p:bodyStyle>
      <a:lvl1pPr marL="190815" marR="0" indent="-19081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Tx/>
        <a:buNone/>
        <a:tabLst/>
        <a:defRPr sz="2025" b="0" i="0" kern="1200" spc="-4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1pPr>
      <a:lvl2pPr marL="321889" marR="0" indent="-13107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35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2pPr>
      <a:lvl3pPr marL="448505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448505" algn="l"/>
        </a:tabLst>
        <a:defRPr sz="135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3pPr>
      <a:lvl4pPr marL="578687" marR="0" indent="-130182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125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4pPr>
      <a:lvl5pPr marL="705302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705302" algn="l"/>
        </a:tabLst>
        <a:defRPr sz="1125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5pPr>
      <a:lvl6pPr marL="1412331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69119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5906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2694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1pPr>
      <a:lvl2pPr marL="25678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2pPr>
      <a:lvl3pPr marL="51357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3pPr>
      <a:lvl4pPr marL="77036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4pPr>
      <a:lvl5pPr marL="102715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5pPr>
      <a:lvl6pPr marL="128393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6pPr>
      <a:lvl7pPr marL="154072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7pPr>
      <a:lvl8pPr marL="179751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8pPr>
      <a:lvl9pPr marL="205430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8" y="228606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8" y="1447806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solidFill>
                  <a:srgbClr val="797A7D"/>
                </a:solidFill>
              </a:rPr>
              <a:pPr defTabSz="514329"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3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  <p:sldLayoutId id="2147483896" r:id="rId18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513575" rtl="0" eaLnBrk="1" latinLnBrk="0" hangingPunct="1">
        <a:lnSpc>
          <a:spcPct val="90000"/>
        </a:lnSpc>
        <a:spcBef>
          <a:spcPct val="0"/>
        </a:spcBef>
        <a:buNone/>
        <a:defRPr lang="en-US" sz="3094" b="0" i="0" kern="1200" cap="none" spc="-56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Segoe Pro Display Light"/>
        </a:defRPr>
      </a:lvl1pPr>
    </p:titleStyle>
    <p:bodyStyle>
      <a:lvl1pPr marL="190815" marR="0" indent="-19081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Tx/>
        <a:buNone/>
        <a:tabLst/>
        <a:defRPr sz="2025" b="0" i="0" kern="1200" spc="-4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1pPr>
      <a:lvl2pPr marL="321889" marR="0" indent="-13107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35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2pPr>
      <a:lvl3pPr marL="448505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448505" algn="l"/>
        </a:tabLst>
        <a:defRPr sz="135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3pPr>
      <a:lvl4pPr marL="578687" marR="0" indent="-130182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125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4pPr>
      <a:lvl5pPr marL="705302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705302" algn="l"/>
        </a:tabLst>
        <a:defRPr sz="1125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5pPr>
      <a:lvl6pPr marL="1412331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69119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5906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2694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1pPr>
      <a:lvl2pPr marL="25678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2pPr>
      <a:lvl3pPr marL="51357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3pPr>
      <a:lvl4pPr marL="77036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4pPr>
      <a:lvl5pPr marL="102715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5pPr>
      <a:lvl6pPr marL="128393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6pPr>
      <a:lvl7pPr marL="154072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7pPr>
      <a:lvl8pPr marL="179751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8pPr>
      <a:lvl9pPr marL="205430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8" y="228606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8" y="1447806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solidFill>
                  <a:srgbClr val="797A7D"/>
                </a:solidFill>
              </a:rPr>
              <a:pPr defTabSz="514329"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93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3" r:id="rId16"/>
    <p:sldLayoutId id="2147483914" r:id="rId17"/>
    <p:sldLayoutId id="2147483915" r:id="rId18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513575" rtl="0" eaLnBrk="1" latinLnBrk="0" hangingPunct="1">
        <a:lnSpc>
          <a:spcPct val="90000"/>
        </a:lnSpc>
        <a:spcBef>
          <a:spcPct val="0"/>
        </a:spcBef>
        <a:buNone/>
        <a:defRPr lang="en-US" sz="3094" b="0" i="0" kern="1200" cap="none" spc="-56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Segoe Pro Display Light"/>
        </a:defRPr>
      </a:lvl1pPr>
    </p:titleStyle>
    <p:bodyStyle>
      <a:lvl1pPr marL="190815" marR="0" indent="-19081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Tx/>
        <a:buNone/>
        <a:tabLst/>
        <a:defRPr sz="2025" b="0" i="0" kern="1200" spc="-4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1pPr>
      <a:lvl2pPr marL="321889" marR="0" indent="-13107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35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2pPr>
      <a:lvl3pPr marL="448505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448505" algn="l"/>
        </a:tabLst>
        <a:defRPr sz="135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3pPr>
      <a:lvl4pPr marL="578687" marR="0" indent="-130182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125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4pPr>
      <a:lvl5pPr marL="705302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705302" algn="l"/>
        </a:tabLst>
        <a:defRPr sz="1125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5pPr>
      <a:lvl6pPr marL="1412331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69119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5906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2694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1pPr>
      <a:lvl2pPr marL="25678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2pPr>
      <a:lvl3pPr marL="51357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3pPr>
      <a:lvl4pPr marL="77036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4pPr>
      <a:lvl5pPr marL="102715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5pPr>
      <a:lvl6pPr marL="128393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6pPr>
      <a:lvl7pPr marL="154072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7pPr>
      <a:lvl8pPr marL="179751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8pPr>
      <a:lvl9pPr marL="205430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4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4"/>
            <a:ext cx="8366320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>
            <a:lvl1pPr>
              <a:defRPr sz="788" b="0" i="0">
                <a:solidFill>
                  <a:schemeClr val="bg2"/>
                </a:solidFill>
                <a:latin typeface="+mj-lt"/>
              </a:defRPr>
            </a:lvl1pPr>
          </a:lstStyle>
          <a:p>
            <a:pPr defTabSz="514329"/>
            <a:fld id="{727B4C2D-45E2-4621-8491-2995EB46A674}" type="slidenum">
              <a:rPr lang="en-US" smtClean="0">
                <a:solidFill>
                  <a:srgbClr val="797A7D"/>
                </a:solidFill>
              </a:rPr>
              <a:pPr defTabSz="514329"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27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  <p:sldLayoutId id="2147483933" r:id="rId17"/>
    <p:sldLayoutId id="2147483934" r:id="rId18"/>
    <p:sldLayoutId id="2147483935" r:id="rId19"/>
    <p:sldLayoutId id="2147483936" r:id="rId20"/>
    <p:sldLayoutId id="2147483937" r:id="rId21"/>
    <p:sldLayoutId id="2147483938" r:id="rId22"/>
    <p:sldLayoutId id="2147483939" r:id="rId23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514329" rtl="0" eaLnBrk="1" latinLnBrk="0" hangingPunct="1">
        <a:lnSpc>
          <a:spcPct val="90000"/>
        </a:lnSpc>
        <a:spcBef>
          <a:spcPct val="0"/>
        </a:spcBef>
        <a:buNone/>
        <a:defRPr lang="en-US" sz="3094" b="0" i="0" kern="1200" cap="none" spc="-56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Segoe Pro Light"/>
        </a:defRPr>
      </a:lvl1pPr>
    </p:titleStyle>
    <p:bodyStyle>
      <a:lvl1pPr marL="191096" marR="0" indent="-191096" algn="l" defTabSz="51432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Tx/>
        <a:buNone/>
        <a:tabLst/>
        <a:defRPr sz="2250" b="0" i="0" kern="1200" spc="-4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Light"/>
        </a:defRPr>
      </a:lvl1pPr>
      <a:lvl2pPr marL="0" marR="0" indent="0" algn="l" defTabSz="51432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125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Light"/>
        </a:defRPr>
      </a:lvl2pPr>
      <a:lvl3pPr marL="0" marR="0" indent="0" algn="l" defTabSz="51432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449164" algn="l"/>
        </a:tabLst>
        <a:defRPr sz="1125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Light"/>
        </a:defRPr>
      </a:lvl3pPr>
      <a:lvl4pPr marL="0" marR="0" indent="0" algn="l" defTabSz="51432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125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Light"/>
        </a:defRPr>
      </a:lvl4pPr>
      <a:lvl5pPr marL="0" marR="0" indent="0" algn="l" defTabSz="51432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706339" algn="l"/>
        </a:tabLst>
        <a:defRPr sz="1125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Light"/>
        </a:defRPr>
      </a:lvl5pPr>
      <a:lvl6pPr marL="1414406" indent="-128582" algn="l" defTabSz="514329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71" indent="-128582" algn="l" defTabSz="514329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35" indent="-128582" algn="l" defTabSz="514329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01" indent="-128582" algn="l" defTabSz="514329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5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29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494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59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24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989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53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18" algn="l" defTabSz="5143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8" y="228606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8" y="1447806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solidFill>
                  <a:srgbClr val="797A7D"/>
                </a:solidFill>
              </a:rPr>
              <a:pPr defTabSz="514329"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68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  <p:sldLayoutId id="2147483954" r:id="rId14"/>
    <p:sldLayoutId id="2147483955" r:id="rId15"/>
    <p:sldLayoutId id="2147483956" r:id="rId16"/>
    <p:sldLayoutId id="2147483957" r:id="rId17"/>
    <p:sldLayoutId id="2147483958" r:id="rId18"/>
    <p:sldLayoutId id="2147483982" r:id="rId19"/>
    <p:sldLayoutId id="2147483983" r:id="rId20"/>
    <p:sldLayoutId id="2147483984" r:id="rId2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513575" rtl="0" eaLnBrk="1" latinLnBrk="0" hangingPunct="1">
        <a:lnSpc>
          <a:spcPct val="90000"/>
        </a:lnSpc>
        <a:spcBef>
          <a:spcPct val="0"/>
        </a:spcBef>
        <a:buNone/>
        <a:defRPr lang="en-US" sz="3094" b="0" i="0" kern="1200" cap="none" spc="-56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Segoe Pro Display Light"/>
        </a:defRPr>
      </a:lvl1pPr>
    </p:titleStyle>
    <p:bodyStyle>
      <a:lvl1pPr marL="190815" marR="0" indent="-19081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Tx/>
        <a:buNone/>
        <a:tabLst/>
        <a:defRPr sz="2025" b="0" i="0" kern="1200" spc="-4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1pPr>
      <a:lvl2pPr marL="321889" marR="0" indent="-13107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35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2pPr>
      <a:lvl3pPr marL="448505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448505" algn="l"/>
        </a:tabLst>
        <a:defRPr sz="135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3pPr>
      <a:lvl4pPr marL="578687" marR="0" indent="-130182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125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4pPr>
      <a:lvl5pPr marL="705302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705302" algn="l"/>
        </a:tabLst>
        <a:defRPr sz="1125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5pPr>
      <a:lvl6pPr marL="1412331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69119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5906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2694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1pPr>
      <a:lvl2pPr marL="25678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2pPr>
      <a:lvl3pPr marL="51357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3pPr>
      <a:lvl4pPr marL="77036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4pPr>
      <a:lvl5pPr marL="102715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5pPr>
      <a:lvl6pPr marL="128393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6pPr>
      <a:lvl7pPr marL="154072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7pPr>
      <a:lvl8pPr marL="179751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8pPr>
      <a:lvl9pPr marL="205430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8" y="228606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8" y="1447806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514329"/>
            <a:fld id="{727B4C2D-45E2-4621-8491-2995EB46A674}" type="slidenum">
              <a:rPr lang="en-US" smtClean="0">
                <a:solidFill>
                  <a:srgbClr val="797A7D"/>
                </a:solidFill>
              </a:rPr>
              <a:pPr defTabSz="514329"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53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  <p:sldLayoutId id="2147483976" r:id="rId17"/>
    <p:sldLayoutId id="2147483977" r:id="rId18"/>
    <p:sldLayoutId id="2147483978" r:id="rId19"/>
    <p:sldLayoutId id="2147483979" r:id="rId20"/>
    <p:sldLayoutId id="2147483980" r:id="rId21"/>
    <p:sldLayoutId id="2147483981" r:id="rId2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513575" rtl="0" eaLnBrk="1" latinLnBrk="0" hangingPunct="1">
        <a:lnSpc>
          <a:spcPct val="90000"/>
        </a:lnSpc>
        <a:spcBef>
          <a:spcPct val="0"/>
        </a:spcBef>
        <a:buNone/>
        <a:defRPr lang="en-US" sz="3094" b="0" i="0" kern="1200" cap="none" spc="-56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Segoe Pro Display Light"/>
        </a:defRPr>
      </a:lvl1pPr>
    </p:titleStyle>
    <p:bodyStyle>
      <a:lvl1pPr marL="190815" marR="0" indent="-19081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Tx/>
        <a:buNone/>
        <a:tabLst/>
        <a:defRPr sz="2025" b="0" i="0" kern="1200" spc="-4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1pPr>
      <a:lvl2pPr marL="321889" marR="0" indent="-13107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35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2pPr>
      <a:lvl3pPr marL="448505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448505" algn="l"/>
        </a:tabLst>
        <a:defRPr sz="135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3pPr>
      <a:lvl4pPr marL="578687" marR="0" indent="-130182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125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4pPr>
      <a:lvl5pPr marL="705302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705302" algn="l"/>
        </a:tabLst>
        <a:defRPr sz="1125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5pPr>
      <a:lvl6pPr marL="1412331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69119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5906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2694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1pPr>
      <a:lvl2pPr marL="25678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2pPr>
      <a:lvl3pPr marL="51357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3pPr>
      <a:lvl4pPr marL="77036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4pPr>
      <a:lvl5pPr marL="102715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5pPr>
      <a:lvl6pPr marL="128393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6pPr>
      <a:lvl7pPr marL="154072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7pPr>
      <a:lvl8pPr marL="179751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8pPr>
      <a:lvl9pPr marL="205430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7" y="228603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3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4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6" r:id="rId12"/>
    <p:sldLayoutId id="2147484027" r:id="rId13"/>
    <p:sldLayoutId id="2147484028" r:id="rId14"/>
    <p:sldLayoutId id="2147484029" r:id="rId15"/>
    <p:sldLayoutId id="2147484030" r:id="rId16"/>
    <p:sldLayoutId id="2147484031" r:id="rId17"/>
    <p:sldLayoutId id="2147484032" r:id="rId18"/>
    <p:sldLayoutId id="2147484033" r:id="rId19"/>
    <p:sldLayoutId id="2147484034" r:id="rId20"/>
    <p:sldLayoutId id="2147484036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684767" rtl="0" eaLnBrk="1" latinLnBrk="0" hangingPunct="1">
        <a:lnSpc>
          <a:spcPct val="90000"/>
        </a:lnSpc>
        <a:spcBef>
          <a:spcPct val="0"/>
        </a:spcBef>
        <a:buNone/>
        <a:defRPr lang="en-US" sz="4125" b="0" kern="1200" cap="none" spc="-75" baseline="0" dirty="0" smtClean="0">
          <a:ln w="3175">
            <a:noFill/>
          </a:ln>
          <a:solidFill>
            <a:srgbClr val="D2421F"/>
          </a:solidFill>
          <a:effectLst/>
          <a:latin typeface="+mj-lt"/>
          <a:ea typeface="+mn-ea"/>
          <a:cs typeface="Arial" charset="0"/>
        </a:defRPr>
      </a:lvl1pPr>
    </p:titleStyle>
    <p:bodyStyle>
      <a:lvl1pPr marL="254420" marR="0" indent="-254420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700" kern="1200" spc="-53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185" marR="0" indent="-17476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98007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598007" algn="l"/>
        </a:tabLst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71583" marR="0" indent="-17357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40403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940403" algn="l"/>
        </a:tabLst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310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5492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7875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025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38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47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715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953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1916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430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96684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390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4824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  <p:sldLayoutId id="2147484053" r:id="rId15"/>
    <p:sldLayoutId id="2147484054" r:id="rId16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4767" rtl="0" eaLnBrk="1" latinLnBrk="0" hangingPunct="1">
        <a:lnSpc>
          <a:spcPct val="90000"/>
        </a:lnSpc>
        <a:spcBef>
          <a:spcPct val="0"/>
        </a:spcBef>
        <a:buNone/>
        <a:defRPr lang="en-US" sz="4125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254420" marR="0" indent="-254420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700" kern="1200" spc="-53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185" marR="0" indent="-17476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98007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598007" algn="l"/>
        </a:tabLst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71583" marR="0" indent="-17357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40403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940403" algn="l"/>
        </a:tabLst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310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5492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7875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025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38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47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715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953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1916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430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96684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390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7" y="228603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3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7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  <p:sldLayoutId id="2147484072" r:id="rId17"/>
    <p:sldLayoutId id="2147484073" r:id="rId18"/>
    <p:sldLayoutId id="2147484074" r:id="rId19"/>
    <p:sldLayoutId id="2147484075" r:id="rId20"/>
    <p:sldLayoutId id="2147484076" r:id="rId21"/>
    <p:sldLayoutId id="2147484077" r:id="rId2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4767" rtl="0" eaLnBrk="1" latinLnBrk="0" hangingPunct="1">
        <a:lnSpc>
          <a:spcPct val="90000"/>
        </a:lnSpc>
        <a:spcBef>
          <a:spcPct val="0"/>
        </a:spcBef>
        <a:buNone/>
        <a:defRPr lang="en-US" sz="4125" b="0" kern="1200" cap="none" spc="-75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Arial" charset="0"/>
        </a:defRPr>
      </a:lvl1pPr>
    </p:titleStyle>
    <p:bodyStyle>
      <a:lvl1pPr marL="254420" marR="0" indent="-254420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700" kern="1200" spc="-53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185" marR="0" indent="-17476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98007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598007" algn="l"/>
        </a:tabLst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71583" marR="0" indent="-17357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40403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940403" algn="l"/>
        </a:tabLst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310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5492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7875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025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38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47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715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953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1916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430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96684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390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9638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513575" rtl="0" eaLnBrk="1" latinLnBrk="0" hangingPunct="1">
        <a:lnSpc>
          <a:spcPct val="90000"/>
        </a:lnSpc>
        <a:spcBef>
          <a:spcPct val="0"/>
        </a:spcBef>
        <a:buNone/>
        <a:defRPr lang="en-US" sz="3094" b="0" kern="1200" cap="none" spc="-56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190815" marR="0" indent="-19081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25" kern="1200" spc="-4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321889" marR="0" indent="-13107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35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448505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448505" algn="l"/>
        </a:tabLst>
        <a:defRPr sz="135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578687" marR="0" indent="-130182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12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705302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05302" algn="l"/>
        </a:tabLst>
        <a:defRPr sz="112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412331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69119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5906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2694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1pPr>
      <a:lvl2pPr marL="25678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2pPr>
      <a:lvl3pPr marL="51357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3pPr>
      <a:lvl4pPr marL="77036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4pPr>
      <a:lvl5pPr marL="102715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5pPr>
      <a:lvl6pPr marL="128393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6pPr>
      <a:lvl7pPr marL="154072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7pPr>
      <a:lvl8pPr marL="179751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8pPr>
      <a:lvl9pPr marL="205430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8251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  <p:sldLayoutId id="2147484090" r:id="rId12"/>
    <p:sldLayoutId id="2147484091" r:id="rId13"/>
    <p:sldLayoutId id="2147484092" r:id="rId14"/>
    <p:sldLayoutId id="2147484093" r:id="rId15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4767" rtl="0" eaLnBrk="1" latinLnBrk="0" hangingPunct="1">
        <a:lnSpc>
          <a:spcPct val="90000"/>
        </a:lnSpc>
        <a:spcBef>
          <a:spcPct val="0"/>
        </a:spcBef>
        <a:buNone/>
        <a:defRPr lang="en-US" sz="4125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254420" marR="0" indent="-254420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700" kern="1200" spc="-53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185" marR="0" indent="-17476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98007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598007" algn="l"/>
        </a:tabLst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71583" marR="0" indent="-17357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40403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940403" algn="l"/>
        </a:tabLst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310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5492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7875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025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38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47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715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953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1916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430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96684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390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7" y="228603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3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7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6" r:id="rId2"/>
    <p:sldLayoutId id="2147484097" r:id="rId3"/>
    <p:sldLayoutId id="2147484098" r:id="rId4"/>
    <p:sldLayoutId id="2147484099" r:id="rId5"/>
    <p:sldLayoutId id="2147484100" r:id="rId6"/>
    <p:sldLayoutId id="2147484101" r:id="rId7"/>
    <p:sldLayoutId id="2147484102" r:id="rId8"/>
    <p:sldLayoutId id="2147484103" r:id="rId9"/>
    <p:sldLayoutId id="2147484104" r:id="rId10"/>
    <p:sldLayoutId id="2147484105" r:id="rId11"/>
    <p:sldLayoutId id="2147484106" r:id="rId12"/>
    <p:sldLayoutId id="2147484107" r:id="rId13"/>
    <p:sldLayoutId id="2147484108" r:id="rId14"/>
    <p:sldLayoutId id="2147484109" r:id="rId15"/>
    <p:sldLayoutId id="2147484110" r:id="rId16"/>
    <p:sldLayoutId id="2147484111" r:id="rId17"/>
    <p:sldLayoutId id="2147484112" r:id="rId18"/>
    <p:sldLayoutId id="2147484113" r:id="rId19"/>
    <p:sldLayoutId id="2147484114" r:id="rId2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4767" rtl="0" eaLnBrk="1" latinLnBrk="0" hangingPunct="1">
        <a:lnSpc>
          <a:spcPct val="90000"/>
        </a:lnSpc>
        <a:spcBef>
          <a:spcPct val="0"/>
        </a:spcBef>
        <a:buNone/>
        <a:defRPr lang="en-US" sz="4125" b="0" kern="1200" cap="none" spc="-75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254420" marR="0" indent="-254420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700" kern="1200" spc="-53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185" marR="0" indent="-17476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98007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598007" algn="l"/>
        </a:tabLst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71583" marR="0" indent="-17357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40403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940403" algn="l"/>
        </a:tabLst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310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5492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7875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025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38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47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715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953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1916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430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96684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390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7" y="228604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4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  <p:sldLayoutId id="2147484127" r:id="rId12"/>
    <p:sldLayoutId id="2147484128" r:id="rId13"/>
    <p:sldLayoutId id="2147484129" r:id="rId14"/>
    <p:sldLayoutId id="2147484130" r:id="rId15"/>
    <p:sldLayoutId id="2147484131" r:id="rId16"/>
    <p:sldLayoutId id="2147484132" r:id="rId17"/>
    <p:sldLayoutId id="2147484133" r:id="rId18"/>
    <p:sldLayoutId id="2147484134" r:id="rId19"/>
    <p:sldLayoutId id="2147484135" r:id="rId2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4767" rtl="0" eaLnBrk="1" latinLnBrk="0" hangingPunct="1">
        <a:lnSpc>
          <a:spcPct val="90000"/>
        </a:lnSpc>
        <a:spcBef>
          <a:spcPct val="0"/>
        </a:spcBef>
        <a:buNone/>
        <a:defRPr lang="en-US" sz="4125" b="0" kern="1200" cap="none" spc="-75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254420" marR="0" indent="-254420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700" kern="1200" spc="-53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185" marR="0" indent="-17476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98007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598007" algn="l"/>
        </a:tabLst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71583" marR="0" indent="-17357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40403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940403" algn="l"/>
        </a:tabLst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310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5492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7875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025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38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47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715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953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1916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430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96684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390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7" y="228604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4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11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140" r:id="rId4"/>
    <p:sldLayoutId id="2147484141" r:id="rId5"/>
    <p:sldLayoutId id="2147484142" r:id="rId6"/>
    <p:sldLayoutId id="2147484143" r:id="rId7"/>
    <p:sldLayoutId id="2147484144" r:id="rId8"/>
    <p:sldLayoutId id="2147484145" r:id="rId9"/>
    <p:sldLayoutId id="2147484146" r:id="rId10"/>
    <p:sldLayoutId id="2147484147" r:id="rId11"/>
    <p:sldLayoutId id="2147484148" r:id="rId12"/>
    <p:sldLayoutId id="2147484149" r:id="rId13"/>
    <p:sldLayoutId id="2147484150" r:id="rId14"/>
    <p:sldLayoutId id="2147484151" r:id="rId15"/>
    <p:sldLayoutId id="2147484152" r:id="rId16"/>
    <p:sldLayoutId id="2147484153" r:id="rId17"/>
    <p:sldLayoutId id="2147484154" r:id="rId18"/>
    <p:sldLayoutId id="2147484155" r:id="rId19"/>
    <p:sldLayoutId id="2147484156" r:id="rId2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4767" rtl="0" eaLnBrk="1" latinLnBrk="0" hangingPunct="1">
        <a:lnSpc>
          <a:spcPct val="90000"/>
        </a:lnSpc>
        <a:spcBef>
          <a:spcPct val="0"/>
        </a:spcBef>
        <a:buNone/>
        <a:defRPr lang="en-US" sz="4125" b="0" kern="1200" cap="none" spc="-75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254420" marR="0" indent="-254420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700" kern="1200" spc="-53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185" marR="0" indent="-17476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98007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598007" algn="l"/>
        </a:tabLst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71583" marR="0" indent="-17357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40403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940403" algn="l"/>
        </a:tabLst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310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5492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7875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025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38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47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715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953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1916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430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96684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390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7" y="228604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4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3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  <p:sldLayoutId id="2147484172" r:id="rId15"/>
    <p:sldLayoutId id="2147484173" r:id="rId16"/>
    <p:sldLayoutId id="2147484174" r:id="rId17"/>
    <p:sldLayoutId id="2147484175" r:id="rId18"/>
    <p:sldLayoutId id="2147484176" r:id="rId19"/>
    <p:sldLayoutId id="2147484177" r:id="rId2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4767" rtl="0" eaLnBrk="1" latinLnBrk="0" hangingPunct="1">
        <a:lnSpc>
          <a:spcPct val="90000"/>
        </a:lnSpc>
        <a:spcBef>
          <a:spcPct val="0"/>
        </a:spcBef>
        <a:buNone/>
        <a:defRPr lang="en-US" sz="4125" b="0" kern="1200" cap="none" spc="-75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254420" marR="0" indent="-254420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700" kern="1200" spc="-53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185" marR="0" indent="-17476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98007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598007" algn="l"/>
        </a:tabLst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71583" marR="0" indent="-17357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40403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940403" algn="l"/>
        </a:tabLst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310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5492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7875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025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38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47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715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953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1916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430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96684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390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5" y="228601"/>
            <a:ext cx="8363939" cy="49597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7" y="1447801"/>
            <a:ext cx="8363937" cy="13265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7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80" r:id="rId2"/>
    <p:sldLayoutId id="2147484181" r:id="rId3"/>
    <p:sldLayoutId id="2147484182" r:id="rId4"/>
    <p:sldLayoutId id="2147484183" r:id="rId5"/>
    <p:sldLayoutId id="2147484184" r:id="rId6"/>
    <p:sldLayoutId id="2147484185" r:id="rId7"/>
  </p:sldLayoutIdLst>
  <p:transition>
    <p:fade/>
  </p:transition>
  <p:txStyles>
    <p:titleStyle>
      <a:lvl1pPr algn="l" defTabSz="606305" rtl="0" eaLnBrk="1" latinLnBrk="0" hangingPunct="1">
        <a:lnSpc>
          <a:spcPct val="90000"/>
        </a:lnSpc>
        <a:spcBef>
          <a:spcPct val="0"/>
        </a:spcBef>
        <a:buNone/>
        <a:defRPr lang="en-US" sz="3581" b="0" kern="1200" cap="none" spc="-67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229478" indent="-229478" algn="l" defTabSz="606305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123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417904" indent="-188426" algn="l" defTabSz="606305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17904" algn="l"/>
        </a:tabLst>
        <a:defRPr sz="1857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606329" indent="-188426" algn="l" defTabSz="606305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91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983180" indent="-148424" algn="l" defTabSz="606305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06329" algn="l"/>
        </a:tabLst>
        <a:defRPr sz="1326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1135815" indent="-152636" algn="l" defTabSz="606305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326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667339" indent="-151576" algn="l" defTabSz="606305" rtl="0" eaLnBrk="1" latinLnBrk="0" hangingPunct="1">
        <a:spcBef>
          <a:spcPct val="20000"/>
        </a:spcBef>
        <a:buFont typeface="Arial" pitchFamily="34" charset="0"/>
        <a:buChar char="•"/>
        <a:defRPr sz="1326" kern="1200">
          <a:solidFill>
            <a:schemeClr val="tx1"/>
          </a:solidFill>
          <a:latin typeface="+mn-lt"/>
          <a:ea typeface="+mn-ea"/>
          <a:cs typeface="+mn-cs"/>
        </a:defRPr>
      </a:lvl6pPr>
      <a:lvl7pPr marL="1970490" indent="-151576" algn="l" defTabSz="606305" rtl="0" eaLnBrk="1" latinLnBrk="0" hangingPunct="1">
        <a:spcBef>
          <a:spcPct val="20000"/>
        </a:spcBef>
        <a:buFont typeface="Arial" pitchFamily="34" charset="0"/>
        <a:buChar char="•"/>
        <a:defRPr sz="1326" kern="1200">
          <a:solidFill>
            <a:schemeClr val="tx1"/>
          </a:solidFill>
          <a:latin typeface="+mn-lt"/>
          <a:ea typeface="+mn-ea"/>
          <a:cs typeface="+mn-cs"/>
        </a:defRPr>
      </a:lvl7pPr>
      <a:lvl8pPr marL="2273643" indent="-151576" algn="l" defTabSz="606305" rtl="0" eaLnBrk="1" latinLnBrk="0" hangingPunct="1">
        <a:spcBef>
          <a:spcPct val="20000"/>
        </a:spcBef>
        <a:buFont typeface="Arial" pitchFamily="34" charset="0"/>
        <a:buChar char="•"/>
        <a:defRPr sz="1326" kern="1200">
          <a:solidFill>
            <a:schemeClr val="tx1"/>
          </a:solidFill>
          <a:latin typeface="+mn-lt"/>
          <a:ea typeface="+mn-ea"/>
          <a:cs typeface="+mn-cs"/>
        </a:defRPr>
      </a:lvl8pPr>
      <a:lvl9pPr marL="2576795" indent="-151576" algn="l" defTabSz="606305" rtl="0" eaLnBrk="1" latinLnBrk="0" hangingPunct="1">
        <a:spcBef>
          <a:spcPct val="20000"/>
        </a:spcBef>
        <a:buFont typeface="Arial" pitchFamily="34" charset="0"/>
        <a:buChar char="•"/>
        <a:defRPr sz="13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6305" rtl="0" eaLnBrk="1" latinLnBrk="0" hangingPunct="1">
        <a:defRPr sz="1193" kern="1200">
          <a:solidFill>
            <a:schemeClr val="tx1"/>
          </a:solidFill>
          <a:latin typeface="+mn-lt"/>
          <a:ea typeface="+mn-ea"/>
          <a:cs typeface="+mn-cs"/>
        </a:defRPr>
      </a:lvl1pPr>
      <a:lvl2pPr marL="303153" algn="l" defTabSz="606305" rtl="0" eaLnBrk="1" latinLnBrk="0" hangingPunct="1">
        <a:defRPr sz="1193" kern="1200">
          <a:solidFill>
            <a:schemeClr val="tx1"/>
          </a:solidFill>
          <a:latin typeface="+mn-lt"/>
          <a:ea typeface="+mn-ea"/>
          <a:cs typeface="+mn-cs"/>
        </a:defRPr>
      </a:lvl2pPr>
      <a:lvl3pPr marL="606305" algn="l" defTabSz="606305" rtl="0" eaLnBrk="1" latinLnBrk="0" hangingPunct="1">
        <a:defRPr sz="1193" kern="1200">
          <a:solidFill>
            <a:schemeClr val="tx1"/>
          </a:solidFill>
          <a:latin typeface="+mn-lt"/>
          <a:ea typeface="+mn-ea"/>
          <a:cs typeface="+mn-cs"/>
        </a:defRPr>
      </a:lvl3pPr>
      <a:lvl4pPr marL="909457" algn="l" defTabSz="606305" rtl="0" eaLnBrk="1" latinLnBrk="0" hangingPunct="1">
        <a:defRPr sz="1193" kern="1200">
          <a:solidFill>
            <a:schemeClr val="tx1"/>
          </a:solidFill>
          <a:latin typeface="+mn-lt"/>
          <a:ea typeface="+mn-ea"/>
          <a:cs typeface="+mn-cs"/>
        </a:defRPr>
      </a:lvl4pPr>
      <a:lvl5pPr marL="1212610" algn="l" defTabSz="606305" rtl="0" eaLnBrk="1" latinLnBrk="0" hangingPunct="1">
        <a:defRPr sz="1193" kern="1200">
          <a:solidFill>
            <a:schemeClr val="tx1"/>
          </a:solidFill>
          <a:latin typeface="+mn-lt"/>
          <a:ea typeface="+mn-ea"/>
          <a:cs typeface="+mn-cs"/>
        </a:defRPr>
      </a:lvl5pPr>
      <a:lvl6pPr marL="1515762" algn="l" defTabSz="606305" rtl="0" eaLnBrk="1" latinLnBrk="0" hangingPunct="1">
        <a:defRPr sz="1193" kern="1200">
          <a:solidFill>
            <a:schemeClr val="tx1"/>
          </a:solidFill>
          <a:latin typeface="+mn-lt"/>
          <a:ea typeface="+mn-ea"/>
          <a:cs typeface="+mn-cs"/>
        </a:defRPr>
      </a:lvl6pPr>
      <a:lvl7pPr marL="1818914" algn="l" defTabSz="606305" rtl="0" eaLnBrk="1" latinLnBrk="0" hangingPunct="1">
        <a:defRPr sz="1193" kern="1200">
          <a:solidFill>
            <a:schemeClr val="tx1"/>
          </a:solidFill>
          <a:latin typeface="+mn-lt"/>
          <a:ea typeface="+mn-ea"/>
          <a:cs typeface="+mn-cs"/>
        </a:defRPr>
      </a:lvl7pPr>
      <a:lvl8pPr marL="2122067" algn="l" defTabSz="606305" rtl="0" eaLnBrk="1" latinLnBrk="0" hangingPunct="1">
        <a:defRPr sz="1193" kern="1200">
          <a:solidFill>
            <a:schemeClr val="tx1"/>
          </a:solidFill>
          <a:latin typeface="+mn-lt"/>
          <a:ea typeface="+mn-ea"/>
          <a:cs typeface="+mn-cs"/>
        </a:defRPr>
      </a:lvl8pPr>
      <a:lvl9pPr marL="2425220" algn="l" defTabSz="606305" rtl="0" eaLnBrk="1" latinLnBrk="0" hangingPunct="1">
        <a:defRPr sz="11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2"/>
            <a:ext cx="8366320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5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7" r:id="rId1"/>
    <p:sldLayoutId id="2147484188" r:id="rId2"/>
    <p:sldLayoutId id="2147484189" r:id="rId3"/>
    <p:sldLayoutId id="2147484190" r:id="rId4"/>
    <p:sldLayoutId id="2147484191" r:id="rId5"/>
    <p:sldLayoutId id="2147484192" r:id="rId6"/>
    <p:sldLayoutId id="2147484193" r:id="rId7"/>
    <p:sldLayoutId id="2147484194" r:id="rId8"/>
    <p:sldLayoutId id="2147484195" r:id="rId9"/>
    <p:sldLayoutId id="2147484196" r:id="rId10"/>
    <p:sldLayoutId id="2147484197" r:id="rId11"/>
    <p:sldLayoutId id="2147484198" r:id="rId12"/>
    <p:sldLayoutId id="2147484199" r:id="rId13"/>
    <p:sldLayoutId id="2147484200" r:id="rId14"/>
    <p:sldLayoutId id="2147484201" r:id="rId15"/>
    <p:sldLayoutId id="2147484202" r:id="rId16"/>
    <p:sldLayoutId id="2147484203" r:id="rId17"/>
    <p:sldLayoutId id="2147484204" r:id="rId18"/>
    <p:sldLayoutId id="2147484205" r:id="rId19"/>
    <p:sldLayoutId id="2147484206" r:id="rId20"/>
    <p:sldLayoutId id="2147484207" r:id="rId21"/>
    <p:sldLayoutId id="2147484208" r:id="rId22"/>
    <p:sldLayoutId id="2147484209" r:id="rId23"/>
    <p:sldLayoutId id="2147484210" r:id="rId2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4050" b="0" kern="1200" cap="none" spc="-75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254794" marR="0" indent="-254794" algn="l" defTabSz="68577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700" kern="1200" spc="-53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816" marR="0" indent="-175022" algn="l" defTabSz="68577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98885" marR="0" indent="-169069" algn="l" defTabSz="68577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598885" algn="l"/>
        </a:tabLst>
        <a:defRPr sz="18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72716" marR="0" indent="-173831" algn="l" defTabSz="68577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41785" marR="0" indent="-169069" algn="l" defTabSz="68577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941785" algn="l"/>
        </a:tabLst>
        <a:defRPr sz="150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7" y="228604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4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solidFill>
                  <a:srgbClr val="797A7D"/>
                </a:solidFill>
              </a:rPr>
              <a:pPr defTabSz="685772"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90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14" r:id="rId3"/>
    <p:sldLayoutId id="2147484215" r:id="rId4"/>
    <p:sldLayoutId id="2147484216" r:id="rId5"/>
    <p:sldLayoutId id="2147484217" r:id="rId6"/>
    <p:sldLayoutId id="2147484218" r:id="rId7"/>
    <p:sldLayoutId id="2147484219" r:id="rId8"/>
    <p:sldLayoutId id="2147484220" r:id="rId9"/>
    <p:sldLayoutId id="2147484221" r:id="rId10"/>
    <p:sldLayoutId id="2147484222" r:id="rId11"/>
    <p:sldLayoutId id="2147484223" r:id="rId12"/>
    <p:sldLayoutId id="2147484224" r:id="rId13"/>
    <p:sldLayoutId id="2147484225" r:id="rId14"/>
    <p:sldLayoutId id="2147484226" r:id="rId15"/>
    <p:sldLayoutId id="2147484227" r:id="rId16"/>
    <p:sldLayoutId id="2147484228" r:id="rId17"/>
    <p:sldLayoutId id="2147484229" r:id="rId18"/>
    <p:sldLayoutId id="2147484230" r:id="rId19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4767" rtl="0" eaLnBrk="1" latinLnBrk="0" hangingPunct="1">
        <a:lnSpc>
          <a:spcPct val="90000"/>
        </a:lnSpc>
        <a:spcBef>
          <a:spcPct val="0"/>
        </a:spcBef>
        <a:buNone/>
        <a:defRPr lang="en-US" sz="4125" b="0" i="0" kern="1200" cap="none" spc="-75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Segoe Pro Display Light"/>
        </a:defRPr>
      </a:lvl1pPr>
    </p:titleStyle>
    <p:bodyStyle>
      <a:lvl1pPr marL="254420" marR="0" indent="-254420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Tx/>
        <a:buNone/>
        <a:tabLst/>
        <a:defRPr sz="2700" b="0" i="0" kern="1200" spc="-53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1pPr>
      <a:lvl2pPr marL="429185" marR="0" indent="-17476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8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2pPr>
      <a:lvl3pPr marL="598007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598007" algn="l"/>
        </a:tabLst>
        <a:defRPr sz="18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3pPr>
      <a:lvl4pPr marL="771583" marR="0" indent="-17357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5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4pPr>
      <a:lvl5pPr marL="940403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940403" algn="l"/>
        </a:tabLst>
        <a:defRPr sz="15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5pPr>
      <a:lvl6pPr marL="188310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5492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7875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025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38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47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715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953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1916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430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96684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390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7" y="228604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4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solidFill>
                  <a:srgbClr val="797A7D"/>
                </a:solidFill>
              </a:rPr>
              <a:pPr defTabSz="685772"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84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2" r:id="rId1"/>
    <p:sldLayoutId id="2147484233" r:id="rId2"/>
    <p:sldLayoutId id="2147484234" r:id="rId3"/>
    <p:sldLayoutId id="2147484235" r:id="rId4"/>
    <p:sldLayoutId id="2147484236" r:id="rId5"/>
    <p:sldLayoutId id="2147484237" r:id="rId6"/>
    <p:sldLayoutId id="2147484238" r:id="rId7"/>
    <p:sldLayoutId id="2147484239" r:id="rId8"/>
    <p:sldLayoutId id="2147484240" r:id="rId9"/>
    <p:sldLayoutId id="2147484241" r:id="rId10"/>
    <p:sldLayoutId id="2147484242" r:id="rId11"/>
    <p:sldLayoutId id="2147484243" r:id="rId12"/>
    <p:sldLayoutId id="2147484244" r:id="rId13"/>
    <p:sldLayoutId id="2147484245" r:id="rId14"/>
    <p:sldLayoutId id="2147484246" r:id="rId15"/>
    <p:sldLayoutId id="2147484247" r:id="rId16"/>
    <p:sldLayoutId id="2147484248" r:id="rId17"/>
    <p:sldLayoutId id="2147484249" r:id="rId18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4767" rtl="0" eaLnBrk="1" latinLnBrk="0" hangingPunct="1">
        <a:lnSpc>
          <a:spcPct val="90000"/>
        </a:lnSpc>
        <a:spcBef>
          <a:spcPct val="0"/>
        </a:spcBef>
        <a:buNone/>
        <a:defRPr lang="en-US" sz="4125" b="0" i="0" kern="1200" cap="none" spc="-75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Segoe Pro Display Light"/>
        </a:defRPr>
      </a:lvl1pPr>
    </p:titleStyle>
    <p:bodyStyle>
      <a:lvl1pPr marL="254420" marR="0" indent="-254420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Tx/>
        <a:buNone/>
        <a:tabLst/>
        <a:defRPr sz="2700" b="0" i="0" kern="1200" spc="-53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1pPr>
      <a:lvl2pPr marL="429185" marR="0" indent="-17476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8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2pPr>
      <a:lvl3pPr marL="598007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598007" algn="l"/>
        </a:tabLst>
        <a:defRPr sz="18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3pPr>
      <a:lvl4pPr marL="771583" marR="0" indent="-17357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5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4pPr>
      <a:lvl5pPr marL="940403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940403" algn="l"/>
        </a:tabLst>
        <a:defRPr sz="15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5pPr>
      <a:lvl6pPr marL="188310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5492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7875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025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38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47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715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953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1916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430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96684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390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7" y="228604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4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solidFill>
                  <a:srgbClr val="797A7D"/>
                </a:solidFill>
              </a:rPr>
              <a:pPr defTabSz="685772"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71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1" r:id="rId1"/>
    <p:sldLayoutId id="2147484252" r:id="rId2"/>
    <p:sldLayoutId id="2147484253" r:id="rId3"/>
    <p:sldLayoutId id="2147484254" r:id="rId4"/>
    <p:sldLayoutId id="2147484255" r:id="rId5"/>
    <p:sldLayoutId id="2147484256" r:id="rId6"/>
    <p:sldLayoutId id="2147484257" r:id="rId7"/>
    <p:sldLayoutId id="2147484258" r:id="rId8"/>
    <p:sldLayoutId id="2147484259" r:id="rId9"/>
    <p:sldLayoutId id="2147484260" r:id="rId10"/>
    <p:sldLayoutId id="2147484261" r:id="rId11"/>
    <p:sldLayoutId id="2147484262" r:id="rId12"/>
    <p:sldLayoutId id="2147484263" r:id="rId13"/>
    <p:sldLayoutId id="2147484264" r:id="rId14"/>
    <p:sldLayoutId id="2147484265" r:id="rId15"/>
    <p:sldLayoutId id="2147484266" r:id="rId16"/>
    <p:sldLayoutId id="2147484267" r:id="rId17"/>
    <p:sldLayoutId id="2147484268" r:id="rId18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4767" rtl="0" eaLnBrk="1" latinLnBrk="0" hangingPunct="1">
        <a:lnSpc>
          <a:spcPct val="90000"/>
        </a:lnSpc>
        <a:spcBef>
          <a:spcPct val="0"/>
        </a:spcBef>
        <a:buNone/>
        <a:defRPr lang="en-US" sz="4125" b="0" i="0" kern="1200" cap="none" spc="-75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Segoe Pro Display Light"/>
        </a:defRPr>
      </a:lvl1pPr>
    </p:titleStyle>
    <p:bodyStyle>
      <a:lvl1pPr marL="254420" marR="0" indent="-254420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Tx/>
        <a:buNone/>
        <a:tabLst/>
        <a:defRPr sz="2700" b="0" i="0" kern="1200" spc="-53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1pPr>
      <a:lvl2pPr marL="429185" marR="0" indent="-17476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8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2pPr>
      <a:lvl3pPr marL="598007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598007" algn="l"/>
        </a:tabLst>
        <a:defRPr sz="18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3pPr>
      <a:lvl4pPr marL="771583" marR="0" indent="-17357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5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4pPr>
      <a:lvl5pPr marL="940403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940403" algn="l"/>
        </a:tabLst>
        <a:defRPr sz="15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5pPr>
      <a:lvl6pPr marL="188310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5492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7875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025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38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47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715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953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1916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430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96684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390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8" y="228605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8" y="1447805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8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  <p:sldLayoutId id="2147483723" r:id="rId21"/>
    <p:sldLayoutId id="2147483724" r:id="rId2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513575" rtl="0" eaLnBrk="1" latinLnBrk="0" hangingPunct="1">
        <a:lnSpc>
          <a:spcPct val="90000"/>
        </a:lnSpc>
        <a:spcBef>
          <a:spcPct val="0"/>
        </a:spcBef>
        <a:buNone/>
        <a:defRPr lang="en-US" sz="3094" b="0" kern="1200" cap="none" spc="-56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Arial" charset="0"/>
        </a:defRPr>
      </a:lvl1pPr>
    </p:titleStyle>
    <p:bodyStyle>
      <a:lvl1pPr marL="190815" marR="0" indent="-19081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025" kern="1200" spc="-4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321889" marR="0" indent="-13107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35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448505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448505" algn="l"/>
        </a:tabLst>
        <a:defRPr sz="135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578687" marR="0" indent="-130182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125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705302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05302" algn="l"/>
        </a:tabLst>
        <a:defRPr sz="1125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412331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69119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5906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2694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1pPr>
      <a:lvl2pPr marL="25678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2pPr>
      <a:lvl3pPr marL="51357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3pPr>
      <a:lvl4pPr marL="77036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4pPr>
      <a:lvl5pPr marL="102715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5pPr>
      <a:lvl6pPr marL="128393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6pPr>
      <a:lvl7pPr marL="154072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7pPr>
      <a:lvl8pPr marL="179751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8pPr>
      <a:lvl9pPr marL="205430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2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2"/>
            <a:ext cx="8366320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>
            <a:lvl1pPr>
              <a:defRPr sz="1050" b="0" i="0">
                <a:solidFill>
                  <a:schemeClr val="bg2"/>
                </a:solidFill>
                <a:latin typeface="+mj-lt"/>
              </a:defRPr>
            </a:lvl1pPr>
          </a:lstStyle>
          <a:p>
            <a:pPr defTabSz="685772"/>
            <a:fld id="{727B4C2D-45E2-4621-8491-2995EB46A674}" type="slidenum">
              <a:rPr lang="en-US" smtClean="0">
                <a:solidFill>
                  <a:srgbClr val="797A7D"/>
                </a:solidFill>
              </a:rPr>
              <a:pPr defTabSz="685772"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3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0" r:id="rId1"/>
    <p:sldLayoutId id="2147484271" r:id="rId2"/>
    <p:sldLayoutId id="2147484272" r:id="rId3"/>
    <p:sldLayoutId id="2147484273" r:id="rId4"/>
    <p:sldLayoutId id="2147484274" r:id="rId5"/>
    <p:sldLayoutId id="2147484275" r:id="rId6"/>
    <p:sldLayoutId id="2147484276" r:id="rId7"/>
    <p:sldLayoutId id="2147484277" r:id="rId8"/>
    <p:sldLayoutId id="2147484278" r:id="rId9"/>
    <p:sldLayoutId id="2147484279" r:id="rId10"/>
    <p:sldLayoutId id="2147484280" r:id="rId11"/>
    <p:sldLayoutId id="2147484281" r:id="rId12"/>
    <p:sldLayoutId id="2147484282" r:id="rId13"/>
    <p:sldLayoutId id="2147484283" r:id="rId14"/>
    <p:sldLayoutId id="2147484284" r:id="rId15"/>
    <p:sldLayoutId id="2147484285" r:id="rId16"/>
    <p:sldLayoutId id="2147484286" r:id="rId17"/>
    <p:sldLayoutId id="2147484287" r:id="rId18"/>
    <p:sldLayoutId id="2147484288" r:id="rId19"/>
    <p:sldLayoutId id="2147484289" r:id="rId20"/>
    <p:sldLayoutId id="2147484290" r:id="rId21"/>
    <p:sldLayoutId id="2147484291" r:id="rId22"/>
    <p:sldLayoutId id="2147484292" r:id="rId23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772" rtl="0" eaLnBrk="1" latinLnBrk="0" hangingPunct="1">
        <a:lnSpc>
          <a:spcPct val="90000"/>
        </a:lnSpc>
        <a:spcBef>
          <a:spcPct val="0"/>
        </a:spcBef>
        <a:buNone/>
        <a:defRPr lang="en-US" sz="4125" b="0" i="0" kern="1200" cap="none" spc="-75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Segoe Pro Light"/>
        </a:defRPr>
      </a:lvl1pPr>
    </p:titleStyle>
    <p:bodyStyle>
      <a:lvl1pPr marL="254794" marR="0" indent="-254794" algn="l" defTabSz="68577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Tx/>
        <a:buNone/>
        <a:tabLst/>
        <a:defRPr sz="3000" b="0" i="0" kern="1200" spc="-53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Light"/>
        </a:defRPr>
      </a:lvl1pPr>
      <a:lvl2pPr marL="0" marR="0" indent="0" algn="l" defTabSz="68577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5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Light"/>
        </a:defRPr>
      </a:lvl2pPr>
      <a:lvl3pPr marL="0" marR="0" indent="0" algn="l" defTabSz="68577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598885" algn="l"/>
        </a:tabLst>
        <a:defRPr sz="15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Light"/>
        </a:defRPr>
      </a:lvl3pPr>
      <a:lvl4pPr marL="0" marR="0" indent="0" algn="l" defTabSz="68577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5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Light"/>
        </a:defRPr>
      </a:lvl4pPr>
      <a:lvl5pPr marL="0" marR="0" indent="0" algn="l" defTabSz="68577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941785" algn="l"/>
        </a:tabLst>
        <a:defRPr sz="15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Light"/>
        </a:defRPr>
      </a:lvl5pPr>
      <a:lvl6pPr marL="188587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1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47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34" indent="-171443" algn="l" defTabSz="68577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9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5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2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8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04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1" algn="l" defTabSz="6857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7" y="228604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4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solidFill>
                  <a:srgbClr val="797A7D"/>
                </a:solidFill>
              </a:rPr>
              <a:pPr defTabSz="685772"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6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4" r:id="rId1"/>
    <p:sldLayoutId id="2147484295" r:id="rId2"/>
    <p:sldLayoutId id="2147484296" r:id="rId3"/>
    <p:sldLayoutId id="2147484297" r:id="rId4"/>
    <p:sldLayoutId id="2147484298" r:id="rId5"/>
    <p:sldLayoutId id="2147484299" r:id="rId6"/>
    <p:sldLayoutId id="2147484300" r:id="rId7"/>
    <p:sldLayoutId id="2147484301" r:id="rId8"/>
    <p:sldLayoutId id="2147484302" r:id="rId9"/>
    <p:sldLayoutId id="2147484303" r:id="rId10"/>
    <p:sldLayoutId id="2147484304" r:id="rId11"/>
    <p:sldLayoutId id="2147484305" r:id="rId12"/>
    <p:sldLayoutId id="2147484306" r:id="rId13"/>
    <p:sldLayoutId id="2147484307" r:id="rId14"/>
    <p:sldLayoutId id="2147484308" r:id="rId15"/>
    <p:sldLayoutId id="2147484309" r:id="rId16"/>
    <p:sldLayoutId id="2147484310" r:id="rId17"/>
    <p:sldLayoutId id="2147484311" r:id="rId18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4767" rtl="0" eaLnBrk="1" latinLnBrk="0" hangingPunct="1">
        <a:lnSpc>
          <a:spcPct val="90000"/>
        </a:lnSpc>
        <a:spcBef>
          <a:spcPct val="0"/>
        </a:spcBef>
        <a:buNone/>
        <a:defRPr lang="en-US" sz="4125" b="0" i="0" kern="1200" cap="none" spc="-75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Segoe Pro Display Light"/>
        </a:defRPr>
      </a:lvl1pPr>
    </p:titleStyle>
    <p:bodyStyle>
      <a:lvl1pPr marL="254420" marR="0" indent="-254420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Tx/>
        <a:buNone/>
        <a:tabLst/>
        <a:defRPr sz="2700" b="0" i="0" kern="1200" spc="-53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1pPr>
      <a:lvl2pPr marL="429185" marR="0" indent="-17476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8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2pPr>
      <a:lvl3pPr marL="598007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598007" algn="l"/>
        </a:tabLst>
        <a:defRPr sz="18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3pPr>
      <a:lvl4pPr marL="771583" marR="0" indent="-17357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5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4pPr>
      <a:lvl5pPr marL="940403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940403" algn="l"/>
        </a:tabLst>
        <a:defRPr sz="15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5pPr>
      <a:lvl6pPr marL="188310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5492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7875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025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38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47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715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953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1916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430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96684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390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7" y="228604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7" y="1447804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390627" y="6399557"/>
            <a:ext cx="420624" cy="2194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685772"/>
            <a:fld id="{727B4C2D-45E2-4621-8491-2995EB46A674}" type="slidenum">
              <a:rPr lang="en-US" smtClean="0">
                <a:solidFill>
                  <a:srgbClr val="797A7D"/>
                </a:solidFill>
              </a:rPr>
              <a:pPr defTabSz="685772"/>
              <a:t>‹#›</a:t>
            </a:fld>
            <a:endParaRPr lang="en-US" dirty="0">
              <a:solidFill>
                <a:srgbClr val="797A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11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3" r:id="rId1"/>
    <p:sldLayoutId id="2147484314" r:id="rId2"/>
    <p:sldLayoutId id="2147484315" r:id="rId3"/>
    <p:sldLayoutId id="2147484316" r:id="rId4"/>
    <p:sldLayoutId id="2147484317" r:id="rId5"/>
    <p:sldLayoutId id="2147484318" r:id="rId6"/>
    <p:sldLayoutId id="2147484319" r:id="rId7"/>
    <p:sldLayoutId id="2147484320" r:id="rId8"/>
    <p:sldLayoutId id="2147484321" r:id="rId9"/>
    <p:sldLayoutId id="2147484322" r:id="rId10"/>
    <p:sldLayoutId id="2147484323" r:id="rId11"/>
    <p:sldLayoutId id="2147484324" r:id="rId12"/>
    <p:sldLayoutId id="2147484325" r:id="rId13"/>
    <p:sldLayoutId id="2147484326" r:id="rId14"/>
    <p:sldLayoutId id="2147484327" r:id="rId15"/>
    <p:sldLayoutId id="2147484328" r:id="rId16"/>
    <p:sldLayoutId id="2147484329" r:id="rId17"/>
    <p:sldLayoutId id="2147484330" r:id="rId18"/>
    <p:sldLayoutId id="2147484331" r:id="rId19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4767" rtl="0" eaLnBrk="1" latinLnBrk="0" hangingPunct="1">
        <a:lnSpc>
          <a:spcPct val="90000"/>
        </a:lnSpc>
        <a:spcBef>
          <a:spcPct val="0"/>
        </a:spcBef>
        <a:buNone/>
        <a:defRPr lang="en-US" sz="4125" b="0" i="0" kern="1200" cap="none" spc="-75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Segoe Pro Display Light"/>
        </a:defRPr>
      </a:lvl1pPr>
    </p:titleStyle>
    <p:bodyStyle>
      <a:lvl1pPr marL="254420" marR="0" indent="-254420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Tx/>
        <a:buNone/>
        <a:tabLst/>
        <a:defRPr sz="2700" b="0" i="0" kern="1200" spc="-53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1pPr>
      <a:lvl2pPr marL="429185" marR="0" indent="-17476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8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2pPr>
      <a:lvl3pPr marL="598007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598007" algn="l"/>
        </a:tabLst>
        <a:defRPr sz="18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3pPr>
      <a:lvl4pPr marL="771583" marR="0" indent="-173576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15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4pPr>
      <a:lvl5pPr marL="940403" marR="0" indent="-168821" algn="l" defTabSz="6847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>
          <a:tab pos="940403" algn="l"/>
        </a:tabLst>
        <a:defRPr sz="1500" b="0" i="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Segoe Pro Display Light"/>
        </a:defRPr>
      </a:lvl5pPr>
      <a:lvl6pPr marL="188310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5492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67875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0258" indent="-171192" algn="l" defTabSz="68476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1pPr>
      <a:lvl2pPr marL="34238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6847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3pPr>
      <a:lvl4pPr marL="102715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4pPr>
      <a:lvl5pPr marL="1369533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5pPr>
      <a:lvl6pPr marL="1711916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6pPr>
      <a:lvl7pPr marL="2054300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7pPr>
      <a:lvl8pPr marL="2396684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8pPr>
      <a:lvl9pPr marL="2739067" algn="l" defTabSz="684767" rtl="0" eaLnBrk="1" latinLnBrk="0" hangingPunct="1">
        <a:defRPr sz="1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566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513575" rtl="0" eaLnBrk="1" latinLnBrk="0" hangingPunct="1">
        <a:lnSpc>
          <a:spcPct val="90000"/>
        </a:lnSpc>
        <a:spcBef>
          <a:spcPct val="0"/>
        </a:spcBef>
        <a:buNone/>
        <a:defRPr lang="en-US" sz="3094" b="0" kern="1200" cap="none" spc="-56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190815" marR="0" indent="-19081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25" kern="1200" spc="-4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321889" marR="0" indent="-13107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35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448505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448505" algn="l"/>
        </a:tabLst>
        <a:defRPr sz="135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578687" marR="0" indent="-130182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12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705302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05302" algn="l"/>
        </a:tabLst>
        <a:defRPr sz="112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412331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69119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5906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2694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1pPr>
      <a:lvl2pPr marL="25678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2pPr>
      <a:lvl3pPr marL="51357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3pPr>
      <a:lvl4pPr marL="77036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4pPr>
      <a:lvl5pPr marL="102715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5pPr>
      <a:lvl6pPr marL="128393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6pPr>
      <a:lvl7pPr marL="154072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7pPr>
      <a:lvl8pPr marL="179751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8pPr>
      <a:lvl9pPr marL="205430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8" y="228605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8" y="1447805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3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760" r:id="rId19"/>
    <p:sldLayoutId id="2147483761" r:id="rId20"/>
    <p:sldLayoutId id="2147483985" r:id="rId21"/>
    <p:sldLayoutId id="2147483986" r:id="rId22"/>
    <p:sldLayoutId id="2147483987" r:id="rId23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513575" rtl="0" eaLnBrk="1" latinLnBrk="0" hangingPunct="1">
        <a:lnSpc>
          <a:spcPct val="90000"/>
        </a:lnSpc>
        <a:spcBef>
          <a:spcPct val="0"/>
        </a:spcBef>
        <a:buNone/>
        <a:defRPr lang="en-US" sz="3094" b="0" kern="1200" cap="none" spc="-56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190815" marR="0" indent="-19081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025" kern="1200" spc="-4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321889" marR="0" indent="-13107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35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448505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448505" algn="l"/>
        </a:tabLst>
        <a:defRPr sz="135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578687" marR="0" indent="-130182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125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705302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05302" algn="l"/>
        </a:tabLst>
        <a:defRPr sz="1125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412331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69119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5906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2694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1pPr>
      <a:lvl2pPr marL="25678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2pPr>
      <a:lvl3pPr marL="51357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3pPr>
      <a:lvl4pPr marL="77036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4pPr>
      <a:lvl5pPr marL="102715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5pPr>
      <a:lvl6pPr marL="128393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6pPr>
      <a:lvl7pPr marL="154072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7pPr>
      <a:lvl8pPr marL="179751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8pPr>
      <a:lvl9pPr marL="205430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8" y="228606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8" y="1447806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6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513575" rtl="0" eaLnBrk="1" latinLnBrk="0" hangingPunct="1">
        <a:lnSpc>
          <a:spcPct val="90000"/>
        </a:lnSpc>
        <a:spcBef>
          <a:spcPct val="0"/>
        </a:spcBef>
        <a:buNone/>
        <a:defRPr lang="en-US" sz="3094" b="0" kern="1200" cap="none" spc="-56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190815" marR="0" indent="-19081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025" kern="1200" spc="-4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321889" marR="0" indent="-13107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35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448505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448505" algn="l"/>
        </a:tabLst>
        <a:defRPr sz="135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578687" marR="0" indent="-130182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125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705302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05302" algn="l"/>
        </a:tabLst>
        <a:defRPr sz="1125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412331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69119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5906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2694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1pPr>
      <a:lvl2pPr marL="25678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2pPr>
      <a:lvl3pPr marL="51357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3pPr>
      <a:lvl4pPr marL="77036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4pPr>
      <a:lvl5pPr marL="102715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5pPr>
      <a:lvl6pPr marL="128393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6pPr>
      <a:lvl7pPr marL="154072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7pPr>
      <a:lvl8pPr marL="179751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8pPr>
      <a:lvl9pPr marL="205430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8" y="228606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8" y="1447806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7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  <p:sldLayoutId id="2147483801" r:id="rId18"/>
    <p:sldLayoutId id="2147483802" r:id="rId19"/>
    <p:sldLayoutId id="2147483803" r:id="rId2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513575" rtl="0" eaLnBrk="1" latinLnBrk="0" hangingPunct="1">
        <a:lnSpc>
          <a:spcPct val="90000"/>
        </a:lnSpc>
        <a:spcBef>
          <a:spcPct val="0"/>
        </a:spcBef>
        <a:buNone/>
        <a:defRPr lang="en-US" sz="3094" b="0" kern="1200" cap="none" spc="-56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190815" marR="0" indent="-19081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025" kern="1200" spc="-4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321889" marR="0" indent="-13107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35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448505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448505" algn="l"/>
        </a:tabLst>
        <a:defRPr sz="135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578687" marR="0" indent="-130182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125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705302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05302" algn="l"/>
        </a:tabLst>
        <a:defRPr sz="1125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412331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69119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5906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2694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1pPr>
      <a:lvl2pPr marL="25678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2pPr>
      <a:lvl3pPr marL="51357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3pPr>
      <a:lvl4pPr marL="77036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4pPr>
      <a:lvl5pPr marL="102715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5pPr>
      <a:lvl6pPr marL="128393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6pPr>
      <a:lvl7pPr marL="154072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7pPr>
      <a:lvl8pPr marL="179751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8pPr>
      <a:lvl9pPr marL="205430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8" y="228606"/>
            <a:ext cx="8363938" cy="747897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0628" y="1447806"/>
            <a:ext cx="8366321" cy="2055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8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  <p:sldLayoutId id="2147483822" r:id="rId18"/>
    <p:sldLayoutId id="2147483823" r:id="rId19"/>
    <p:sldLayoutId id="2147483824" r:id="rId20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513575" rtl="0" eaLnBrk="1" latinLnBrk="0" hangingPunct="1">
        <a:lnSpc>
          <a:spcPct val="90000"/>
        </a:lnSpc>
        <a:spcBef>
          <a:spcPct val="0"/>
        </a:spcBef>
        <a:buNone/>
        <a:defRPr lang="en-US" sz="3094" b="0" kern="1200" cap="none" spc="-56" baseline="0" dirty="0" smtClean="0">
          <a:ln w="3175">
            <a:noFill/>
          </a:ln>
          <a:gradFill>
            <a:gsLst>
              <a:gs pos="1250">
                <a:schemeClr val="tx2"/>
              </a:gs>
              <a:gs pos="100000">
                <a:schemeClr val="tx2"/>
              </a:gs>
            </a:gsLst>
            <a:lin ang="5400000" scaled="0"/>
          </a:gradFill>
          <a:effectLst/>
          <a:latin typeface="+mj-lt"/>
          <a:ea typeface="+mn-ea"/>
          <a:cs typeface="Arial" charset="0"/>
        </a:defRPr>
      </a:lvl1pPr>
    </p:titleStyle>
    <p:bodyStyle>
      <a:lvl1pPr marL="190815" marR="0" indent="-19081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80000"/>
        <a:buFont typeface="Arial" pitchFamily="34" charset="0"/>
        <a:buChar char="•"/>
        <a:tabLst/>
        <a:defRPr sz="2025" kern="1200" spc="-4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321889" marR="0" indent="-131075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35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448505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448505" algn="l"/>
        </a:tabLst>
        <a:defRPr sz="1350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578687" marR="0" indent="-130182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1125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705302" marR="0" indent="-126616" algn="l" defTabSz="5135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05302" algn="l"/>
        </a:tabLst>
        <a:defRPr sz="1125" kern="1200" spc="0" baseline="0">
          <a:gradFill>
            <a:gsLst>
              <a:gs pos="1250">
                <a:schemeClr val="bg2"/>
              </a:gs>
              <a:gs pos="100000">
                <a:schemeClr val="bg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412331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69119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5906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2694" indent="-128394" algn="l" defTabSz="513575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1pPr>
      <a:lvl2pPr marL="25678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2pPr>
      <a:lvl3pPr marL="51357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3pPr>
      <a:lvl4pPr marL="77036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4pPr>
      <a:lvl5pPr marL="102715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5pPr>
      <a:lvl6pPr marL="1283937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6pPr>
      <a:lvl7pPr marL="1540725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7pPr>
      <a:lvl8pPr marL="1797513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8pPr>
      <a:lvl9pPr marL="2054300" algn="l" defTabSz="513575" rtl="0" eaLnBrk="1" latinLnBrk="0" hangingPunct="1">
        <a:defRPr sz="10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9" cy="37196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8" y="1447803"/>
            <a:ext cx="8363937" cy="995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3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</p:sldLayoutIdLst>
  <p:transition>
    <p:fade/>
  </p:transition>
  <p:txStyles>
    <p:titleStyle>
      <a:lvl1pPr algn="l" defTabSz="454729" rtl="0" eaLnBrk="1" latinLnBrk="0" hangingPunct="1">
        <a:lnSpc>
          <a:spcPct val="90000"/>
        </a:lnSpc>
        <a:spcBef>
          <a:spcPct val="0"/>
        </a:spcBef>
        <a:buNone/>
        <a:defRPr lang="en-US" sz="2686" b="0" kern="1200" cap="none" spc="-50" baseline="0" dirty="0" smtClean="0">
          <a:ln w="3175">
            <a:noFill/>
          </a:ln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172109" indent="-172109" algn="l" defTabSz="454729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592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1pPr>
      <a:lvl2pPr marL="313428" indent="-141320" algn="l" defTabSz="454729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313428" algn="l"/>
        </a:tabLst>
        <a:defRPr sz="1393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2pPr>
      <a:lvl3pPr marL="454747" indent="-141320" algn="l" defTabSz="454729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1193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3pPr>
      <a:lvl4pPr marL="737385" indent="-111318" algn="l" defTabSz="454729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454747" algn="l"/>
        </a:tabLst>
        <a:defRPr sz="995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4pPr>
      <a:lvl5pPr marL="851861" indent="-114477" algn="l" defTabSz="454729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995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1250504" indent="-113682" algn="l" defTabSz="454729" rtl="0" eaLnBrk="1" latinLnBrk="0" hangingPunct="1">
        <a:spcBef>
          <a:spcPct val="20000"/>
        </a:spcBef>
        <a:buFont typeface="Arial" pitchFamily="34" charset="0"/>
        <a:buChar char="•"/>
        <a:defRPr sz="995" kern="1200">
          <a:solidFill>
            <a:schemeClr val="tx1"/>
          </a:solidFill>
          <a:latin typeface="+mn-lt"/>
          <a:ea typeface="+mn-ea"/>
          <a:cs typeface="+mn-cs"/>
        </a:defRPr>
      </a:lvl6pPr>
      <a:lvl7pPr marL="1477868" indent="-113682" algn="l" defTabSz="454729" rtl="0" eaLnBrk="1" latinLnBrk="0" hangingPunct="1">
        <a:spcBef>
          <a:spcPct val="20000"/>
        </a:spcBef>
        <a:buFont typeface="Arial" pitchFamily="34" charset="0"/>
        <a:buChar char="•"/>
        <a:defRPr sz="995" kern="1200">
          <a:solidFill>
            <a:schemeClr val="tx1"/>
          </a:solidFill>
          <a:latin typeface="+mn-lt"/>
          <a:ea typeface="+mn-ea"/>
          <a:cs typeface="+mn-cs"/>
        </a:defRPr>
      </a:lvl7pPr>
      <a:lvl8pPr marL="1705232" indent="-113682" algn="l" defTabSz="454729" rtl="0" eaLnBrk="1" latinLnBrk="0" hangingPunct="1">
        <a:spcBef>
          <a:spcPct val="20000"/>
        </a:spcBef>
        <a:buFont typeface="Arial" pitchFamily="34" charset="0"/>
        <a:buChar char="•"/>
        <a:defRPr sz="995" kern="1200">
          <a:solidFill>
            <a:schemeClr val="tx1"/>
          </a:solidFill>
          <a:latin typeface="+mn-lt"/>
          <a:ea typeface="+mn-ea"/>
          <a:cs typeface="+mn-cs"/>
        </a:defRPr>
      </a:lvl8pPr>
      <a:lvl9pPr marL="1932596" indent="-113682" algn="l" defTabSz="454729" rtl="0" eaLnBrk="1" latinLnBrk="0" hangingPunct="1">
        <a:spcBef>
          <a:spcPct val="20000"/>
        </a:spcBef>
        <a:buFont typeface="Arial" pitchFamily="34" charset="0"/>
        <a:buChar char="•"/>
        <a:defRPr sz="9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4729" rtl="0" eaLnBrk="1" latinLnBrk="0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1pPr>
      <a:lvl2pPr marL="227365" algn="l" defTabSz="454729" rtl="0" eaLnBrk="1" latinLnBrk="0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2pPr>
      <a:lvl3pPr marL="454729" algn="l" defTabSz="454729" rtl="0" eaLnBrk="1" latinLnBrk="0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3pPr>
      <a:lvl4pPr marL="682093" algn="l" defTabSz="454729" rtl="0" eaLnBrk="1" latinLnBrk="0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4pPr>
      <a:lvl5pPr marL="909458" algn="l" defTabSz="454729" rtl="0" eaLnBrk="1" latinLnBrk="0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5pPr>
      <a:lvl6pPr marL="1136822" algn="l" defTabSz="454729" rtl="0" eaLnBrk="1" latinLnBrk="0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6pPr>
      <a:lvl7pPr marL="1364186" algn="l" defTabSz="454729" rtl="0" eaLnBrk="1" latinLnBrk="0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7pPr>
      <a:lvl8pPr marL="1591550" algn="l" defTabSz="454729" rtl="0" eaLnBrk="1" latinLnBrk="0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8pPr>
      <a:lvl9pPr marL="1818915" algn="l" defTabSz="454729" rtl="0" eaLnBrk="1" latinLnBrk="0" hangingPunct="1">
        <a:defRPr sz="8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3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ypescriptlang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1.xml"/><Relationship Id="rId5" Type="http://schemas.openxmlformats.org/officeDocument/2006/relationships/image" Target="../media/image24.png"/><Relationship Id="rId4" Type="http://schemas.openxmlformats.org/officeDocument/2006/relationships/hyperlink" Target="http://visualstudiogallery.msdn.microsoft.com/07d54d12-7133-4e15-becb-6f451ea3bea6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msdn.com/b/bharry/archive/2012/10/24/typescript-a-real-world-story-of-adoption-in-tfs.aspx" TargetMode="External"/><Relationship Id="rId1" Type="http://schemas.openxmlformats.org/officeDocument/2006/relationships/slideLayout" Target="../slideLayouts/slideLayout33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3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54" y="2802838"/>
            <a:ext cx="8363938" cy="747897"/>
          </a:xfrm>
        </p:spPr>
        <p:txBody>
          <a:bodyPr/>
          <a:lstStyle/>
          <a:p>
            <a:r>
              <a:rPr lang="en-US" sz="6000" dirty="0" smtClean="0"/>
              <a:t>TypeScript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93310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Problem - scope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effectLst/>
              </a:rPr>
              <a:t>JavaScript's scope looks like C#, but does not work at a block level.  It is at the function level.</a:t>
            </a:r>
          </a:p>
          <a:p>
            <a:r>
              <a:rPr lang="en-AU" dirty="0" smtClean="0">
                <a:solidFill>
                  <a:schemeClr val="tx2"/>
                </a:solidFill>
                <a:effectLst/>
              </a:rPr>
              <a:t>It is so easy to get wrong</a:t>
            </a:r>
          </a:p>
          <a:p>
            <a:endParaRPr lang="en-AU" dirty="0" smtClean="0">
              <a:effectLst/>
            </a:endParaRPr>
          </a:p>
          <a:p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</a:t>
            </a:r>
            <a:r>
              <a:rPr lang="en-AU" dirty="0" err="1" smtClean="0">
                <a:effectLst/>
              </a:rPr>
              <a:t>i</a:t>
            </a:r>
            <a:r>
              <a:rPr lang="en-AU" dirty="0" smtClean="0">
                <a:effectLst/>
              </a:rPr>
              <a:t> = 1;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if (</a:t>
            </a:r>
            <a:r>
              <a:rPr lang="en-AU" dirty="0" err="1" smtClean="0">
                <a:effectLst/>
              </a:rPr>
              <a:t>i</a:t>
            </a:r>
            <a:r>
              <a:rPr lang="en-AU" dirty="0" smtClean="0">
                <a:effectLst/>
              </a:rPr>
              <a:t> == 1) {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   </a:t>
            </a:r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</a:t>
            </a:r>
            <a:r>
              <a:rPr lang="en-AU" dirty="0" err="1" smtClean="0">
                <a:effectLst/>
              </a:rPr>
              <a:t>i</a:t>
            </a:r>
            <a:r>
              <a:rPr lang="en-AU" dirty="0" smtClean="0">
                <a:effectLst/>
              </a:rPr>
              <a:t> = 2;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}</a:t>
            </a:r>
            <a:br>
              <a:rPr lang="en-AU" dirty="0" smtClean="0">
                <a:effectLst/>
              </a:rPr>
            </a:br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y = function { </a:t>
            </a:r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</a:t>
            </a:r>
            <a:r>
              <a:rPr lang="en-AU" dirty="0" err="1" smtClean="0">
                <a:effectLst/>
              </a:rPr>
              <a:t>i</a:t>
            </a:r>
            <a:r>
              <a:rPr lang="en-AU" dirty="0" smtClean="0">
                <a:effectLst/>
              </a:rPr>
              <a:t> = 3; }</a:t>
            </a:r>
            <a:br>
              <a:rPr lang="en-AU" dirty="0" smtClean="0">
                <a:effectLst/>
              </a:rPr>
            </a:br>
            <a:endParaRPr lang="en-AU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156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Problem - object extension, not class-based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28" y="1943104"/>
            <a:ext cx="8366321" cy="4080624"/>
          </a:xfrm>
        </p:spPr>
        <p:txBody>
          <a:bodyPr>
            <a:normAutofit fontScale="70000" lnSpcReduction="20000"/>
          </a:bodyPr>
          <a:lstStyle/>
          <a:p>
            <a:r>
              <a:rPr lang="en-AU" dirty="0">
                <a:effectLst/>
              </a:rPr>
              <a:t>B</a:t>
            </a:r>
            <a:r>
              <a:rPr lang="en-AU" dirty="0" smtClean="0">
                <a:effectLst/>
              </a:rPr>
              <a:t>ased on objects.  Easy to extend existing objects</a:t>
            </a:r>
          </a:p>
          <a:p>
            <a:r>
              <a:rPr lang="en-AU" dirty="0" smtClean="0">
                <a:effectLst/>
              </a:rPr>
              <a:t>This can be good, because you aren't restricted to defining your object at compile time only.</a:t>
            </a:r>
          </a:p>
          <a:p>
            <a:r>
              <a:rPr lang="en-AU" dirty="0" smtClean="0">
                <a:solidFill>
                  <a:schemeClr val="accent1"/>
                </a:solidFill>
                <a:effectLst/>
              </a:rPr>
              <a:t>It is so easy to get wrong</a:t>
            </a:r>
            <a:r>
              <a:rPr lang="en-AU" dirty="0" smtClean="0">
                <a:effectLst/>
              </a:rPr>
              <a:t/>
            </a:r>
            <a:br>
              <a:rPr lang="en-AU" dirty="0" smtClean="0">
                <a:effectLst/>
              </a:rPr>
            </a:br>
            <a:endParaRPr lang="en-AU" dirty="0" smtClean="0">
              <a:effectLst/>
            </a:endParaRPr>
          </a:p>
          <a:p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x = { a : 1, b : 2 }</a:t>
            </a:r>
            <a:br>
              <a:rPr lang="en-AU" dirty="0" smtClean="0">
                <a:effectLst/>
              </a:rPr>
            </a:br>
            <a:r>
              <a:rPr lang="en-AU" dirty="0" err="1" smtClean="0">
                <a:effectLst/>
              </a:rPr>
              <a:t>x.c</a:t>
            </a:r>
            <a:r>
              <a:rPr lang="en-AU" dirty="0" smtClean="0">
                <a:effectLst/>
              </a:rPr>
              <a:t> = 3;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console.log(</a:t>
            </a:r>
            <a:r>
              <a:rPr lang="en-AU" dirty="0" err="1" smtClean="0">
                <a:effectLst/>
              </a:rPr>
              <a:t>x.a</a:t>
            </a:r>
            <a:r>
              <a:rPr lang="en-AU" dirty="0" smtClean="0">
                <a:effectLst/>
              </a:rPr>
              <a:t> + </a:t>
            </a:r>
            <a:r>
              <a:rPr lang="en-AU" dirty="0" err="1" smtClean="0">
                <a:effectLst/>
              </a:rPr>
              <a:t>x.b</a:t>
            </a:r>
            <a:r>
              <a:rPr lang="en-AU" dirty="0" smtClean="0">
                <a:effectLst/>
              </a:rPr>
              <a:t> + </a:t>
            </a:r>
            <a:r>
              <a:rPr lang="en-AU" dirty="0" err="1" smtClean="0">
                <a:effectLst/>
              </a:rPr>
              <a:t>x.c</a:t>
            </a:r>
            <a:r>
              <a:rPr lang="en-AU" dirty="0" smtClean="0">
                <a:effectLst/>
              </a:rPr>
              <a:t>);</a:t>
            </a:r>
            <a:br>
              <a:rPr lang="en-AU" dirty="0" smtClean="0">
                <a:effectLst/>
              </a:rPr>
            </a:br>
            <a:endParaRPr lang="en-AU" dirty="0" smtClean="0">
              <a:effectLst/>
            </a:endParaRPr>
          </a:p>
          <a:p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x = { a : 1, b : 2, a : 3 }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console.log(</a:t>
            </a:r>
            <a:r>
              <a:rPr lang="en-AU" dirty="0" err="1" smtClean="0">
                <a:effectLst/>
              </a:rPr>
              <a:t>x.a</a:t>
            </a:r>
            <a:r>
              <a:rPr lang="en-AU" dirty="0" smtClean="0">
                <a:effectLst/>
              </a:rPr>
              <a:t> + </a:t>
            </a:r>
            <a:r>
              <a:rPr lang="en-AU" dirty="0" err="1" smtClean="0">
                <a:effectLst/>
              </a:rPr>
              <a:t>x.b</a:t>
            </a:r>
            <a:r>
              <a:rPr lang="en-AU" dirty="0" smtClean="0">
                <a:effectLst/>
              </a:rPr>
              <a:t>);</a:t>
            </a:r>
            <a:br>
              <a:rPr lang="en-AU" dirty="0" smtClean="0">
                <a:effectLst/>
              </a:rPr>
            </a:br>
            <a:endParaRPr lang="en-AU" dirty="0">
              <a:effectLst/>
            </a:endParaRPr>
          </a:p>
          <a:p>
            <a:r>
              <a:rPr lang="en-AU" dirty="0" smtClean="0">
                <a:effectLst/>
              </a:rPr>
              <a:t>// object </a:t>
            </a:r>
            <a:r>
              <a:rPr lang="en-AU" dirty="0">
                <a:effectLst/>
              </a:rPr>
              <a:t>inheritance is possible, </a:t>
            </a:r>
            <a:r>
              <a:rPr lang="en-AU" dirty="0" smtClean="0">
                <a:effectLst/>
              </a:rPr>
              <a:t>but too </a:t>
            </a:r>
            <a:r>
              <a:rPr lang="en-AU" dirty="0">
                <a:effectLst/>
              </a:rPr>
              <a:t>messy, so we learn to live without it. </a:t>
            </a:r>
            <a:r>
              <a:rPr lang="en-AU" dirty="0" smtClean="0">
                <a:effectLst/>
              </a:rPr>
              <a:t/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// This </a:t>
            </a:r>
            <a:r>
              <a:rPr lang="en-AU" dirty="0">
                <a:effectLst/>
              </a:rPr>
              <a:t>means </a:t>
            </a:r>
            <a:r>
              <a:rPr lang="en-AU" dirty="0" smtClean="0">
                <a:effectLst/>
              </a:rPr>
              <a:t>we </a:t>
            </a:r>
            <a:r>
              <a:rPr lang="en-AU" dirty="0">
                <a:effectLst/>
              </a:rPr>
              <a:t>don't define contracts for our code, we don't describe the shape or capabilities of our object upfront, we expect it to all just work at runtime</a:t>
            </a:r>
            <a:r>
              <a:rPr lang="en-AU" dirty="0" smtClean="0">
                <a:effectLst/>
              </a:rPr>
              <a:t>.  No design time checking.</a:t>
            </a:r>
            <a:endParaRPr lang="en-AU" dirty="0">
              <a:effectLst/>
            </a:endParaRP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9274752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- object inheritance is hard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Based on object extension.  Not class inheritance (at a syntax level)</a:t>
            </a:r>
          </a:p>
          <a:p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animal =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name;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 cat = </a:t>
            </a:r>
            <a:r>
              <a:rPr lang="en-US" dirty="0" err="1" smtClean="0"/>
              <a:t>jQuery.extend</a:t>
            </a:r>
            <a:r>
              <a:rPr lang="en-US" dirty="0" smtClean="0"/>
              <a:t>( animal,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claw = function() { /*claw*/ };</a:t>
            </a:r>
            <a:br>
              <a:rPr lang="en-US" dirty="0" smtClean="0"/>
            </a:br>
            <a:r>
              <a:rPr lang="en-US" dirty="0" smtClean="0"/>
              <a:t>});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2"/>
                </a:solidFill>
              </a:rPr>
              <a:t>//Syntax complicated, so nobody really does it.</a:t>
            </a:r>
            <a:endParaRPr lang="en-A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81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Problem - hoisting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28" y="1943103"/>
            <a:ext cx="8366321" cy="4137186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>
                <a:effectLst/>
              </a:rPr>
              <a:t>Hoisting is essentially a scoping problem, </a:t>
            </a:r>
            <a:r>
              <a:rPr lang="en-AU" dirty="0" smtClean="0">
                <a:solidFill>
                  <a:schemeClr val="accent1"/>
                </a:solidFill>
                <a:effectLst/>
              </a:rPr>
              <a:t>nearly all cases, the behaviour is completely wrong.</a:t>
            </a:r>
            <a:r>
              <a:rPr lang="en-AU" dirty="0" smtClean="0">
                <a:effectLst/>
              </a:rPr>
              <a:t/>
            </a:r>
            <a:br>
              <a:rPr lang="en-AU" dirty="0" smtClean="0">
                <a:effectLst/>
              </a:rPr>
            </a:br>
            <a:endParaRPr lang="en-AU" dirty="0" smtClean="0">
              <a:effectLst/>
            </a:endParaRPr>
          </a:p>
          <a:p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foo = 1;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function x() {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    foo = 2;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    </a:t>
            </a:r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foo = 3;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}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console.log(foo);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/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// what is foo?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// what is </a:t>
            </a:r>
            <a:r>
              <a:rPr lang="en-AU" dirty="0" err="1" smtClean="0">
                <a:effectLst/>
              </a:rPr>
              <a:t>x.foo</a:t>
            </a:r>
            <a:r>
              <a:rPr lang="en-AU" dirty="0" smtClean="0">
                <a:effectLst/>
              </a:rPr>
              <a:t>?</a:t>
            </a:r>
            <a:br>
              <a:rPr lang="en-AU" dirty="0" smtClean="0">
                <a:effectLst/>
              </a:rPr>
            </a:br>
            <a:endParaRPr lang="en-AU" dirty="0" smtClean="0">
              <a:effectLst/>
            </a:endParaRPr>
          </a:p>
          <a:p>
            <a:r>
              <a:rPr lang="en-AU" dirty="0" err="1">
                <a:effectLst/>
              </a:rPr>
              <a:t>v</a:t>
            </a:r>
            <a:r>
              <a:rPr lang="en-AU" dirty="0" err="1" smtClean="0">
                <a:effectLst/>
              </a:rPr>
              <a:t>ar</a:t>
            </a:r>
            <a:r>
              <a:rPr lang="en-AU" dirty="0" smtClean="0">
                <a:effectLst/>
              </a:rPr>
              <a:t> foo = 1;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function x() {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    </a:t>
            </a:r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foo;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    foo = 2;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    foo = 3;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}</a:t>
            </a:r>
            <a:br>
              <a:rPr lang="en-AU" dirty="0" smtClean="0">
                <a:effectLst/>
              </a:rPr>
            </a:br>
            <a:endParaRPr lang="en-AU" dirty="0" smtClean="0">
              <a:effectLst/>
            </a:endParaRPr>
          </a:p>
          <a:p>
            <a:r>
              <a:rPr lang="en-AU" dirty="0" smtClean="0">
                <a:effectLst/>
              </a:rPr>
              <a:t>// example of where </a:t>
            </a:r>
            <a:r>
              <a:rPr lang="en-AU" dirty="0" err="1" smtClean="0">
                <a:effectLst/>
              </a:rPr>
              <a:t>Javascript</a:t>
            </a:r>
            <a:r>
              <a:rPr lang="en-AU" dirty="0" smtClean="0">
                <a:effectLst/>
              </a:rPr>
              <a:t> just give you weird results</a:t>
            </a:r>
            <a:endParaRPr lang="en-A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90872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Problem - multiple files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4312"/>
            <a:ext cx="8573488" cy="1607034"/>
          </a:xfrm>
        </p:spPr>
        <p:txBody>
          <a:bodyPr>
            <a:normAutofit lnSpcReduction="10000"/>
          </a:bodyPr>
          <a:lstStyle/>
          <a:p>
            <a:r>
              <a:rPr lang="en-AU" dirty="0" smtClean="0">
                <a:effectLst/>
              </a:rPr>
              <a:t>Last </a:t>
            </a:r>
            <a:r>
              <a:rPr lang="en-AU" dirty="0">
                <a:effectLst/>
              </a:rPr>
              <a:t>problem for today</a:t>
            </a:r>
            <a:r>
              <a:rPr lang="en-AU" dirty="0" smtClean="0">
                <a:effectLst/>
              </a:rPr>
              <a:t>.</a:t>
            </a:r>
            <a:endParaRPr lang="en-AU" dirty="0">
              <a:effectLst/>
            </a:endParaRPr>
          </a:p>
          <a:p>
            <a:r>
              <a:rPr lang="en-AU" dirty="0">
                <a:effectLst/>
              </a:rPr>
              <a:t>JavaScript doesn't understand multiple files.  </a:t>
            </a:r>
            <a:endParaRPr lang="en-AU" dirty="0" smtClean="0">
              <a:effectLst/>
            </a:endParaRPr>
          </a:p>
          <a:p>
            <a:r>
              <a:rPr lang="en-AU" dirty="0" smtClean="0">
                <a:effectLst/>
              </a:rPr>
              <a:t>VS.NET helps </a:t>
            </a:r>
            <a:r>
              <a:rPr lang="en-AU" dirty="0">
                <a:effectLst/>
              </a:rPr>
              <a:t>with &lt;reference&gt;, but </a:t>
            </a:r>
            <a:r>
              <a:rPr lang="en-AU" dirty="0" smtClean="0">
                <a:effectLst/>
              </a:rPr>
              <a:t>doesn't </a:t>
            </a:r>
            <a:r>
              <a:rPr lang="en-AU" dirty="0">
                <a:effectLst/>
              </a:rPr>
              <a:t>help you check the correctness of your </a:t>
            </a:r>
            <a:r>
              <a:rPr lang="en-AU" dirty="0" smtClean="0">
                <a:effectLst/>
              </a:rPr>
              <a:t>reference code</a:t>
            </a:r>
            <a:endParaRPr lang="en-AU" dirty="0">
              <a:effectLst/>
            </a:endParaRPr>
          </a:p>
          <a:p>
            <a:endParaRPr lang="en-AU" dirty="0"/>
          </a:p>
        </p:txBody>
      </p:sp>
      <p:pic>
        <p:nvPicPr>
          <p:cNvPr id="1028" name="Picture 4" descr="Ff798328.d3abb77b-866e-4d13-a266-35e2195c86e4(en-us,PandP.1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4" y="3512584"/>
            <a:ext cx="6572250" cy="205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2025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Let's look at TypeScript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effectLst/>
              </a:rPr>
              <a:t>To get started with </a:t>
            </a:r>
            <a:r>
              <a:rPr lang="en-AU" dirty="0" err="1" smtClean="0">
                <a:effectLst/>
              </a:rPr>
              <a:t>TypeScript</a:t>
            </a:r>
            <a:r>
              <a:rPr lang="en-AU" dirty="0" smtClean="0">
                <a:effectLst/>
              </a:rPr>
              <a:t>, grab it from </a:t>
            </a:r>
            <a:r>
              <a:rPr lang="en-AU" dirty="0" smtClean="0">
                <a:effectLst/>
                <a:hlinkClick r:id="rId3"/>
              </a:rPr>
              <a:t>http://typescriptlang.org</a:t>
            </a:r>
            <a:r>
              <a:rPr lang="en-AU" dirty="0" smtClean="0">
                <a:effectLst/>
              </a:rPr>
              <a:t> this includes VS2012 extensions </a:t>
            </a:r>
          </a:p>
          <a:p>
            <a:r>
              <a:rPr lang="en-AU" dirty="0" smtClean="0">
                <a:effectLst/>
              </a:rPr>
              <a:t>Next, grab Web Essentials 2012 VS Extension. </a:t>
            </a:r>
            <a:r>
              <a:rPr lang="en-AU" dirty="0">
                <a:hlinkClick r:id="rId4"/>
              </a:rPr>
              <a:t>http://visualstudiogallery.msdn.microsoft.com/07d54d12-7133-4e15-becb-6f451ea3bea6</a:t>
            </a:r>
            <a:r>
              <a:rPr lang="en-AU" dirty="0" smtClean="0">
                <a:effectLst/>
              </a:rPr>
              <a:t/>
            </a:r>
            <a:br>
              <a:rPr lang="en-AU" dirty="0" smtClean="0">
                <a:effectLst/>
              </a:rPr>
            </a:br>
            <a:r>
              <a:rPr lang="en-AU" dirty="0" smtClean="0"/>
              <a:t/>
            </a:r>
            <a:br>
              <a:rPr lang="en-AU" dirty="0" smtClean="0"/>
            </a:br>
            <a:endParaRPr lang="en-AU" dirty="0" smtClean="0"/>
          </a:p>
        </p:txBody>
      </p:sp>
      <p:pic>
        <p:nvPicPr>
          <p:cNvPr id="1026" name="Picture 2" descr="http://i1.visualstudiogallery.msdn.s-msft.com/07d54d12-7133-4e15-becb-6f451ea3bea6/image/file/85648/1/typescript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9"/>
          <a:stretch/>
        </p:blipFill>
        <p:spPr bwMode="auto">
          <a:xfrm>
            <a:off x="1022474" y="3817244"/>
            <a:ext cx="5715000" cy="29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27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TypeScript</a:t>
            </a:r>
            <a:r>
              <a:rPr lang="en-AU" dirty="0" smtClean="0"/>
              <a:t> - first glance - optional strong type checking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28" y="1943103"/>
            <a:ext cx="8366321" cy="3696934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>
                <a:effectLst/>
              </a:rPr>
              <a:t>// </a:t>
            </a:r>
            <a:r>
              <a:rPr lang="en-AU" dirty="0" err="1" smtClean="0">
                <a:effectLst/>
              </a:rPr>
              <a:t>js</a:t>
            </a:r>
            <a:r>
              <a:rPr lang="en-AU" dirty="0" smtClean="0">
                <a:effectLst/>
              </a:rPr>
              <a:t/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function f(x, y) {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   return x * y;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}</a:t>
            </a:r>
            <a:br>
              <a:rPr lang="en-AU" dirty="0" smtClean="0">
                <a:effectLst/>
              </a:rPr>
            </a:br>
            <a:endParaRPr lang="en-AU" dirty="0" smtClean="0">
              <a:effectLst/>
            </a:endParaRPr>
          </a:p>
          <a:p>
            <a:r>
              <a:rPr lang="en-AU" dirty="0" smtClean="0">
                <a:effectLst/>
              </a:rPr>
              <a:t>// </a:t>
            </a:r>
            <a:r>
              <a:rPr lang="en-AU" dirty="0" err="1" smtClean="0">
                <a:effectLst/>
              </a:rPr>
              <a:t>ts</a:t>
            </a:r>
            <a:r>
              <a:rPr lang="en-AU" dirty="0" smtClean="0">
                <a:effectLst/>
              </a:rPr>
              <a:t/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function f(x </a:t>
            </a:r>
            <a:r>
              <a:rPr lang="en-AU" dirty="0" smtClean="0">
                <a:solidFill>
                  <a:srgbClr val="0070C0"/>
                </a:solidFill>
                <a:effectLst/>
              </a:rPr>
              <a:t>: number</a:t>
            </a:r>
            <a:r>
              <a:rPr lang="en-AU" dirty="0" smtClean="0">
                <a:effectLst/>
              </a:rPr>
              <a:t>, y </a:t>
            </a:r>
            <a:r>
              <a:rPr lang="en-AU" dirty="0" smtClean="0">
                <a:solidFill>
                  <a:srgbClr val="0070C0"/>
                </a:solidFill>
                <a:effectLst/>
              </a:rPr>
              <a:t>: number</a:t>
            </a:r>
            <a:r>
              <a:rPr lang="en-AU" dirty="0" smtClean="0">
                <a:effectLst/>
              </a:rPr>
              <a:t>) </a:t>
            </a:r>
            <a:r>
              <a:rPr lang="en-AU" dirty="0" smtClean="0">
                <a:solidFill>
                  <a:srgbClr val="0070C0"/>
                </a:solidFill>
                <a:effectLst/>
              </a:rPr>
              <a:t>: number </a:t>
            </a:r>
            <a:r>
              <a:rPr lang="en-AU" dirty="0" smtClean="0">
                <a:effectLst/>
              </a:rPr>
              <a:t>{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    return x * y;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}</a:t>
            </a:r>
            <a:endParaRPr lang="en-AU" dirty="0">
              <a:effectLst/>
            </a:endParaRPr>
          </a:p>
          <a:p>
            <a:pPr marL="0" indent="0">
              <a:buNone/>
            </a:pPr>
            <a:endParaRPr lang="en-AU" dirty="0" smtClean="0">
              <a:effectLst/>
            </a:endParaRPr>
          </a:p>
          <a:p>
            <a:pPr marL="0" indent="0">
              <a:buNone/>
            </a:pPr>
            <a:r>
              <a:rPr lang="en-AU" dirty="0" smtClean="0">
                <a:effectLst/>
              </a:rPr>
              <a:t>// Type information is enforced in design and</a:t>
            </a:r>
          </a:p>
          <a:p>
            <a:pPr marL="0" indent="0">
              <a:buNone/>
            </a:pPr>
            <a:r>
              <a:rPr lang="en-AU" dirty="0" smtClean="0">
                <a:effectLst/>
              </a:rPr>
              <a:t>// compile time, but removed at runtime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732" y="3961210"/>
            <a:ext cx="2664619" cy="152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7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TypeScript</a:t>
            </a:r>
            <a:r>
              <a:rPr lang="en-AU" dirty="0" smtClean="0"/>
              <a:t> - </a:t>
            </a:r>
            <a:r>
              <a:rPr lang="en-AU" dirty="0" err="1" smtClean="0"/>
              <a:t>demo.ts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28" y="1943103"/>
            <a:ext cx="8366321" cy="3940339"/>
          </a:xfrm>
        </p:spPr>
        <p:txBody>
          <a:bodyPr>
            <a:normAutofit/>
          </a:bodyPr>
          <a:lstStyle/>
          <a:p>
            <a:r>
              <a:rPr lang="en-AU" dirty="0" smtClean="0">
                <a:effectLst/>
              </a:rPr>
              <a:t>Let's go see </a:t>
            </a:r>
            <a:r>
              <a:rPr lang="en-AU" dirty="0" err="1" smtClean="0">
                <a:effectLst/>
              </a:rPr>
              <a:t>demo.ts</a:t>
            </a:r>
            <a:r>
              <a:rPr lang="en-AU" dirty="0" smtClean="0">
                <a:effectLst/>
              </a:rPr>
              <a:t> in Visual Studio</a:t>
            </a:r>
          </a:p>
        </p:txBody>
      </p:sp>
    </p:spTree>
    <p:extLst>
      <p:ext uri="{BB962C8B-B14F-4D97-AF65-F5344CB8AC3E}">
        <p14:creationId xmlns:p14="http://schemas.microsoft.com/office/powerpoint/2010/main" val="398565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TypeScript</a:t>
            </a:r>
            <a:r>
              <a:rPr lang="en-AU" dirty="0" smtClean="0"/>
              <a:t> - Interfaces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// </a:t>
            </a:r>
            <a:r>
              <a:rPr lang="en-AU" dirty="0" err="1" smtClean="0"/>
              <a:t>ts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interface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357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TypeScript</a:t>
            </a:r>
            <a:r>
              <a:rPr lang="en-AU" dirty="0" smtClean="0"/>
              <a:t> features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28" y="1943104"/>
            <a:ext cx="8366321" cy="3913268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S</a:t>
            </a:r>
            <a:r>
              <a:rPr lang="en-AU" baseline="0" dirty="0" smtClean="0"/>
              <a:t>tatic </a:t>
            </a:r>
            <a:r>
              <a:rPr lang="en-AU" baseline="0" dirty="0" smtClean="0">
                <a:solidFill>
                  <a:schemeClr val="tx2"/>
                </a:solidFill>
              </a:rPr>
              <a:t>Type </a:t>
            </a:r>
            <a:r>
              <a:rPr lang="en-AU" baseline="0" dirty="0" smtClean="0"/>
              <a:t>Checking</a:t>
            </a:r>
          </a:p>
          <a:p>
            <a:r>
              <a:rPr lang="en-AU" baseline="0" dirty="0" smtClean="0">
                <a:solidFill>
                  <a:schemeClr val="tx2"/>
                </a:solidFill>
              </a:rPr>
              <a:t>Modules </a:t>
            </a:r>
            <a:r>
              <a:rPr lang="en-AU" baseline="0" dirty="0" smtClean="0"/>
              <a:t>and </a:t>
            </a:r>
            <a:r>
              <a:rPr lang="en-AU" baseline="0" dirty="0" smtClean="0">
                <a:solidFill>
                  <a:schemeClr val="tx2"/>
                </a:solidFill>
              </a:rPr>
              <a:t>Export</a:t>
            </a:r>
            <a:endParaRPr lang="en-AU" dirty="0" smtClean="0"/>
          </a:p>
          <a:p>
            <a:r>
              <a:rPr lang="en-AU" baseline="0" dirty="0" smtClean="0">
                <a:solidFill>
                  <a:schemeClr val="tx2"/>
                </a:solidFill>
              </a:rPr>
              <a:t>Interface</a:t>
            </a:r>
            <a:r>
              <a:rPr lang="en-AU" baseline="0" dirty="0" smtClean="0">
                <a:solidFill>
                  <a:srgbClr val="C00000"/>
                </a:solidFill>
              </a:rPr>
              <a:t> </a:t>
            </a:r>
            <a:r>
              <a:rPr lang="en-AU" baseline="0" dirty="0" smtClean="0"/>
              <a:t>and </a:t>
            </a:r>
            <a:r>
              <a:rPr lang="en-AU" baseline="0" dirty="0" smtClean="0">
                <a:solidFill>
                  <a:schemeClr val="tx2"/>
                </a:solidFill>
              </a:rPr>
              <a:t>Class</a:t>
            </a:r>
            <a:r>
              <a:rPr lang="en-AU" baseline="0" dirty="0" smtClean="0">
                <a:solidFill>
                  <a:srgbClr val="C00000"/>
                </a:solidFill>
              </a:rPr>
              <a:t> </a:t>
            </a:r>
            <a:r>
              <a:rPr lang="en-AU" baseline="0" dirty="0" smtClean="0"/>
              <a:t>for </a:t>
            </a:r>
            <a:r>
              <a:rPr lang="en-AU" dirty="0" smtClean="0"/>
              <a:t>traditional Object Oriented Programming</a:t>
            </a:r>
            <a:endParaRPr lang="en-AU" baseline="0" dirty="0" smtClean="0"/>
          </a:p>
          <a:p>
            <a:endParaRPr lang="en-AU" baseline="0" dirty="0" smtClean="0"/>
          </a:p>
          <a:p>
            <a:r>
              <a:rPr lang="en-AU" baseline="0" dirty="0" smtClean="0"/>
              <a:t>Works with all your existing JavaScript libraries</a:t>
            </a:r>
          </a:p>
          <a:p>
            <a:r>
              <a:rPr lang="en-AU" dirty="0" smtClean="0"/>
              <a:t>Low</a:t>
            </a:r>
            <a:r>
              <a:rPr lang="en-AU" baseline="0" dirty="0" smtClean="0"/>
              <a:t> learning overhead compared to similar JavaScript systems (</a:t>
            </a:r>
            <a:r>
              <a:rPr lang="en-AU" baseline="0" dirty="0" err="1" smtClean="0"/>
              <a:t>CoffeeScript</a:t>
            </a:r>
            <a:r>
              <a:rPr lang="en-AU" baseline="0" dirty="0" smtClean="0"/>
              <a:t> or Dart)</a:t>
            </a:r>
          </a:p>
          <a:p>
            <a:endParaRPr lang="en-AU" dirty="0"/>
          </a:p>
          <a:p>
            <a:r>
              <a:rPr lang="en-AU" baseline="0" dirty="0" smtClean="0"/>
              <a:t>Amazing Visual Studio tooling</a:t>
            </a:r>
          </a:p>
          <a:p>
            <a:r>
              <a:rPr lang="en-AU" dirty="0" smtClean="0"/>
              <a:t>Outstanding team and refactoring scenarios</a:t>
            </a:r>
            <a:endParaRPr lang="en-AU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505797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effectLst/>
              </a:rPr>
              <a:t>What is </a:t>
            </a:r>
            <a:r>
              <a:rPr lang="en-AU" dirty="0" err="1" smtClean="0">
                <a:effectLst/>
              </a:rPr>
              <a:t>TypeScript</a:t>
            </a:r>
            <a:endParaRPr lang="en-AU" dirty="0" smtClean="0">
              <a:effectLst/>
            </a:endParaRPr>
          </a:p>
          <a:p>
            <a:r>
              <a:rPr lang="en-AU" dirty="0" smtClean="0">
                <a:effectLst/>
              </a:rPr>
              <a:t>Why do we need </a:t>
            </a:r>
            <a:r>
              <a:rPr lang="en-AU" dirty="0" smtClean="0">
                <a:effectLst/>
              </a:rPr>
              <a:t>TypeScript</a:t>
            </a:r>
            <a:endParaRPr lang="en-AU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586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Real world story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effectLst/>
              </a:rPr>
              <a:t>Brian Harry (of TFS) converts TFS Web UI to </a:t>
            </a:r>
            <a:r>
              <a:rPr lang="en-AU" dirty="0" err="1" smtClean="0">
                <a:effectLst/>
              </a:rPr>
              <a:t>TypeScript</a:t>
            </a:r>
            <a:endParaRPr lang="en-AU" dirty="0" smtClean="0">
              <a:effectLst/>
            </a:endParaRPr>
          </a:p>
          <a:p>
            <a:r>
              <a:rPr lang="en-AU" dirty="0" smtClean="0">
                <a:effectLst/>
              </a:rPr>
              <a:t>80,000 lines of code</a:t>
            </a:r>
          </a:p>
          <a:p>
            <a:r>
              <a:rPr lang="en-AU" dirty="0" smtClean="0">
                <a:effectLst/>
              </a:rPr>
              <a:t>Heavily tested by unit tests and functional tests, </a:t>
            </a:r>
            <a:r>
              <a:rPr lang="en-AU" dirty="0" err="1" smtClean="0">
                <a:effectLst/>
              </a:rPr>
              <a:t>JSLint</a:t>
            </a:r>
            <a:r>
              <a:rPr lang="en-AU" dirty="0" smtClean="0">
                <a:effectLst/>
              </a:rPr>
              <a:t> clean</a:t>
            </a:r>
          </a:p>
          <a:p>
            <a:r>
              <a:rPr lang="en-AU" dirty="0" smtClean="0">
                <a:effectLst/>
              </a:rPr>
              <a:t>Finds 13 bugs </a:t>
            </a:r>
            <a:r>
              <a:rPr lang="en-AU" smtClean="0">
                <a:effectLst/>
              </a:rPr>
              <a:t>after initial conversion</a:t>
            </a:r>
            <a:endParaRPr lang="en-AU" dirty="0" smtClean="0">
              <a:effectLst/>
            </a:endParaRPr>
          </a:p>
          <a:p>
            <a:r>
              <a:rPr lang="en-AU" dirty="0">
                <a:effectLst/>
                <a:hlinkClick r:id="rId2"/>
              </a:rPr>
              <a:t>http://blogs.msdn.com/b/bharry/archive/2012/10/24/typescript-a-real-world-story-of-adoption-in-tfs.aspx</a:t>
            </a:r>
            <a:endParaRPr lang="en-AU" dirty="0">
              <a:effectLst/>
            </a:endParaRPr>
          </a:p>
          <a:p>
            <a:endParaRPr lang="en-AU" dirty="0" smtClean="0">
              <a:effectLst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6444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How - existing projects - practical guidelines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4312"/>
            <a:ext cx="7603177" cy="3524928"/>
          </a:xfrm>
        </p:spPr>
        <p:txBody>
          <a:bodyPr>
            <a:normAutofit/>
          </a:bodyPr>
          <a:lstStyle/>
          <a:p>
            <a:r>
              <a:rPr lang="en-AU" dirty="0" smtClean="0">
                <a:effectLst/>
              </a:rPr>
              <a:t>Q: I have spaghetti JavaScript how do I update them to </a:t>
            </a:r>
            <a:r>
              <a:rPr lang="en-AU" dirty="0" err="1" smtClean="0">
                <a:effectLst/>
              </a:rPr>
              <a:t>TypeScript</a:t>
            </a:r>
            <a:r>
              <a:rPr lang="en-AU" dirty="0" smtClean="0">
                <a:effectLst/>
              </a:rPr>
              <a:t>?</a:t>
            </a:r>
            <a:br>
              <a:rPr lang="en-AU" dirty="0" smtClean="0">
                <a:effectLst/>
              </a:rPr>
            </a:br>
            <a:endParaRPr lang="en-AU" dirty="0" smtClean="0">
              <a:effectLst/>
            </a:endParaRPr>
          </a:p>
          <a:p>
            <a:r>
              <a:rPr lang="en-AU" dirty="0" smtClean="0">
                <a:effectLst/>
              </a:rPr>
              <a:t>You </a:t>
            </a:r>
            <a:r>
              <a:rPr lang="en-AU" dirty="0">
                <a:effectLst/>
              </a:rPr>
              <a:t>don't have to start with your largest file.  </a:t>
            </a:r>
            <a:r>
              <a:rPr lang="en-AU" dirty="0" smtClean="0">
                <a:effectLst/>
              </a:rPr>
              <a:t/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You don't have to convert all your files.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Start </a:t>
            </a:r>
            <a:r>
              <a:rPr lang="en-AU" dirty="0">
                <a:effectLst/>
              </a:rPr>
              <a:t>with the smaller file</a:t>
            </a:r>
            <a:r>
              <a:rPr lang="en-AU" dirty="0" smtClean="0">
                <a:effectLst/>
              </a:rPr>
              <a:t>.  Everything will still work.</a:t>
            </a:r>
          </a:p>
          <a:p>
            <a:pPr marL="0" indent="0">
              <a:buNone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08874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How - existing projects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effectLst/>
              </a:rPr>
              <a:t>#1 copy the JS file and paste into a TS file.  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Remember: JS is subset of TS</a:t>
            </a:r>
            <a:r>
              <a:rPr lang="en-AU" dirty="0" smtClean="0"/>
              <a:t/>
            </a:r>
            <a:br>
              <a:rPr lang="en-AU" dirty="0" smtClean="0"/>
            </a:b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370" y="3503219"/>
            <a:ext cx="32289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2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How - existing projects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>
                <a:effectLst/>
              </a:rPr>
              <a:t>#2 Add &lt;reference&gt; for 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definition files</a:t>
            </a:r>
          </a:p>
          <a:p>
            <a:endParaRPr lang="en-AU" dirty="0" smtClean="0">
              <a:effectLst/>
            </a:endParaRPr>
          </a:p>
          <a:p>
            <a:r>
              <a:rPr lang="en-AU" dirty="0" smtClean="0">
                <a:effectLst/>
              </a:rPr>
              <a:t>#3 Optional arguments in 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your functions  </a:t>
            </a:r>
          </a:p>
          <a:p>
            <a:endParaRPr lang="en-AU" dirty="0" smtClean="0">
              <a:effectLst/>
            </a:endParaRPr>
          </a:p>
          <a:p>
            <a:r>
              <a:rPr lang="en-AU" dirty="0" smtClean="0">
                <a:effectLst/>
              </a:rPr>
              <a:t>#4 Fix ad-hoc objects to match definition interfaces.</a:t>
            </a:r>
          </a:p>
          <a:p>
            <a:endParaRPr lang="en-AU" dirty="0" smtClean="0">
              <a:effectLst/>
            </a:endParaRPr>
          </a:p>
          <a:p>
            <a:r>
              <a:rPr lang="en-AU" dirty="0" smtClean="0">
                <a:effectLst/>
              </a:rPr>
              <a:t>#5 Create missing definitions (e.g. 3rd party JQuery extensions)</a:t>
            </a:r>
          </a:p>
          <a:p>
            <a:r>
              <a:rPr lang="en-AU" dirty="0" smtClean="0">
                <a:effectLst/>
              </a:rPr>
              <a:t>Majority of errors are </a:t>
            </a:r>
            <a:r>
              <a:rPr lang="en-AU" dirty="0" err="1" smtClean="0">
                <a:effectLst/>
              </a:rPr>
              <a:t>TypeScript</a:t>
            </a:r>
            <a:r>
              <a:rPr lang="en-AU" dirty="0" smtClean="0">
                <a:effectLst/>
              </a:rPr>
              <a:t> asking you to describe the interface better.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343" y="1556792"/>
            <a:ext cx="3579019" cy="199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0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How - existing projects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r>
              <a:rPr lang="en-AU" dirty="0" smtClean="0">
                <a:effectLst/>
              </a:rPr>
              <a:t>#6 Fix minor issues is TS</a:t>
            </a:r>
          </a:p>
          <a:p>
            <a:pPr lvl="1"/>
            <a:r>
              <a:rPr lang="en-AU" dirty="0" smtClean="0">
                <a:effectLst/>
              </a:rPr>
              <a:t>Fix deprecated method references (</a:t>
            </a:r>
            <a:r>
              <a:rPr lang="en-AU" dirty="0" err="1" smtClean="0">
                <a:effectLst/>
              </a:rPr>
              <a:t>JQuery.live</a:t>
            </a:r>
            <a:r>
              <a:rPr lang="en-AU" dirty="0" smtClean="0">
                <a:effectLst/>
              </a:rPr>
              <a:t> should be </a:t>
            </a:r>
            <a:r>
              <a:rPr lang="en-AU" dirty="0" err="1" smtClean="0">
                <a:effectLst/>
              </a:rPr>
              <a:t>JQuery.on</a:t>
            </a:r>
            <a:r>
              <a:rPr lang="en-AU" dirty="0" smtClean="0">
                <a:effectLst/>
              </a:rPr>
              <a:t>)</a:t>
            </a:r>
          </a:p>
          <a:p>
            <a:pPr lvl="1"/>
            <a:r>
              <a:rPr lang="en-AU" dirty="0" smtClean="0">
                <a:effectLst/>
              </a:rPr>
              <a:t>Fix Date - Date</a:t>
            </a:r>
          </a:p>
          <a:p>
            <a:pPr lvl="1"/>
            <a:r>
              <a:rPr lang="en-AU" dirty="0" smtClean="0">
                <a:effectLst/>
              </a:rPr>
              <a:t>These are common issues - easy to find solutions on </a:t>
            </a:r>
            <a:r>
              <a:rPr lang="en-AU" dirty="0" err="1" smtClean="0">
                <a:effectLst/>
              </a:rPr>
              <a:t>StackOverflow</a:t>
            </a:r>
            <a:r>
              <a:rPr lang="en-AU" dirty="0" smtClean="0">
                <a:effectLst/>
              </a:rPr>
              <a:t> (the official support forum for </a:t>
            </a:r>
            <a:r>
              <a:rPr lang="en-AU" dirty="0" err="1" smtClean="0">
                <a:effectLst/>
              </a:rPr>
              <a:t>TypeScript</a:t>
            </a:r>
            <a:r>
              <a:rPr lang="en-AU" dirty="0" smtClean="0">
                <a:effectLst/>
              </a:rPr>
              <a:t>)</a:t>
            </a:r>
          </a:p>
          <a:p>
            <a:endParaRPr lang="en-AU" dirty="0" smtClean="0">
              <a:effectLst/>
            </a:endParaRPr>
          </a:p>
          <a:p>
            <a:r>
              <a:rPr lang="en-AU" dirty="0" smtClean="0">
                <a:effectLst/>
              </a:rPr>
              <a:t>Good news: That's it!  </a:t>
            </a:r>
          </a:p>
        </p:txBody>
      </p:sp>
    </p:spTree>
    <p:extLst>
      <p:ext uri="{BB962C8B-B14F-4D97-AF65-F5344CB8AC3E}">
        <p14:creationId xmlns:p14="http://schemas.microsoft.com/office/powerpoint/2010/main" val="421698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How - existing projects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>
                <a:solidFill>
                  <a:schemeClr val="accent1"/>
                </a:solidFill>
                <a:effectLst/>
              </a:rPr>
              <a:t>Now, you can start to refactor and improve your </a:t>
            </a:r>
            <a:r>
              <a:rPr lang="en-AU" dirty="0" err="1" smtClean="0">
                <a:solidFill>
                  <a:schemeClr val="accent1"/>
                </a:solidFill>
                <a:effectLst/>
              </a:rPr>
              <a:t>TypeScript</a:t>
            </a:r>
            <a:r>
              <a:rPr lang="en-AU" dirty="0" smtClean="0">
                <a:solidFill>
                  <a:schemeClr val="accent1"/>
                </a:solidFill>
                <a:effectLst/>
              </a:rPr>
              <a:t/>
            </a:r>
            <a:br>
              <a:rPr lang="en-AU" dirty="0" smtClean="0">
                <a:solidFill>
                  <a:schemeClr val="accent1"/>
                </a:solidFill>
                <a:effectLst/>
              </a:rPr>
            </a:br>
            <a:endParaRPr lang="en-AU" dirty="0" smtClean="0">
              <a:solidFill>
                <a:schemeClr val="accent1"/>
              </a:solidFill>
              <a:effectLst/>
            </a:endParaRPr>
          </a:p>
          <a:p>
            <a:r>
              <a:rPr lang="en-AU" dirty="0" smtClean="0">
                <a:effectLst/>
              </a:rPr>
              <a:t>#1 Group utility functions into a separate scope.  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Move them out into a commonly shared file.  Add Type information and </a:t>
            </a:r>
            <a:r>
              <a:rPr lang="en-AU" dirty="0" err="1" smtClean="0">
                <a:effectLst/>
              </a:rPr>
              <a:t>jsdoc</a:t>
            </a:r>
            <a:r>
              <a:rPr lang="en-AU" dirty="0" smtClean="0">
                <a:effectLst/>
              </a:rPr>
              <a:t> comments for them.</a:t>
            </a:r>
          </a:p>
          <a:p>
            <a:endParaRPr lang="en-AU" dirty="0" smtClean="0">
              <a:effectLst/>
            </a:endParaRPr>
          </a:p>
          <a:p>
            <a:r>
              <a:rPr lang="en-AU" dirty="0" smtClean="0">
                <a:effectLst/>
              </a:rPr>
              <a:t>#2 Use F2 rename symbol to finally standardize the variable/function names in JS, without fearing things would break</a:t>
            </a:r>
            <a:br>
              <a:rPr lang="en-AU" dirty="0" smtClean="0">
                <a:effectLst/>
              </a:rPr>
            </a:br>
            <a:endParaRPr lang="en-AU" dirty="0" smtClean="0">
              <a:effectLst/>
            </a:endParaRPr>
          </a:p>
          <a:p>
            <a:r>
              <a:rPr lang="en-AU" dirty="0" smtClean="0">
                <a:effectLst/>
              </a:rPr>
              <a:t>#3 If you are working with a number of files, </a:t>
            </a:r>
            <a:r>
              <a:rPr lang="en-AU" dirty="0" err="1" smtClean="0">
                <a:effectLst/>
              </a:rPr>
              <a:t>TypeScript</a:t>
            </a:r>
            <a:r>
              <a:rPr lang="en-AU" dirty="0" smtClean="0">
                <a:effectLst/>
              </a:rPr>
              <a:t> will now check across files to make sure you are still calling valid functions, if your team member change them.</a:t>
            </a:r>
            <a:br>
              <a:rPr lang="en-AU" dirty="0" smtClean="0">
                <a:effectLst/>
              </a:rPr>
            </a:br>
            <a:endParaRPr lang="en-A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640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 - why </a:t>
            </a:r>
            <a:r>
              <a:rPr lang="en-AU" dirty="0" err="1" smtClean="0"/>
              <a:t>TypeScript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0628" y="1943103"/>
            <a:ext cx="8366321" cy="3886197"/>
          </a:xfrm>
        </p:spPr>
        <p:txBody>
          <a:bodyPr>
            <a:normAutofit fontScale="77500" lnSpcReduction="20000"/>
          </a:bodyPr>
          <a:lstStyle/>
          <a:p>
            <a:r>
              <a:rPr lang="en-AU" dirty="0" smtClean="0"/>
              <a:t>Have to learn one more thing - there is a learning curve, very easy if you already know JavaScript, or if you know C# very well.</a:t>
            </a:r>
          </a:p>
          <a:p>
            <a:r>
              <a:rPr lang="en-AU" dirty="0" smtClean="0"/>
              <a:t>You still have to </a:t>
            </a:r>
            <a:r>
              <a:rPr lang="en-AU" dirty="0" smtClean="0">
                <a:solidFill>
                  <a:schemeClr val="tx2"/>
                </a:solidFill>
              </a:rPr>
              <a:t>learn JavaScript </a:t>
            </a:r>
            <a:r>
              <a:rPr lang="en-AU" dirty="0" smtClean="0"/>
              <a:t>- Understanding how </a:t>
            </a:r>
            <a:r>
              <a:rPr lang="en-AU" dirty="0" err="1" smtClean="0"/>
              <a:t>TypeScript</a:t>
            </a:r>
            <a:r>
              <a:rPr lang="en-AU" dirty="0" smtClean="0"/>
              <a:t> converts to JavaScript will teach you better JavaScript</a:t>
            </a:r>
          </a:p>
          <a:p>
            <a:r>
              <a:rPr lang="en-AU" dirty="0" smtClean="0"/>
              <a:t>Some definition files don't exist or incomplete, but I think this will vanish very quickly.  These aren't hard to write if you really need something.</a:t>
            </a:r>
          </a:p>
          <a:p>
            <a:endParaRPr lang="en-AU" dirty="0"/>
          </a:p>
          <a:p>
            <a:r>
              <a:rPr lang="en-AU" dirty="0" smtClean="0">
                <a:solidFill>
                  <a:schemeClr val="tx2"/>
                </a:solidFill>
              </a:rPr>
              <a:t>Visual Studio </a:t>
            </a:r>
            <a:r>
              <a:rPr lang="en-AU" dirty="0" smtClean="0"/>
              <a:t>is amazing</a:t>
            </a:r>
          </a:p>
          <a:p>
            <a:r>
              <a:rPr lang="en-AU" dirty="0" smtClean="0">
                <a:solidFill>
                  <a:schemeClr val="tx2"/>
                </a:solidFill>
              </a:rPr>
              <a:t>Modules </a:t>
            </a:r>
            <a:r>
              <a:rPr lang="en-AU" dirty="0" smtClean="0"/>
              <a:t>and </a:t>
            </a:r>
            <a:r>
              <a:rPr lang="en-AU" dirty="0" smtClean="0">
                <a:solidFill>
                  <a:schemeClr val="tx2"/>
                </a:solidFill>
              </a:rPr>
              <a:t>classes </a:t>
            </a:r>
            <a:r>
              <a:rPr lang="en-AU" dirty="0" smtClean="0"/>
              <a:t>enable large projects and code reuse</a:t>
            </a:r>
          </a:p>
          <a:p>
            <a:r>
              <a:rPr lang="en-AU" dirty="0" smtClean="0">
                <a:solidFill>
                  <a:schemeClr val="tx2"/>
                </a:solidFill>
              </a:rPr>
              <a:t>Compile-time </a:t>
            </a:r>
            <a:r>
              <a:rPr lang="en-AU" dirty="0" smtClean="0"/>
              <a:t>checking prevents errors</a:t>
            </a:r>
          </a:p>
          <a:p>
            <a:r>
              <a:rPr lang="en-AU" dirty="0" smtClean="0"/>
              <a:t>Definition files for </a:t>
            </a:r>
            <a:r>
              <a:rPr lang="en-AU" dirty="0" smtClean="0">
                <a:solidFill>
                  <a:schemeClr val="tx2"/>
                </a:solidFill>
              </a:rPr>
              <a:t>common JavaScript libraries </a:t>
            </a:r>
            <a:r>
              <a:rPr lang="en-AU" dirty="0" smtClean="0"/>
              <a:t>makes them very easy to work with, and provides strong type checking</a:t>
            </a:r>
          </a:p>
          <a:p>
            <a:r>
              <a:rPr lang="en-AU" dirty="0" smtClean="0"/>
              <a:t>Source map </a:t>
            </a:r>
            <a:r>
              <a:rPr lang="en-AU" dirty="0" smtClean="0">
                <a:solidFill>
                  <a:schemeClr val="tx2"/>
                </a:solidFill>
              </a:rPr>
              <a:t>debugging </a:t>
            </a:r>
            <a:r>
              <a:rPr lang="en-AU" dirty="0" smtClean="0"/>
              <a:t>makes debug easy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22554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Conclusion - if I have to make a decision for you…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28" y="1943103"/>
            <a:ext cx="8366321" cy="3895221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If you see yourself </a:t>
            </a:r>
            <a:r>
              <a:rPr lang="en-AU" dirty="0" smtClean="0">
                <a:solidFill>
                  <a:schemeClr val="tx2"/>
                </a:solidFill>
              </a:rPr>
              <a:t>using more JavaScript</a:t>
            </a:r>
            <a:r>
              <a:rPr lang="en-AU" dirty="0" smtClean="0"/>
              <a:t>.  You have to look at </a:t>
            </a:r>
            <a:r>
              <a:rPr lang="en-AU" dirty="0" err="1" smtClean="0"/>
              <a:t>TypeScript</a:t>
            </a:r>
            <a:r>
              <a:rPr lang="en-AU" dirty="0" smtClean="0"/>
              <a:t>.</a:t>
            </a:r>
          </a:p>
          <a:p>
            <a:r>
              <a:rPr lang="en-AU" dirty="0" smtClean="0"/>
              <a:t>If you and your </a:t>
            </a:r>
            <a:r>
              <a:rPr lang="en-AU" dirty="0" smtClean="0">
                <a:solidFill>
                  <a:schemeClr val="tx2"/>
                </a:solidFill>
              </a:rPr>
              <a:t>team has to work on JavaScript </a:t>
            </a:r>
            <a:r>
              <a:rPr lang="en-AU" dirty="0" smtClean="0"/>
              <a:t>together, you have to look at </a:t>
            </a:r>
            <a:r>
              <a:rPr lang="en-AU" dirty="0" err="1" smtClean="0"/>
              <a:t>TypeScript</a:t>
            </a:r>
            <a:r>
              <a:rPr lang="en-AU" dirty="0" smtClean="0"/>
              <a:t>.</a:t>
            </a:r>
          </a:p>
          <a:p>
            <a:r>
              <a:rPr lang="en-AU" dirty="0" smtClean="0"/>
              <a:t>Once you've done the initial hard work and converted a project.  You can't stand going back.</a:t>
            </a:r>
          </a:p>
          <a:p>
            <a:r>
              <a:rPr lang="en-AU" dirty="0" err="1" smtClean="0"/>
              <a:t>TypeScript</a:t>
            </a:r>
            <a:r>
              <a:rPr lang="en-AU" dirty="0" smtClean="0"/>
              <a:t> is currently in beta.  There are occasionally bugs.  But the forums and support (in Stack Overflow) is very good.</a:t>
            </a:r>
            <a:endParaRPr lang="en-AU" dirty="0"/>
          </a:p>
          <a:p>
            <a:r>
              <a:rPr lang="en-AU" dirty="0" smtClean="0"/>
              <a:t>But they are moving very quickly.  v0.9 will give us generics!  I expect to see strong take-up of </a:t>
            </a:r>
            <a:r>
              <a:rPr lang="en-AU" dirty="0" err="1" smtClean="0"/>
              <a:t>TypeScript</a:t>
            </a:r>
            <a:r>
              <a:rPr lang="en-AU" dirty="0" smtClean="0"/>
              <a:t> in MS community.</a:t>
            </a:r>
          </a:p>
          <a:p>
            <a:r>
              <a:rPr lang="en-AU" dirty="0" smtClean="0"/>
              <a:t>You can use </a:t>
            </a:r>
            <a:r>
              <a:rPr lang="en-AU" dirty="0" err="1" smtClean="0"/>
              <a:t>TypeScript</a:t>
            </a:r>
            <a:r>
              <a:rPr lang="en-AU" dirty="0" smtClean="0"/>
              <a:t> for ASP.NET / MVC / SharePoint as well as Windows Apps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78975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 Summary…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effectLst/>
              </a:rPr>
              <a:t>Awesome</a:t>
            </a:r>
            <a:r>
              <a:rPr lang="en-AU" dirty="0" smtClean="0">
                <a:solidFill>
                  <a:schemeClr val="bg1"/>
                </a:solidFill>
                <a:effectLst/>
              </a:rPr>
              <a:t> </a:t>
            </a:r>
            <a:r>
              <a:rPr lang="en-AU" dirty="0" smtClean="0">
                <a:solidFill>
                  <a:schemeClr val="accent1"/>
                </a:solidFill>
                <a:effectLst/>
              </a:rPr>
              <a:t>VS.NET tools </a:t>
            </a:r>
            <a:r>
              <a:rPr lang="en-AU" dirty="0" smtClean="0">
                <a:effectLst/>
              </a:rPr>
              <a:t>for </a:t>
            </a:r>
            <a:r>
              <a:rPr lang="en-AU" dirty="0" smtClean="0">
                <a:solidFill>
                  <a:schemeClr val="accent1"/>
                </a:solidFill>
                <a:effectLst/>
              </a:rPr>
              <a:t>design, compile and debug</a:t>
            </a:r>
          </a:p>
          <a:p>
            <a:r>
              <a:rPr lang="en-AU" dirty="0" smtClean="0">
                <a:effectLst/>
              </a:rPr>
              <a:t>Helps you understand and </a:t>
            </a:r>
            <a:r>
              <a:rPr lang="en-AU" dirty="0" smtClean="0">
                <a:solidFill>
                  <a:schemeClr val="accent1"/>
                </a:solidFill>
                <a:effectLst/>
              </a:rPr>
              <a:t>write better JavaScript</a:t>
            </a:r>
          </a:p>
          <a:p>
            <a:r>
              <a:rPr lang="en-AU" dirty="0" smtClean="0">
                <a:effectLst/>
              </a:rPr>
              <a:t>Works with any </a:t>
            </a:r>
            <a:r>
              <a:rPr lang="en-AU" dirty="0" smtClean="0">
                <a:solidFill>
                  <a:schemeClr val="accent1"/>
                </a:solidFill>
                <a:effectLst/>
              </a:rPr>
              <a:t>existing third party JS libraries</a:t>
            </a:r>
          </a:p>
          <a:p>
            <a:r>
              <a:rPr lang="en-AU" dirty="0" smtClean="0">
                <a:effectLst/>
              </a:rPr>
              <a:t>Refactoring, multiple files enables </a:t>
            </a:r>
            <a:r>
              <a:rPr lang="en-AU" dirty="0" smtClean="0">
                <a:solidFill>
                  <a:schemeClr val="accent1"/>
                </a:solidFill>
                <a:effectLst/>
              </a:rPr>
              <a:t>code reuse </a:t>
            </a:r>
            <a:r>
              <a:rPr lang="en-AU" dirty="0" smtClean="0">
                <a:effectLst/>
              </a:rPr>
              <a:t>and </a:t>
            </a:r>
            <a:r>
              <a:rPr lang="en-AU" dirty="0" smtClean="0">
                <a:solidFill>
                  <a:schemeClr val="accent1"/>
                </a:solidFill>
                <a:effectLst/>
              </a:rPr>
              <a:t>team work</a:t>
            </a:r>
            <a:r>
              <a:rPr lang="en-AU" dirty="0" smtClean="0">
                <a:effectLst/>
              </a:rPr>
              <a:t/>
            </a:r>
            <a:br>
              <a:rPr lang="en-AU" dirty="0" smtClean="0">
                <a:effectLst/>
              </a:rPr>
            </a:br>
            <a:endParaRPr lang="en-AU" dirty="0" smtClean="0">
              <a:effectLst/>
            </a:endParaRPr>
          </a:p>
          <a:p>
            <a:r>
              <a:rPr lang="en-AU" dirty="0" smtClean="0">
                <a:effectLst/>
              </a:rPr>
              <a:t>Requires very little new learning.  Combine what you already know from </a:t>
            </a:r>
            <a:r>
              <a:rPr lang="en-AU" dirty="0" err="1" smtClean="0">
                <a:effectLst/>
              </a:rPr>
              <a:t>Javascript</a:t>
            </a:r>
            <a:r>
              <a:rPr lang="en-AU" dirty="0" smtClean="0">
                <a:effectLst/>
              </a:rPr>
              <a:t> and C#</a:t>
            </a:r>
            <a:r>
              <a:rPr lang="en-AU" dirty="0">
                <a:effectLst/>
              </a:rPr>
              <a:t/>
            </a:r>
            <a:br>
              <a:rPr lang="en-AU" dirty="0">
                <a:effectLst/>
              </a:rPr>
            </a:br>
            <a:endParaRPr lang="en-AU" dirty="0" smtClean="0">
              <a:effectLst/>
            </a:endParaRPr>
          </a:p>
          <a:p>
            <a:r>
              <a:rPr lang="en-AU" dirty="0" err="1">
                <a:effectLst/>
              </a:rPr>
              <a:t>TypeScript</a:t>
            </a:r>
            <a:r>
              <a:rPr lang="en-AU" dirty="0">
                <a:effectLst/>
              </a:rPr>
              <a:t> is great for your SharePoint </a:t>
            </a:r>
            <a:r>
              <a:rPr lang="en-AU" dirty="0" smtClean="0">
                <a:effectLst/>
              </a:rPr>
              <a:t>projects.</a:t>
            </a:r>
          </a:p>
        </p:txBody>
      </p:sp>
    </p:spTree>
    <p:extLst>
      <p:ext uri="{BB962C8B-B14F-4D97-AF65-F5344CB8AC3E}">
        <p14:creationId xmlns:p14="http://schemas.microsoft.com/office/powerpoint/2010/main" val="279535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 - </a:t>
            </a:r>
            <a:r>
              <a:rPr lang="en-AU" dirty="0" err="1" smtClean="0"/>
              <a:t>TypeScript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>
                <a:effectLst/>
              </a:rPr>
              <a:t>http://www.typescriptlang.org/</a:t>
            </a:r>
          </a:p>
          <a:p>
            <a:r>
              <a:rPr lang="en-AU" dirty="0">
                <a:effectLst/>
              </a:rPr>
              <a:t>http://blogs.msdn.com/b/typescript</a:t>
            </a:r>
            <a:r>
              <a:rPr lang="en-AU" dirty="0" smtClean="0">
                <a:effectLst/>
              </a:rPr>
              <a:t>/</a:t>
            </a:r>
          </a:p>
          <a:p>
            <a:r>
              <a:rPr lang="en-AU" dirty="0">
                <a:effectLst/>
              </a:rPr>
              <a:t>http</a:t>
            </a:r>
            <a:r>
              <a:rPr lang="en-AU">
                <a:effectLst/>
              </a:rPr>
              <a:t>://</a:t>
            </a:r>
            <a:r>
              <a:rPr lang="en-AU" smtClean="0">
                <a:effectLst/>
              </a:rPr>
              <a:t>visualstudiogallery.msdn.microsoft.com/07d54d12-7133-4e15-becb-6f451ea3bea6 </a:t>
            </a:r>
            <a:endParaRPr lang="en-AU" dirty="0" smtClean="0">
              <a:effectLst/>
            </a:endParaRPr>
          </a:p>
          <a:p>
            <a:r>
              <a:rPr lang="en-AU" dirty="0" smtClean="0">
                <a:effectLst/>
              </a:rPr>
              <a:t>http://channel9.msdn.com/Shows/Going+Deep/Anders-Hejlsberg-and-Lars-Bak-TypeScript-JavaScript-and-Dart</a:t>
            </a:r>
          </a:p>
          <a:p>
            <a:r>
              <a:rPr lang="en-AU" dirty="0" smtClean="0">
                <a:effectLst/>
              </a:rPr>
              <a:t>https://github.com/borisyankov/DefinitelyTyped</a:t>
            </a:r>
          </a:p>
          <a:p>
            <a:r>
              <a:rPr lang="en-AU" dirty="0" smtClean="0">
                <a:effectLst/>
              </a:rPr>
              <a:t>http://www.slideshare.net/jeremylikness/introduction-to-typescript </a:t>
            </a:r>
          </a:p>
          <a:p>
            <a:r>
              <a:rPr lang="en-AU" dirty="0" smtClean="0">
                <a:effectLst/>
              </a:rPr>
              <a:t>http://prezi.com/zkhsz49ownaw/coffeescript-vs-typescript/</a:t>
            </a:r>
          </a:p>
          <a:p>
            <a:pPr marL="0" indent="0">
              <a:buNone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29283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What is TypeScript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effectLst/>
              </a:rPr>
              <a:t>Free and open source, strongly supported by Microsoft</a:t>
            </a:r>
          </a:p>
          <a:p>
            <a:r>
              <a:rPr lang="en-AU" dirty="0" smtClean="0">
                <a:effectLst/>
              </a:rPr>
              <a:t>Based on </a:t>
            </a:r>
            <a:r>
              <a:rPr lang="en-AU" dirty="0" err="1" smtClean="0">
                <a:effectLst/>
              </a:rPr>
              <a:t>ecmascript</a:t>
            </a:r>
            <a:r>
              <a:rPr lang="en-AU" dirty="0" smtClean="0">
                <a:effectLst/>
              </a:rPr>
              <a:t> 4 + </a:t>
            </a:r>
            <a:r>
              <a:rPr lang="en-AU" dirty="0" err="1" smtClean="0">
                <a:effectLst/>
              </a:rPr>
              <a:t>ecmascript</a:t>
            </a:r>
            <a:r>
              <a:rPr lang="en-AU" dirty="0" smtClean="0">
                <a:effectLst/>
              </a:rPr>
              <a:t> 6</a:t>
            </a:r>
          </a:p>
          <a:p>
            <a:r>
              <a:rPr lang="en-AU" dirty="0" smtClean="0">
                <a:effectLst/>
              </a:rPr>
              <a:t>Created by the father of C# Anders Hejlsberg</a:t>
            </a:r>
          </a:p>
          <a:p>
            <a:r>
              <a:rPr lang="en-AU" dirty="0" smtClean="0">
                <a:solidFill>
                  <a:schemeClr val="accent1"/>
                </a:solidFill>
                <a:effectLst/>
              </a:rPr>
              <a:t>A superset of JavaScript</a:t>
            </a:r>
            <a:br>
              <a:rPr lang="en-AU" dirty="0" smtClean="0">
                <a:solidFill>
                  <a:schemeClr val="accent1"/>
                </a:solidFill>
                <a:effectLst/>
              </a:rPr>
            </a:br>
            <a:r>
              <a:rPr lang="en-AU" dirty="0" smtClean="0">
                <a:solidFill>
                  <a:schemeClr val="accent1"/>
                </a:solidFill>
                <a:effectLst/>
              </a:rPr>
              <a:t/>
            </a:r>
            <a:br>
              <a:rPr lang="en-AU" dirty="0" smtClean="0">
                <a:solidFill>
                  <a:schemeClr val="accent1"/>
                </a:solidFill>
                <a:effectLst/>
              </a:rPr>
            </a:br>
            <a:endParaRPr lang="en-AU" dirty="0" smtClean="0">
              <a:solidFill>
                <a:schemeClr val="accent1"/>
              </a:solidFill>
              <a:effectLst/>
            </a:endParaRPr>
          </a:p>
          <a:p>
            <a:r>
              <a:rPr lang="en-AU" dirty="0" smtClean="0">
                <a:effectLst/>
              </a:rPr>
              <a:t>To answer why we need JavaScript+, we need to understand what's wrong with vanilla JavaScript</a:t>
            </a:r>
          </a:p>
        </p:txBody>
      </p:sp>
    </p:spTree>
    <p:extLst>
      <p:ext uri="{BB962C8B-B14F-4D97-AF65-F5344CB8AC3E}">
        <p14:creationId xmlns:p14="http://schemas.microsoft.com/office/powerpoint/2010/main" val="348097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References - SharePoint + </a:t>
            </a:r>
            <a:r>
              <a:rPr lang="en-AU" dirty="0" err="1" smtClean="0"/>
              <a:t>TypeScript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>
                <a:effectLst/>
              </a:rPr>
              <a:t>http://www.chaholl.com/archive/2013/01/03/typescript-in-a-sharepoint-farm-solution.aspx</a:t>
            </a:r>
          </a:p>
          <a:p>
            <a:r>
              <a:rPr lang="en-AU" dirty="0">
                <a:effectLst/>
              </a:rPr>
              <a:t>http://sptypescript.codeplex.com/</a:t>
            </a:r>
            <a:endParaRPr lang="en-AU" dirty="0" smtClean="0">
              <a:effectLst/>
            </a:endParaRPr>
          </a:p>
          <a:p>
            <a:r>
              <a:rPr lang="en-AU" dirty="0">
                <a:effectLst/>
              </a:rPr>
              <a:t>http://</a:t>
            </a:r>
            <a:r>
              <a:rPr lang="en-AU" dirty="0" smtClean="0">
                <a:effectLst/>
              </a:rPr>
              <a:t>johnliu.net/blog/2013/3/13/building-sharepoint-solutions-with-microsofts-typescript-why.html </a:t>
            </a:r>
            <a:endParaRPr lang="en-A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6837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 - JavaScript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effectLst/>
              </a:rPr>
              <a:t>http://javascript.crockford.com/javascript.html</a:t>
            </a:r>
          </a:p>
          <a:p>
            <a:r>
              <a:rPr lang="en-AU" dirty="0" smtClean="0">
                <a:effectLst/>
              </a:rPr>
              <a:t>http://javascript.crockford.com/inheritance.html</a:t>
            </a:r>
          </a:p>
          <a:p>
            <a:r>
              <a:rPr lang="en-AU" dirty="0" smtClean="0">
                <a:effectLst/>
              </a:rPr>
              <a:t>http</a:t>
            </a:r>
            <a:r>
              <a:rPr lang="en-AU" dirty="0">
                <a:effectLst/>
              </a:rPr>
              <a:t>://www.adequatelygood.com/2010/2/JavaScript-Scoping-and-Hoisting</a:t>
            </a:r>
          </a:p>
          <a:p>
            <a:r>
              <a:rPr lang="en-AU" dirty="0" smtClean="0">
                <a:effectLst/>
              </a:rPr>
              <a:t>http://www.jibbering.com/faq/notes/closures/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736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the problem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28" y="1943103"/>
            <a:ext cx="8366321" cy="3875482"/>
          </a:xfrm>
        </p:spPr>
        <p:txBody>
          <a:bodyPr/>
          <a:lstStyle/>
          <a:p>
            <a:r>
              <a:rPr lang="en-AU" dirty="0" smtClean="0">
                <a:effectLst/>
              </a:rPr>
              <a:t>Why do people hate working in JavaScript?</a:t>
            </a:r>
          </a:p>
          <a:p>
            <a:endParaRPr lang="en-AU" dirty="0" smtClean="0"/>
          </a:p>
        </p:txBody>
      </p:sp>
      <p:pic>
        <p:nvPicPr>
          <p:cNvPr id="1028" name="Picture 4" descr="http://www.kendoui.com/Libraries/MetaBlogLib/Windows-Live-Writer-Object-Inheritance-With-Kendo-UI_8C23-javascript-the-good-parts-the-definitive-guide_thumb.sflb.ash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52" b="31758"/>
          <a:stretch/>
        </p:blipFill>
        <p:spPr bwMode="auto">
          <a:xfrm>
            <a:off x="220250" y="3075709"/>
            <a:ext cx="8707076" cy="334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1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What is the problem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>
                <a:effectLst/>
              </a:rPr>
              <a:t>JS is designed for small things</a:t>
            </a:r>
          </a:p>
          <a:p>
            <a:r>
              <a:rPr lang="en-AU" dirty="0" smtClean="0">
                <a:effectLst/>
              </a:rPr>
              <a:t>We now use to do big things</a:t>
            </a:r>
          </a:p>
          <a:p>
            <a:r>
              <a:rPr lang="en-AU" dirty="0" smtClean="0">
                <a:effectLst/>
              </a:rPr>
              <a:t>AJAX and REST = never refresh the page</a:t>
            </a:r>
            <a:br>
              <a:rPr lang="en-AU" dirty="0" smtClean="0">
                <a:effectLst/>
              </a:rPr>
            </a:br>
            <a:endParaRPr lang="en-AU" dirty="0" smtClean="0">
              <a:effectLst/>
            </a:endParaRPr>
          </a:p>
          <a:p>
            <a:r>
              <a:rPr lang="en-AU" dirty="0" smtClean="0">
                <a:effectLst/>
              </a:rPr>
              <a:t>But JavaScript is not suited for building large applications</a:t>
            </a:r>
          </a:p>
          <a:p>
            <a:r>
              <a:rPr lang="en-AU" dirty="0" smtClean="0">
                <a:effectLst/>
              </a:rPr>
              <a:t>Your JavaScript code gets complex; it becomes extremely unwieldy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40643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</a:t>
            </a:r>
            <a:r>
              <a:rPr lang="en-AU" baseline="0" dirty="0" smtClean="0"/>
              <a:t>roblem - dynamic types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28" y="1943104"/>
            <a:ext cx="8366321" cy="3631113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>
                <a:effectLst/>
              </a:rPr>
              <a:t>Variables are </a:t>
            </a:r>
            <a:r>
              <a:rPr lang="en-AU" dirty="0" err="1" smtClean="0">
                <a:effectLst/>
              </a:rPr>
              <a:t>untyped</a:t>
            </a:r>
            <a:r>
              <a:rPr lang="en-AU" dirty="0" smtClean="0">
                <a:effectLst/>
              </a:rPr>
              <a:t> and dynamic.  Good because they are flexible.</a:t>
            </a:r>
          </a:p>
          <a:p>
            <a:r>
              <a:rPr lang="en-AU" dirty="0" smtClean="0">
                <a:solidFill>
                  <a:schemeClr val="accent1"/>
                </a:solidFill>
                <a:effectLst/>
              </a:rPr>
              <a:t>Bad because it is so easy to get wrong</a:t>
            </a:r>
          </a:p>
          <a:p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x = 1; </a:t>
            </a:r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y = x + 1; 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// OK, type is inferred. can assume x and y are both numbers.</a:t>
            </a:r>
            <a:br>
              <a:rPr lang="en-AU" dirty="0" smtClean="0">
                <a:effectLst/>
              </a:rPr>
            </a:br>
            <a:endParaRPr lang="en-AU" dirty="0">
              <a:effectLst/>
            </a:endParaRPr>
          </a:p>
          <a:p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x = 1; x = "hello";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// NOT OK, type is mixed up.  We can't assume what type is x.</a:t>
            </a:r>
            <a:br>
              <a:rPr lang="en-AU" dirty="0" smtClean="0">
                <a:effectLst/>
              </a:rPr>
            </a:br>
            <a:endParaRPr lang="en-AU" dirty="0" smtClean="0">
              <a:effectLst/>
            </a:endParaRPr>
          </a:p>
          <a:p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</a:t>
            </a:r>
            <a:r>
              <a:rPr lang="en-AU" dirty="0" err="1" smtClean="0">
                <a:effectLst/>
              </a:rPr>
              <a:t>intX</a:t>
            </a:r>
            <a:r>
              <a:rPr lang="en-AU" dirty="0" smtClean="0">
                <a:effectLst/>
              </a:rPr>
              <a:t> = "hello";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// I am most guilty too - </a:t>
            </a:r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</a:t>
            </a:r>
            <a:r>
              <a:rPr lang="en-AU" dirty="0" err="1" smtClean="0">
                <a:effectLst/>
              </a:rPr>
              <a:t>i</a:t>
            </a:r>
            <a:r>
              <a:rPr lang="en-AU" dirty="0" smtClean="0">
                <a:effectLst/>
              </a:rPr>
              <a:t>, j, k, x, y, z, a, b, c, i1, i2;  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// JS is </a:t>
            </a:r>
            <a:r>
              <a:rPr lang="en-AU" dirty="0">
                <a:effectLst/>
              </a:rPr>
              <a:t>interpreted.  There are no design-time or compile-time assistance to help you point out errors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9973206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</a:t>
            </a:r>
            <a:r>
              <a:rPr lang="en-AU" baseline="0" dirty="0" smtClean="0"/>
              <a:t>roblem - dynamic types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28" y="1943104"/>
            <a:ext cx="8366321" cy="3631113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>
                <a:effectLst/>
              </a:rPr>
              <a:t>Variables are </a:t>
            </a:r>
            <a:r>
              <a:rPr lang="en-AU" dirty="0" err="1" smtClean="0">
                <a:effectLst/>
              </a:rPr>
              <a:t>untyped</a:t>
            </a:r>
            <a:r>
              <a:rPr lang="en-AU" dirty="0" smtClean="0">
                <a:effectLst/>
              </a:rPr>
              <a:t> and dynamic.  They are flexible</a:t>
            </a:r>
          </a:p>
          <a:p>
            <a:r>
              <a:rPr lang="en-AU" dirty="0" smtClean="0">
                <a:solidFill>
                  <a:schemeClr val="accent1"/>
                </a:solidFill>
                <a:effectLst/>
              </a:rPr>
              <a:t>Bad because it is so easy to get wrong</a:t>
            </a:r>
          </a:p>
          <a:p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x = 1; </a:t>
            </a:r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y = x + 1; 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// OK, type is inferred. can assume x and y are both numbers.</a:t>
            </a:r>
            <a:br>
              <a:rPr lang="en-AU" dirty="0" smtClean="0">
                <a:effectLst/>
              </a:rPr>
            </a:br>
            <a:endParaRPr lang="en-AU" dirty="0">
              <a:effectLst/>
            </a:endParaRPr>
          </a:p>
          <a:p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x = 1; x = "hello";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// NOT OK, type is mixed up.  We can't assume what type is x.</a:t>
            </a:r>
            <a:br>
              <a:rPr lang="en-AU" dirty="0" smtClean="0">
                <a:effectLst/>
              </a:rPr>
            </a:br>
            <a:endParaRPr lang="en-AU" dirty="0"/>
          </a:p>
          <a:p>
            <a:r>
              <a:rPr lang="en-AU" dirty="0" smtClean="0">
                <a:effectLst/>
              </a:rPr>
              <a:t>// I am most guilty too - </a:t>
            </a:r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</a:t>
            </a:r>
            <a:r>
              <a:rPr lang="en-AU" dirty="0" err="1" smtClean="0">
                <a:effectLst/>
              </a:rPr>
              <a:t>i</a:t>
            </a:r>
            <a:r>
              <a:rPr lang="en-AU" dirty="0" smtClean="0">
                <a:effectLst/>
              </a:rPr>
              <a:t>, j, k, x, y, z, a, b, c, i1, i2;  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// JS is </a:t>
            </a:r>
            <a:r>
              <a:rPr lang="en-AU" dirty="0">
                <a:effectLst/>
              </a:rPr>
              <a:t>interpreted.  There are no </a:t>
            </a:r>
            <a:r>
              <a:rPr lang="en-AU" dirty="0" smtClean="0">
                <a:effectLst/>
              </a:rPr>
              <a:t>design-time </a:t>
            </a:r>
            <a:r>
              <a:rPr lang="en-AU" dirty="0" err="1" smtClean="0">
                <a:effectLst/>
              </a:rPr>
              <a:t>intellisense</a:t>
            </a:r>
            <a:r>
              <a:rPr lang="en-AU" dirty="0" smtClean="0">
                <a:effectLst/>
              </a:rPr>
              <a:t> </a:t>
            </a:r>
            <a:r>
              <a:rPr lang="en-AU" dirty="0">
                <a:effectLst/>
              </a:rPr>
              <a:t>or compile-time assistance to help you point out errors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2189830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Problems - parameters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628" y="1943104"/>
            <a:ext cx="8366321" cy="4259733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>
                <a:effectLst/>
              </a:rPr>
              <a:t>Define a function with arguments.  That is your contract with your caller.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Unfortunately, in JavaScript, function parameters are more like </a:t>
            </a:r>
            <a:r>
              <a:rPr lang="en-AU" dirty="0" smtClean="0">
                <a:solidFill>
                  <a:schemeClr val="accent1"/>
                </a:solidFill>
                <a:effectLst/>
              </a:rPr>
              <a:t>guidelines, because callers don't take them seriously</a:t>
            </a:r>
          </a:p>
          <a:p>
            <a:pPr marL="0" indent="0">
              <a:buNone/>
            </a:pPr>
            <a:endParaRPr lang="en-AU" dirty="0" smtClean="0">
              <a:effectLst/>
            </a:endParaRPr>
          </a:p>
          <a:p>
            <a:r>
              <a:rPr lang="en-AU" dirty="0" smtClean="0">
                <a:effectLst/>
              </a:rPr>
              <a:t>function f(x) { return x + 1; }</a:t>
            </a:r>
          </a:p>
          <a:p>
            <a:r>
              <a:rPr lang="en-AU" dirty="0" smtClean="0">
                <a:effectLst/>
              </a:rPr>
              <a:t>f("hello");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f(1234);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f();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f(function(){});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f([4]);</a:t>
            </a:r>
            <a:br>
              <a:rPr lang="en-AU" dirty="0" smtClean="0">
                <a:effectLst/>
              </a:rPr>
            </a:br>
            <a:r>
              <a:rPr lang="en-AU" dirty="0">
                <a:effectLst/>
              </a:rPr>
              <a:t>f</a:t>
            </a:r>
            <a:r>
              <a:rPr lang="en-AU" dirty="0" smtClean="0">
                <a:effectLst/>
              </a:rPr>
              <a:t>("hello", "world");</a:t>
            </a:r>
            <a:br>
              <a:rPr lang="en-AU" dirty="0" smtClean="0">
                <a:effectLst/>
              </a:rPr>
            </a:br>
            <a:endParaRPr lang="en-AU" dirty="0" smtClean="0">
              <a:effectLst/>
            </a:endParaRPr>
          </a:p>
          <a:p>
            <a:r>
              <a:rPr lang="en-AU" dirty="0" smtClean="0">
                <a:effectLst/>
              </a:rPr>
              <a:t>// and then we have this magic object.  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function f() { console.log(</a:t>
            </a:r>
            <a:r>
              <a:rPr lang="en-AU" dirty="0" err="1" smtClean="0">
                <a:effectLst/>
              </a:rPr>
              <a:t>arguments.length</a:t>
            </a:r>
            <a:r>
              <a:rPr lang="en-AU" dirty="0" smtClean="0">
                <a:effectLst/>
              </a:rPr>
              <a:t>); }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f(1,1,2,2);</a:t>
            </a:r>
            <a:br>
              <a:rPr lang="en-AU" dirty="0" smtClean="0">
                <a:effectLst/>
              </a:rPr>
            </a:br>
            <a:endParaRPr lang="en-AU" dirty="0" smtClean="0">
              <a:effectLst/>
            </a:endParaRPr>
          </a:p>
          <a:p>
            <a:r>
              <a:rPr lang="en-AU" dirty="0" smtClean="0">
                <a:effectLst/>
              </a:rPr>
              <a:t>// Where did </a:t>
            </a:r>
            <a:r>
              <a:rPr lang="en-AU" i="1" dirty="0" smtClean="0">
                <a:effectLst/>
              </a:rPr>
              <a:t>arguments</a:t>
            </a:r>
            <a:r>
              <a:rPr lang="en-AU" dirty="0" smtClean="0">
                <a:effectLst/>
              </a:rPr>
              <a:t> come from?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// Caller </a:t>
            </a:r>
            <a:r>
              <a:rPr lang="en-AU" dirty="0">
                <a:effectLst/>
              </a:rPr>
              <a:t>can still do whatever they want.  </a:t>
            </a:r>
            <a:r>
              <a:rPr lang="en-AU" dirty="0" err="1">
                <a:effectLst/>
              </a:rPr>
              <a:t>Callee</a:t>
            </a:r>
            <a:r>
              <a:rPr lang="en-AU" dirty="0">
                <a:effectLst/>
              </a:rPr>
              <a:t> has to be defensive and check everything.</a:t>
            </a:r>
          </a:p>
          <a:p>
            <a:r>
              <a:rPr lang="en-AU" dirty="0" smtClean="0">
                <a:solidFill>
                  <a:schemeClr val="accent1"/>
                </a:solidFill>
                <a:effectLst/>
              </a:rPr>
              <a:t>// It is so easy to get wrong</a:t>
            </a:r>
          </a:p>
        </p:txBody>
      </p:sp>
    </p:spTree>
    <p:extLst>
      <p:ext uri="{BB962C8B-B14F-4D97-AF65-F5344CB8AC3E}">
        <p14:creationId xmlns:p14="http://schemas.microsoft.com/office/powerpoint/2010/main" val="20092157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Problem - scope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 smtClean="0">
                <a:effectLst/>
              </a:rPr>
              <a:t>JavaScript's scope looks like C#, but does not work at a block level.  It is at the function level.</a:t>
            </a:r>
          </a:p>
          <a:p>
            <a:r>
              <a:rPr lang="en-AU" dirty="0" smtClean="0">
                <a:effectLst/>
              </a:rPr>
              <a:t>It is so easy to get wrong</a:t>
            </a:r>
          </a:p>
          <a:p>
            <a:endParaRPr lang="en-AU" dirty="0" smtClean="0">
              <a:effectLst/>
            </a:endParaRPr>
          </a:p>
          <a:p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</a:t>
            </a:r>
            <a:r>
              <a:rPr lang="en-AU" dirty="0" err="1" smtClean="0">
                <a:effectLst/>
              </a:rPr>
              <a:t>i</a:t>
            </a:r>
            <a:r>
              <a:rPr lang="en-AU" dirty="0" smtClean="0">
                <a:effectLst/>
              </a:rPr>
              <a:t> = 1;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if (</a:t>
            </a:r>
            <a:r>
              <a:rPr lang="en-AU" dirty="0" err="1" smtClean="0">
                <a:effectLst/>
              </a:rPr>
              <a:t>i</a:t>
            </a:r>
            <a:r>
              <a:rPr lang="en-AU" dirty="0" smtClean="0">
                <a:effectLst/>
              </a:rPr>
              <a:t> == 1) {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   </a:t>
            </a:r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</a:t>
            </a:r>
            <a:r>
              <a:rPr lang="en-AU" dirty="0" err="1" smtClean="0">
                <a:effectLst/>
              </a:rPr>
              <a:t>i</a:t>
            </a:r>
            <a:r>
              <a:rPr lang="en-AU" dirty="0" smtClean="0">
                <a:effectLst/>
              </a:rPr>
              <a:t> = 2;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}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function x() { </a:t>
            </a:r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</a:t>
            </a:r>
            <a:r>
              <a:rPr lang="en-AU" dirty="0" err="1" smtClean="0">
                <a:effectLst/>
              </a:rPr>
              <a:t>i</a:t>
            </a:r>
            <a:r>
              <a:rPr lang="en-AU" dirty="0" smtClean="0">
                <a:effectLst/>
              </a:rPr>
              <a:t> = 3; }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x();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console.log(</a:t>
            </a:r>
            <a:r>
              <a:rPr lang="en-AU" dirty="0" err="1" smtClean="0">
                <a:effectLst/>
              </a:rPr>
              <a:t>i</a:t>
            </a:r>
            <a:r>
              <a:rPr lang="en-AU" dirty="0" smtClean="0">
                <a:effectLst/>
              </a:rPr>
              <a:t>);</a:t>
            </a:r>
            <a:br>
              <a:rPr lang="en-AU" dirty="0" smtClean="0">
                <a:effectLst/>
              </a:rPr>
            </a:br>
            <a:endParaRPr lang="en-AU" dirty="0" smtClean="0">
              <a:effectLst/>
            </a:endParaRPr>
          </a:p>
          <a:p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foo = 1;</a:t>
            </a:r>
            <a:br>
              <a:rPr lang="en-AU" dirty="0" smtClean="0">
                <a:effectLst/>
              </a:rPr>
            </a:br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y;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function x() { </a:t>
            </a:r>
            <a:r>
              <a:rPr lang="en-AU" dirty="0" err="1" smtClean="0">
                <a:effectLst/>
              </a:rPr>
              <a:t>var</a:t>
            </a:r>
            <a:r>
              <a:rPr lang="en-AU" dirty="0" smtClean="0">
                <a:effectLst/>
              </a:rPr>
              <a:t> foo = 2; y = function(){ foo = 3; } }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x(); y();</a:t>
            </a:r>
            <a:br>
              <a:rPr lang="en-AU" dirty="0" smtClean="0">
                <a:effectLst/>
              </a:rPr>
            </a:br>
            <a:r>
              <a:rPr lang="en-AU" dirty="0" smtClean="0">
                <a:effectLst/>
              </a:rPr>
              <a:t>console.log(foo);</a:t>
            </a:r>
          </a:p>
        </p:txBody>
      </p:sp>
    </p:spTree>
    <p:extLst>
      <p:ext uri="{BB962C8B-B14F-4D97-AF65-F5344CB8AC3E}">
        <p14:creationId xmlns:p14="http://schemas.microsoft.com/office/powerpoint/2010/main" val="909457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tro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etro" id="{B3CECD4F-57CC-4340-A65D-FD24177D8221}" vid="{59706B22-DA69-4E87-A752-3090FEF9EEBA}"/>
    </a:ext>
  </a:extLst>
</a:theme>
</file>

<file path=ppt/theme/theme10.xml><?xml version="1.0" encoding="utf-8"?>
<a:theme xmlns:a="http://schemas.openxmlformats.org/drawingml/2006/main" name="1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11.xml><?xml version="1.0" encoding="utf-8"?>
<a:theme xmlns:a="http://schemas.openxmlformats.org/drawingml/2006/main" name="5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15" id="{8DA284B3-37D4-4655-81A0-0012C769CC28}" vid="{24B356E4-172F-4823-A434-2D7B9EF63B99}"/>
    </a:ext>
  </a:extLst>
</a:theme>
</file>

<file path=ppt/theme/theme12.xml><?xml version="1.0" encoding="utf-8"?>
<a:theme xmlns:a="http://schemas.openxmlformats.org/drawingml/2006/main" name="6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15" id="{8DA284B3-37D4-4655-81A0-0012C769CC28}" vid="{24B356E4-172F-4823-A434-2D7B9EF63B99}"/>
    </a:ext>
  </a:extLst>
</a:theme>
</file>

<file path=ppt/theme/theme13.xml><?xml version="1.0" encoding="utf-8"?>
<a:theme xmlns:a="http://schemas.openxmlformats.org/drawingml/2006/main" name="7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15" id="{8DA284B3-37D4-4655-81A0-0012C769CC28}" vid="{24B356E4-172F-4823-A434-2D7B9EF63B99}"/>
    </a:ext>
  </a:extLst>
</a:theme>
</file>

<file path=ppt/theme/theme14.xml><?xml version="1.0" encoding="utf-8"?>
<a:theme xmlns:a="http://schemas.openxmlformats.org/drawingml/2006/main" name="8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15.xml><?xml version="1.0" encoding="utf-8"?>
<a:theme xmlns:a="http://schemas.openxmlformats.org/drawingml/2006/main" name="9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15" id="{8DA284B3-37D4-4655-81A0-0012C769CC28}" vid="{24B356E4-172F-4823-A434-2D7B9EF63B99}"/>
    </a:ext>
  </a:extLst>
</a:theme>
</file>

<file path=ppt/theme/theme16.xml><?xml version="1.0" encoding="utf-8"?>
<a:theme xmlns:a="http://schemas.openxmlformats.org/drawingml/2006/main" name="10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15" id="{8DA284B3-37D4-4655-81A0-0012C769CC28}" vid="{24B356E4-172F-4823-A434-2D7B9EF63B99}"/>
    </a:ext>
  </a:extLst>
</a:theme>
</file>

<file path=ppt/theme/theme17.xml><?xml version="1.0" encoding="utf-8"?>
<a:theme xmlns:a="http://schemas.openxmlformats.org/drawingml/2006/main" name="1_Metro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etro" id="{B3CECD4F-57CC-4340-A65D-FD24177D8221}" vid="{59706B22-DA69-4E87-A752-3090FEF9EEBA}"/>
    </a:ext>
  </a:extLst>
</a:theme>
</file>

<file path=ppt/theme/theme18.xml><?xml version="1.0" encoding="utf-8"?>
<a:theme xmlns:a="http://schemas.openxmlformats.org/drawingml/2006/main" name="2_5-30055_SharePoint Template 2012 - 16x9 - Colored Accent Slides">
  <a:themeElements>
    <a:clrScheme name="Exchange-Lync-SharePoint_Template_2012_Acc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72C6"/>
      </a:accent1>
      <a:accent2>
        <a:srgbClr val="EB3C00"/>
      </a:accent2>
      <a:accent3>
        <a:srgbClr val="007233"/>
      </a:accent3>
      <a:accent4>
        <a:srgbClr val="00188F"/>
      </a:accent4>
      <a:accent5>
        <a:srgbClr val="68217A"/>
      </a:accent5>
      <a:accent6>
        <a:srgbClr val="505050"/>
      </a:accent6>
      <a:hlink>
        <a:srgbClr val="82CAFF"/>
      </a:hlink>
      <a:folHlink>
        <a:srgbClr val="C0E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19.xml><?xml version="1.0" encoding="utf-8"?>
<a:theme xmlns:a="http://schemas.openxmlformats.org/drawingml/2006/main" name="1_Office365 Template 2012 - White Background">
  <a:themeElements>
    <a:clrScheme name="Office365 Theme">
      <a:dk1>
        <a:srgbClr val="000000"/>
      </a:dk1>
      <a:lt1>
        <a:srgbClr val="FFFFFF"/>
      </a:lt1>
      <a:dk2>
        <a:srgbClr val="EB3C00"/>
      </a:dk2>
      <a:lt2>
        <a:srgbClr val="797A7D"/>
      </a:lt2>
      <a:accent1>
        <a:srgbClr val="0072C6"/>
      </a:accent1>
      <a:accent2>
        <a:srgbClr val="FFB900"/>
      </a:accent2>
      <a:accent3>
        <a:srgbClr val="505050"/>
      </a:accent3>
      <a:accent4>
        <a:srgbClr val="969696"/>
      </a:accent4>
      <a:accent5>
        <a:srgbClr val="D2D2D2"/>
      </a:accent5>
      <a:accent6>
        <a:srgbClr val="43AFFF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5-30055_SharePoint Template 2012 - 16x9 - Colored Accent Slides">
  <a:themeElements>
    <a:clrScheme name="Exchange-Lync-SharePoint_Template_2012_Acc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72C6"/>
      </a:accent1>
      <a:accent2>
        <a:srgbClr val="EB3C00"/>
      </a:accent2>
      <a:accent3>
        <a:srgbClr val="007233"/>
      </a:accent3>
      <a:accent4>
        <a:srgbClr val="00188F"/>
      </a:accent4>
      <a:accent5>
        <a:srgbClr val="68217A"/>
      </a:accent5>
      <a:accent6>
        <a:srgbClr val="505050"/>
      </a:accent6>
      <a:hlink>
        <a:srgbClr val="82CAFF"/>
      </a:hlink>
      <a:folHlink>
        <a:srgbClr val="C0E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0.xml><?xml version="1.0" encoding="utf-8"?>
<a:theme xmlns:a="http://schemas.openxmlformats.org/drawingml/2006/main" name="3_5-30055_SharePoint Template 2012 - 16x9 - Colored Accent Slides">
  <a:themeElements>
    <a:clrScheme name="Exchange-Lync-SharePoint_Template_2012_Acc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72C6"/>
      </a:accent1>
      <a:accent2>
        <a:srgbClr val="EB3C00"/>
      </a:accent2>
      <a:accent3>
        <a:srgbClr val="007233"/>
      </a:accent3>
      <a:accent4>
        <a:srgbClr val="00188F"/>
      </a:accent4>
      <a:accent5>
        <a:srgbClr val="68217A"/>
      </a:accent5>
      <a:accent6>
        <a:srgbClr val="505050"/>
      </a:accent6>
      <a:hlink>
        <a:srgbClr val="82CAFF"/>
      </a:hlink>
      <a:folHlink>
        <a:srgbClr val="C0E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1.xml><?xml version="1.0" encoding="utf-8"?>
<a:theme xmlns:a="http://schemas.openxmlformats.org/drawingml/2006/main" name="1_SharePoint Template 2012 - White Background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2.xml><?xml version="1.0" encoding="utf-8"?>
<a:theme xmlns:a="http://schemas.openxmlformats.org/drawingml/2006/main" name="11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15" id="{8DA284B3-37D4-4655-81A0-0012C769CC28}" vid="{24B356E4-172F-4823-A434-2D7B9EF63B99}"/>
    </a:ext>
  </a:extLst>
</a:theme>
</file>

<file path=ppt/theme/theme23.xml><?xml version="1.0" encoding="utf-8"?>
<a:theme xmlns:a="http://schemas.openxmlformats.org/drawingml/2006/main" name="12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15" id="{8DA284B3-37D4-4655-81A0-0012C769CC28}" vid="{24B356E4-172F-4823-A434-2D7B9EF63B99}"/>
    </a:ext>
  </a:extLst>
</a:theme>
</file>

<file path=ppt/theme/theme24.xml><?xml version="1.0" encoding="utf-8"?>
<a:theme xmlns:a="http://schemas.openxmlformats.org/drawingml/2006/main" name="13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15" id="{8DA284B3-37D4-4655-81A0-0012C769CC28}" vid="{24B356E4-172F-4823-A434-2D7B9EF63B99}"/>
    </a:ext>
  </a:extLst>
</a:theme>
</file>

<file path=ppt/theme/theme25.xml><?xml version="1.0" encoding="utf-8"?>
<a:theme xmlns:a="http://schemas.openxmlformats.org/drawingml/2006/main" name="1_Metro Template Light 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26.xml><?xml version="1.0" encoding="utf-8"?>
<a:theme xmlns:a="http://schemas.openxmlformats.org/drawingml/2006/main" name="14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7.xml><?xml version="1.0" encoding="utf-8"?>
<a:theme xmlns:a="http://schemas.openxmlformats.org/drawingml/2006/main" name="15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15" id="{8DA284B3-37D4-4655-81A0-0012C769CC28}" vid="{24B356E4-172F-4823-A434-2D7B9EF63B99}"/>
    </a:ext>
  </a:extLst>
</a:theme>
</file>

<file path=ppt/theme/theme28.xml><?xml version="1.0" encoding="utf-8"?>
<a:theme xmlns:a="http://schemas.openxmlformats.org/drawingml/2006/main" name="16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15" id="{8DA284B3-37D4-4655-81A0-0012C769CC28}" vid="{24B356E4-172F-4823-A434-2D7B9EF63B99}"/>
    </a:ext>
  </a:extLst>
</a:theme>
</file>

<file path=ppt/theme/theme29.xml><?xml version="1.0" encoding="utf-8"?>
<a:theme xmlns:a="http://schemas.openxmlformats.org/drawingml/2006/main" name="17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15" id="{8DA284B3-37D4-4655-81A0-0012C769CC28}" vid="{24B356E4-172F-4823-A434-2D7B9EF63B99}"/>
    </a:ext>
  </a:extLst>
</a:theme>
</file>

<file path=ppt/theme/theme3.xml><?xml version="1.0" encoding="utf-8"?>
<a:theme xmlns:a="http://schemas.openxmlformats.org/drawingml/2006/main" name="Office365 Template 2012 - White Background">
  <a:themeElements>
    <a:clrScheme name="Office365 Theme">
      <a:dk1>
        <a:srgbClr val="000000"/>
      </a:dk1>
      <a:lt1>
        <a:srgbClr val="FFFFFF"/>
      </a:lt1>
      <a:dk2>
        <a:srgbClr val="EB3C00"/>
      </a:dk2>
      <a:lt2>
        <a:srgbClr val="797A7D"/>
      </a:lt2>
      <a:accent1>
        <a:srgbClr val="0072C6"/>
      </a:accent1>
      <a:accent2>
        <a:srgbClr val="FFB900"/>
      </a:accent2>
      <a:accent3>
        <a:srgbClr val="505050"/>
      </a:accent3>
      <a:accent4>
        <a:srgbClr val="969696"/>
      </a:accent4>
      <a:accent5>
        <a:srgbClr val="D2D2D2"/>
      </a:accent5>
      <a:accent6>
        <a:srgbClr val="43AFFF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0.xml><?xml version="1.0" encoding="utf-8"?>
<a:theme xmlns:a="http://schemas.openxmlformats.org/drawingml/2006/main" name="18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1.xml><?xml version="1.0" encoding="utf-8"?>
<a:theme xmlns:a="http://schemas.openxmlformats.org/drawingml/2006/main" name="19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15" id="{8DA284B3-37D4-4655-81A0-0012C769CC28}" vid="{24B356E4-172F-4823-A434-2D7B9EF63B99}"/>
    </a:ext>
  </a:extLst>
</a:theme>
</file>

<file path=ppt/theme/theme32.xml><?xml version="1.0" encoding="utf-8"?>
<a:theme xmlns:a="http://schemas.openxmlformats.org/drawingml/2006/main" name="20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15" id="{8DA284B3-37D4-4655-81A0-0012C769CC28}" vid="{24B356E4-172F-4823-A434-2D7B9EF63B99}"/>
    </a:ext>
  </a:ext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5-30055_SharePoint Template 2012 - 16x9 - Colored Accent Slides">
  <a:themeElements>
    <a:clrScheme name="Exchange-Lync-SharePoint_Template_2012_Accen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72C6"/>
      </a:accent1>
      <a:accent2>
        <a:srgbClr val="EB3C00"/>
      </a:accent2>
      <a:accent3>
        <a:srgbClr val="007233"/>
      </a:accent3>
      <a:accent4>
        <a:srgbClr val="00188F"/>
      </a:accent4>
      <a:accent5>
        <a:srgbClr val="68217A"/>
      </a:accent5>
      <a:accent6>
        <a:srgbClr val="505050"/>
      </a:accent6>
      <a:hlink>
        <a:srgbClr val="82CAFF"/>
      </a:hlink>
      <a:folHlink>
        <a:srgbClr val="C0E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SharePoint Template 2012 - White Background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2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15" id="{8DA284B3-37D4-4655-81A0-0012C769CC28}" vid="{24B356E4-172F-4823-A434-2D7B9EF63B99}"/>
    </a:ext>
  </a:extLst>
</a:theme>
</file>

<file path=ppt/theme/theme7.xml><?xml version="1.0" encoding="utf-8"?>
<a:theme xmlns:a="http://schemas.openxmlformats.org/drawingml/2006/main" name="3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15" id="{8DA284B3-37D4-4655-81A0-0012C769CC28}" vid="{24B356E4-172F-4823-A434-2D7B9EF63B99}"/>
    </a:ext>
  </a:extLst>
</a:theme>
</file>

<file path=ppt/theme/theme8.xml><?xml version="1.0" encoding="utf-8"?>
<a:theme xmlns:a="http://schemas.openxmlformats.org/drawingml/2006/main" name="4_SharePoint 15">
  <a:themeElements>
    <a:clrScheme name="Exchange-Lync-SharePoint_Template_2012_Light">
      <a:dk1>
        <a:srgbClr val="000000"/>
      </a:dk1>
      <a:lt1>
        <a:srgbClr val="FFFFFF"/>
      </a:lt1>
      <a:dk2>
        <a:srgbClr val="0072C6"/>
      </a:dk2>
      <a:lt2>
        <a:srgbClr val="797A7D"/>
      </a:lt2>
      <a:accent1>
        <a:srgbClr val="0072C6"/>
      </a:accent1>
      <a:accent2>
        <a:srgbClr val="EB3C00"/>
      </a:accent2>
      <a:accent3>
        <a:srgbClr val="FFB900"/>
      </a:accent3>
      <a:accent4>
        <a:srgbClr val="505050"/>
      </a:accent4>
      <a:accent5>
        <a:srgbClr val="969696"/>
      </a:accent5>
      <a:accent6>
        <a:srgbClr val="D2D2D2"/>
      </a:accent6>
      <a:hlink>
        <a:srgbClr val="43AFFF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400" spc="-70" dirty="0" smtClean="0">
            <a:gradFill>
              <a:gsLst>
                <a:gs pos="2917">
                  <a:schemeClr val="bg2"/>
                </a:gs>
                <a:gs pos="95000">
                  <a:schemeClr val="bg2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harePoint 15" id="{8DA284B3-37D4-4655-81A0-0012C769CC28}" vid="{24B356E4-172F-4823-A434-2D7B9EF63B99}"/>
    </a:ext>
  </a:extLst>
</a:theme>
</file>

<file path=ppt/theme/theme9.xml><?xml version="1.0" encoding="utf-8"?>
<a:theme xmlns:a="http://schemas.openxmlformats.org/drawingml/2006/main" name="Metro Template Light 16x9">
  <a:themeElements>
    <a:clrScheme name="Microsoft Colors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AEEF"/>
      </a:accent1>
      <a:accent2>
        <a:srgbClr val="8CC600"/>
      </a:accent2>
      <a:accent3>
        <a:srgbClr val="FF8A00"/>
      </a:accent3>
      <a:accent4>
        <a:srgbClr val="FF0097"/>
      </a:accent4>
      <a:accent5>
        <a:srgbClr val="0071BC"/>
      </a:accent5>
      <a:accent6>
        <a:srgbClr val="910091"/>
      </a:accent6>
      <a:hlink>
        <a:srgbClr val="0070C0"/>
      </a:hlink>
      <a:folHlink>
        <a:srgbClr val="0071BC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defTabSz="914099" fontAlgn="base">
          <a:spcBef>
            <a:spcPct val="0"/>
          </a:spcBef>
          <a:spcAft>
            <a:spcPct val="0"/>
          </a:spcAft>
          <a:defRPr spc="-5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4000" dirty="0" err="1" smtClean="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 Saturday Slide Template (Metro) (2)</Template>
  <TotalTime>4000</TotalTime>
  <Words>1325</Words>
  <Application>Microsoft Office PowerPoint</Application>
  <PresentationFormat>On-screen Show (4:3)</PresentationFormat>
  <Paragraphs>201</Paragraphs>
  <Slides>31</Slides>
  <Notes>6</Notes>
  <HiddenSlides>10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32</vt:i4>
      </vt:variant>
      <vt:variant>
        <vt:lpstr>Slide Titles</vt:lpstr>
      </vt:variant>
      <vt:variant>
        <vt:i4>31</vt:i4>
      </vt:variant>
    </vt:vector>
  </HeadingPairs>
  <TitlesOfParts>
    <vt:vector size="71" baseType="lpstr">
      <vt:lpstr>Arial</vt:lpstr>
      <vt:lpstr>Calibri</vt:lpstr>
      <vt:lpstr>Consolas</vt:lpstr>
      <vt:lpstr>Segoe Pro Display Light</vt:lpstr>
      <vt:lpstr>Segoe Pro Light</vt:lpstr>
      <vt:lpstr>Segoe UI</vt:lpstr>
      <vt:lpstr>Segoe UI Light</vt:lpstr>
      <vt:lpstr>Wingdings</vt:lpstr>
      <vt:lpstr>Metro</vt:lpstr>
      <vt:lpstr>5-30055_SharePoint Template 2012 - 16x9 - Colored Accent Slides</vt:lpstr>
      <vt:lpstr>Office365 Template 2012 - White Background</vt:lpstr>
      <vt:lpstr>1_5-30055_SharePoint Template 2012 - 16x9 - Colored Accent Slides</vt:lpstr>
      <vt:lpstr>SharePoint Template 2012 - White Background</vt:lpstr>
      <vt:lpstr>2_SharePoint 15</vt:lpstr>
      <vt:lpstr>3_SharePoint 15</vt:lpstr>
      <vt:lpstr>4_SharePoint 15</vt:lpstr>
      <vt:lpstr>Metro Template Light 16x9</vt:lpstr>
      <vt:lpstr>1_SharePoint 15</vt:lpstr>
      <vt:lpstr>5_SharePoint 15</vt:lpstr>
      <vt:lpstr>6_SharePoint 15</vt:lpstr>
      <vt:lpstr>7_SharePoint 15</vt:lpstr>
      <vt:lpstr>8_SharePoint 15</vt:lpstr>
      <vt:lpstr>9_SharePoint 15</vt:lpstr>
      <vt:lpstr>10_SharePoint 15</vt:lpstr>
      <vt:lpstr>1_Metro</vt:lpstr>
      <vt:lpstr>2_5-30055_SharePoint Template 2012 - 16x9 - Colored Accent Slides</vt:lpstr>
      <vt:lpstr>1_Office365 Template 2012 - White Background</vt:lpstr>
      <vt:lpstr>3_5-30055_SharePoint Template 2012 - 16x9 - Colored Accent Slides</vt:lpstr>
      <vt:lpstr>1_SharePoint Template 2012 - White Background</vt:lpstr>
      <vt:lpstr>11_SharePoint 15</vt:lpstr>
      <vt:lpstr>12_SharePoint 15</vt:lpstr>
      <vt:lpstr>13_SharePoint 15</vt:lpstr>
      <vt:lpstr>1_Metro Template Light 16x9</vt:lpstr>
      <vt:lpstr>14_SharePoint 15</vt:lpstr>
      <vt:lpstr>15_SharePoint 15</vt:lpstr>
      <vt:lpstr>16_SharePoint 15</vt:lpstr>
      <vt:lpstr>17_SharePoint 15</vt:lpstr>
      <vt:lpstr>18_SharePoint 15</vt:lpstr>
      <vt:lpstr>19_SharePoint 15</vt:lpstr>
      <vt:lpstr>20_SharePoint 15</vt:lpstr>
      <vt:lpstr>TypeScript</vt:lpstr>
      <vt:lpstr>Contents</vt:lpstr>
      <vt:lpstr>What is TypeScript</vt:lpstr>
      <vt:lpstr>What is the problem</vt:lpstr>
      <vt:lpstr>What is the problem</vt:lpstr>
      <vt:lpstr>Problem - dynamic types</vt:lpstr>
      <vt:lpstr>Problem - dynamic types</vt:lpstr>
      <vt:lpstr>Problems - parameters</vt:lpstr>
      <vt:lpstr>Problem - scope</vt:lpstr>
      <vt:lpstr>Problem - scope</vt:lpstr>
      <vt:lpstr>Problem - object extension, not class-based</vt:lpstr>
      <vt:lpstr>Problem - object inheritance is hard</vt:lpstr>
      <vt:lpstr>Problem - hoisting</vt:lpstr>
      <vt:lpstr>Problem - multiple files</vt:lpstr>
      <vt:lpstr>Let's look at TypeScript</vt:lpstr>
      <vt:lpstr>TypeScript - first glance - optional strong type checking</vt:lpstr>
      <vt:lpstr>TypeScript - demo.ts</vt:lpstr>
      <vt:lpstr>TypeScript - Interfaces</vt:lpstr>
      <vt:lpstr>TypeScript features</vt:lpstr>
      <vt:lpstr>Real world story</vt:lpstr>
      <vt:lpstr>How - existing projects - practical guidelines</vt:lpstr>
      <vt:lpstr>How - existing projects</vt:lpstr>
      <vt:lpstr>How - existing projects</vt:lpstr>
      <vt:lpstr>How - existing projects</vt:lpstr>
      <vt:lpstr>How - existing projects</vt:lpstr>
      <vt:lpstr>Summary - why TypeScript</vt:lpstr>
      <vt:lpstr>Conclusion - if I have to make a decision for you…</vt:lpstr>
      <vt:lpstr>In Summary…</vt:lpstr>
      <vt:lpstr>References - TypeScript</vt:lpstr>
      <vt:lpstr>References - SharePoint + TypeScript</vt:lpstr>
      <vt:lpstr>References - JavaScript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Liu</dc:creator>
  <cp:lastModifiedBy>Jayabalan, Ashok Kumar</cp:lastModifiedBy>
  <cp:revision>286</cp:revision>
  <dcterms:created xsi:type="dcterms:W3CDTF">2013-03-05T08:42:03Z</dcterms:created>
  <dcterms:modified xsi:type="dcterms:W3CDTF">2019-12-16T02:57:35Z</dcterms:modified>
</cp:coreProperties>
</file>