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colors1.xml" ContentType="application/vnd.openxmlformats-officedocument.drawingml.diagramColors+xml"/>
  <Override PartName="/ppt/theme/theme3.xml" ContentType="application/vnd.openxmlformats-officedocument.theme+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1.xml" ContentType="application/vnd.openxmlformats-officedocument.theme+xml"/>
  <Override PartName="/ppt/diagrams/layout1.xml" ContentType="application/vnd.openxmlformats-officedocument.drawingml.diagramLayout+xml"/>
  <Override PartName="/ppt/diagrams/drawing1.xml" ContentType="application/vnd.ms-office.drawingml.diagramDrawing+xml"/>
  <Override PartName="/ppt/theme/theme2.xml" ContentType="application/vnd.openxmlformats-officedocument.theme+xml"/>
  <Override PartName="/ppt/notesMasters/notesMaster1.xml" ContentType="application/vnd.openxmlformats-officedocument.presentationml.notesMaster+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15"/>
  </p:notesMasterIdLst>
  <p:handoutMasterIdLst>
    <p:handoutMasterId r:id="rId16"/>
  </p:handout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774BF-419B-4DCB-A1B0-36AA16F13E72}" v="555" dt="2018-10-10T11:14:44.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5183" autoAdjust="0"/>
  </p:normalViewPr>
  <p:slideViewPr>
    <p:cSldViewPr snapToGrid="0">
      <p:cViewPr varScale="1">
        <p:scale>
          <a:sx n="53" d="100"/>
          <a:sy n="53" d="100"/>
        </p:scale>
        <p:origin x="1838" y="48"/>
      </p:cViewPr>
      <p:guideLst/>
    </p:cSldViewPr>
  </p:slideViewPr>
  <p:notesTextViewPr>
    <p:cViewPr>
      <p:scale>
        <a:sx n="1" d="1"/>
        <a:sy n="1" d="1"/>
      </p:scale>
      <p:origin x="0" y="-2736"/>
    </p:cViewPr>
  </p:notesTextViewPr>
  <p:notesViewPr>
    <p:cSldViewPr snapToGrid="0">
      <p:cViewPr varScale="1">
        <p:scale>
          <a:sx n="56" d="100"/>
          <a:sy n="56" d="100"/>
        </p:scale>
        <p:origin x="234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iagrams/_rels/data1.xml.rels><?xml version="1.0" encoding="UTF-8" standalone="yes"?>
<Relationships xmlns="http://schemas.openxmlformats.org/package/2006/relationships"><Relationship Id="rId3" Type="http://schemas.openxmlformats.org/officeDocument/2006/relationships/hyperlink" Target="https://github.com/SharePoint/PnP-PowerShell/" TargetMode="External"/><Relationship Id="rId2" Type="http://schemas.openxmlformats.org/officeDocument/2006/relationships/hyperlink" Target="https://github.com/pnp/pnpjs" TargetMode="External"/><Relationship Id="rId1" Type="http://schemas.openxmlformats.org/officeDocument/2006/relationships/hyperlink" Target="https://github.com/SharePoint/PnP-Sites-Core" TargetMode="Externa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hyperlink" Target="https://github.com/SharePoint/PnP-PowerShell/" TargetMode="External"/><Relationship Id="rId2" Type="http://schemas.openxmlformats.org/officeDocument/2006/relationships/hyperlink" Target="https://github.com/pnp/pnpjs" TargetMode="External"/><Relationship Id="rId1" Type="http://schemas.openxmlformats.org/officeDocument/2006/relationships/hyperlink" Target="https://github.com/SharePoint/PnP-Sites-Core" TargetMode="Externa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hyperlink" Target="https://github.com/pnp/pnpjs" TargetMode="External"/><Relationship Id="rId2" Type="http://schemas.openxmlformats.org/officeDocument/2006/relationships/image" Target="../media/image14.png"/><Relationship Id="rId1" Type="http://schemas.openxmlformats.org/officeDocument/2006/relationships/hyperlink" Target="https://github.com/SharePoint/PnP-Sites-Core" TargetMode="External"/><Relationship Id="rId6" Type="http://schemas.openxmlformats.org/officeDocument/2006/relationships/image" Target="../media/image16.png"/><Relationship Id="rId5" Type="http://schemas.openxmlformats.org/officeDocument/2006/relationships/hyperlink" Target="https://github.com/SharePoint/PnP-PowerShell/" TargetMode="External"/><Relationship Id="rId4"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hyperlink" Target="https://github.com/pnp/pnpjs" TargetMode="External"/><Relationship Id="rId2" Type="http://schemas.openxmlformats.org/officeDocument/2006/relationships/image" Target="../media/image14.png"/><Relationship Id="rId1" Type="http://schemas.openxmlformats.org/officeDocument/2006/relationships/hyperlink" Target="https://github.com/SharePoint/PnP-Sites-Core" TargetMode="External"/><Relationship Id="rId6" Type="http://schemas.openxmlformats.org/officeDocument/2006/relationships/image" Target="../media/image16.png"/><Relationship Id="rId5" Type="http://schemas.openxmlformats.org/officeDocument/2006/relationships/hyperlink" Target="https://github.com/SharePoint/PnP-PowerShell/" TargetMode="External"/><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5BFB2-6038-4C2E-BF83-2AC294EC489A}" type="doc">
      <dgm:prSet loTypeId="urn:microsoft.com/office/officeart/2005/8/layout/hList2" loCatId="list" qsTypeId="urn:microsoft.com/office/officeart/2005/8/quickstyle/simple1" qsCatId="simple" csTypeId="urn:microsoft.com/office/officeart/2005/8/colors/colorful4" csCatId="colorful" phldr="1"/>
      <dgm:spPr/>
      <dgm:t>
        <a:bodyPr/>
        <a:lstStyle/>
        <a:p>
          <a:endParaRPr lang="en-IN"/>
        </a:p>
      </dgm:t>
    </dgm:pt>
    <dgm:pt modelId="{003AB537-5D1E-406F-9582-783526055008}">
      <dgm:prSet phldrT="[Text]"/>
      <dgm:spPr/>
      <dgm:t>
        <a:bodyPr/>
        <a:lstStyle/>
        <a:p>
          <a:r>
            <a:rPr lang="en-IN" dirty="0"/>
            <a:t>SharePoint  Developer</a:t>
          </a:r>
        </a:p>
      </dgm:t>
    </dgm:pt>
    <dgm:pt modelId="{6BEF05C0-860C-41D5-8790-1DC5C51556D9}" type="parTrans" cxnId="{FC023363-6399-494D-A06E-E4AAA9B678EC}">
      <dgm:prSet/>
      <dgm:spPr/>
      <dgm:t>
        <a:bodyPr/>
        <a:lstStyle/>
        <a:p>
          <a:endParaRPr lang="en-IN"/>
        </a:p>
      </dgm:t>
    </dgm:pt>
    <dgm:pt modelId="{205B08A1-4DD9-450F-AA6B-D3A5B62456F2}" type="sibTrans" cxnId="{FC023363-6399-494D-A06E-E4AAA9B678EC}">
      <dgm:prSet/>
      <dgm:spPr/>
      <dgm:t>
        <a:bodyPr/>
        <a:lstStyle/>
        <a:p>
          <a:endParaRPr lang="en-IN"/>
        </a:p>
      </dgm:t>
    </dgm:pt>
    <dgm:pt modelId="{879A39A3-97C1-4849-BDB3-17F4ABD990A3}">
      <dgm:prSet phldrT="[Text]" custT="1"/>
      <dgm:spPr/>
      <dgm:t>
        <a:bodyPr/>
        <a:lstStyle/>
        <a:p>
          <a:r>
            <a:rPr lang="en-IN" sz="2400" dirty="0"/>
            <a:t>PnP Core</a:t>
          </a:r>
        </a:p>
      </dgm:t>
    </dgm:pt>
    <dgm:pt modelId="{013AAE17-D579-4E8B-B21C-A4827516AC6D}" type="parTrans" cxnId="{960BA359-6134-4626-99E3-3982AB2125BA}">
      <dgm:prSet/>
      <dgm:spPr/>
      <dgm:t>
        <a:bodyPr/>
        <a:lstStyle/>
        <a:p>
          <a:endParaRPr lang="en-IN"/>
        </a:p>
      </dgm:t>
    </dgm:pt>
    <dgm:pt modelId="{AE4DE985-7902-41A9-88A4-A77D7C9D97F3}" type="sibTrans" cxnId="{960BA359-6134-4626-99E3-3982AB2125BA}">
      <dgm:prSet/>
      <dgm:spPr/>
      <dgm:t>
        <a:bodyPr/>
        <a:lstStyle/>
        <a:p>
          <a:endParaRPr lang="en-IN"/>
        </a:p>
      </dgm:t>
    </dgm:pt>
    <dgm:pt modelId="{C169112B-651E-4E91-9BBB-6C12E0FC1141}">
      <dgm:prSet phldrT="[Text]" custT="1"/>
      <dgm:spPr/>
      <dgm:t>
        <a:bodyPr/>
        <a:lstStyle/>
        <a:p>
          <a:r>
            <a:rPr lang="en-IN" sz="1600" dirty="0"/>
            <a:t>Install the </a:t>
          </a:r>
          <a:r>
            <a:rPr lang="en-IN" sz="1600" dirty="0" err="1"/>
            <a:t>nuget</a:t>
          </a:r>
          <a:r>
            <a:rPr lang="en-IN" sz="1600" dirty="0"/>
            <a:t> package</a:t>
          </a:r>
        </a:p>
      </dgm:t>
    </dgm:pt>
    <dgm:pt modelId="{FA98B5C8-70F7-488A-A302-080C9B63D392}" type="parTrans" cxnId="{924D26F5-F17E-4271-A9C3-134133E9EE64}">
      <dgm:prSet/>
      <dgm:spPr/>
      <dgm:t>
        <a:bodyPr/>
        <a:lstStyle/>
        <a:p>
          <a:endParaRPr lang="en-IN"/>
        </a:p>
      </dgm:t>
    </dgm:pt>
    <dgm:pt modelId="{ACD8855C-2BA7-4B3D-89A9-CC7D27CD7DF7}" type="sibTrans" cxnId="{924D26F5-F17E-4271-A9C3-134133E9EE64}">
      <dgm:prSet/>
      <dgm:spPr/>
      <dgm:t>
        <a:bodyPr/>
        <a:lstStyle/>
        <a:p>
          <a:endParaRPr lang="en-IN"/>
        </a:p>
      </dgm:t>
    </dgm:pt>
    <dgm:pt modelId="{645135E1-F3E0-4130-9B1F-7C2A595993D4}">
      <dgm:prSet phldrT="[Text]"/>
      <dgm:spPr/>
      <dgm:t>
        <a:bodyPr/>
        <a:lstStyle/>
        <a:p>
          <a:r>
            <a:rPr lang="en-IN" dirty="0"/>
            <a:t>Front End Developer</a:t>
          </a:r>
        </a:p>
      </dgm:t>
    </dgm:pt>
    <dgm:pt modelId="{3F1FD805-C123-4D8C-857E-EBF59D3EDE99}" type="parTrans" cxnId="{0E3EB88A-C198-4E6F-A4A4-D2FE1DF7D697}">
      <dgm:prSet/>
      <dgm:spPr/>
      <dgm:t>
        <a:bodyPr/>
        <a:lstStyle/>
        <a:p>
          <a:endParaRPr lang="en-IN"/>
        </a:p>
      </dgm:t>
    </dgm:pt>
    <dgm:pt modelId="{9926A648-1BCC-40DE-9CD4-91D920688D44}" type="sibTrans" cxnId="{0E3EB88A-C198-4E6F-A4A4-D2FE1DF7D697}">
      <dgm:prSet/>
      <dgm:spPr/>
      <dgm:t>
        <a:bodyPr/>
        <a:lstStyle/>
        <a:p>
          <a:endParaRPr lang="en-IN"/>
        </a:p>
      </dgm:t>
    </dgm:pt>
    <dgm:pt modelId="{37DB9413-6239-42E6-9A2B-5570B8F1BDCE}">
      <dgm:prSet phldrT="[Text]" custT="1"/>
      <dgm:spPr/>
      <dgm:t>
        <a:bodyPr/>
        <a:lstStyle/>
        <a:p>
          <a:r>
            <a:rPr lang="en-IN" sz="2400" dirty="0"/>
            <a:t>PnP JS</a:t>
          </a:r>
        </a:p>
      </dgm:t>
    </dgm:pt>
    <dgm:pt modelId="{BD26683A-AB37-46DB-8205-2891DA5B7AED}" type="parTrans" cxnId="{8C75126E-CA7C-4F56-A8A3-F18761A9A230}">
      <dgm:prSet/>
      <dgm:spPr/>
      <dgm:t>
        <a:bodyPr/>
        <a:lstStyle/>
        <a:p>
          <a:endParaRPr lang="en-IN"/>
        </a:p>
      </dgm:t>
    </dgm:pt>
    <dgm:pt modelId="{10299CF2-C573-433F-93B6-4D1BBC03BEF0}" type="sibTrans" cxnId="{8C75126E-CA7C-4F56-A8A3-F18761A9A230}">
      <dgm:prSet/>
      <dgm:spPr/>
      <dgm:t>
        <a:bodyPr/>
        <a:lstStyle/>
        <a:p>
          <a:endParaRPr lang="en-IN"/>
        </a:p>
      </dgm:t>
    </dgm:pt>
    <dgm:pt modelId="{B35D7FF9-D7E2-4FE0-A89A-708BB3D5BA01}">
      <dgm:prSet phldrT="[Text]" custT="1"/>
      <dgm:spPr/>
      <dgm:t>
        <a:bodyPr/>
        <a:lstStyle/>
        <a:p>
          <a:r>
            <a:rPr lang="en-IN" sz="1600" dirty="0"/>
            <a:t>Install the </a:t>
          </a:r>
          <a:r>
            <a:rPr lang="en-IN" sz="1600" dirty="0" err="1"/>
            <a:t>npm</a:t>
          </a:r>
          <a:r>
            <a:rPr lang="en-IN" sz="1600" dirty="0"/>
            <a:t> package</a:t>
          </a:r>
        </a:p>
      </dgm:t>
    </dgm:pt>
    <dgm:pt modelId="{02031432-76E5-4A66-BD40-FEC13712B74A}" type="parTrans" cxnId="{5A1FEEDE-D219-4931-A136-D79D1BD8EA25}">
      <dgm:prSet/>
      <dgm:spPr/>
      <dgm:t>
        <a:bodyPr/>
        <a:lstStyle/>
        <a:p>
          <a:endParaRPr lang="en-IN"/>
        </a:p>
      </dgm:t>
    </dgm:pt>
    <dgm:pt modelId="{78F4483B-3566-46E9-902B-D9087736FF8F}" type="sibTrans" cxnId="{5A1FEEDE-D219-4931-A136-D79D1BD8EA25}">
      <dgm:prSet/>
      <dgm:spPr/>
      <dgm:t>
        <a:bodyPr/>
        <a:lstStyle/>
        <a:p>
          <a:endParaRPr lang="en-IN"/>
        </a:p>
      </dgm:t>
    </dgm:pt>
    <dgm:pt modelId="{4E05220D-E26B-40AA-AB76-1163F091DC73}">
      <dgm:prSet phldrT="[Text]"/>
      <dgm:spPr/>
      <dgm:t>
        <a:bodyPr/>
        <a:lstStyle/>
        <a:p>
          <a:r>
            <a:rPr lang="en-IN" dirty="0"/>
            <a:t>SharePoint Admin / Functional</a:t>
          </a:r>
        </a:p>
      </dgm:t>
    </dgm:pt>
    <dgm:pt modelId="{FD7BDF42-573A-4AF8-8581-7FEA23A68993}" type="parTrans" cxnId="{E5A5FDD6-B1D8-446C-94B7-D0A1053C92BE}">
      <dgm:prSet/>
      <dgm:spPr/>
      <dgm:t>
        <a:bodyPr/>
        <a:lstStyle/>
        <a:p>
          <a:endParaRPr lang="en-IN"/>
        </a:p>
      </dgm:t>
    </dgm:pt>
    <dgm:pt modelId="{A72AE4A4-9EA5-462B-9FA4-B70ABECEFAA8}" type="sibTrans" cxnId="{E5A5FDD6-B1D8-446C-94B7-D0A1053C92BE}">
      <dgm:prSet/>
      <dgm:spPr/>
      <dgm:t>
        <a:bodyPr/>
        <a:lstStyle/>
        <a:p>
          <a:endParaRPr lang="en-IN"/>
        </a:p>
      </dgm:t>
    </dgm:pt>
    <dgm:pt modelId="{FDE8A068-8157-440C-94CE-C4ABA92CD788}">
      <dgm:prSet phldrT="[Text]"/>
      <dgm:spPr>
        <a:solidFill>
          <a:srgbClr val="002060"/>
        </a:solidFill>
      </dgm:spPr>
      <dgm:t>
        <a:bodyPr/>
        <a:lstStyle/>
        <a:p>
          <a:r>
            <a:rPr lang="en-IN" sz="2200" dirty="0"/>
            <a:t>PnP PowerShell</a:t>
          </a:r>
        </a:p>
      </dgm:t>
    </dgm:pt>
    <dgm:pt modelId="{ED90A6C8-7CBA-483E-85A2-EB84CE1CC016}" type="parTrans" cxnId="{48D7EF7C-332C-4F73-B26D-E230E81DD77E}">
      <dgm:prSet/>
      <dgm:spPr/>
      <dgm:t>
        <a:bodyPr/>
        <a:lstStyle/>
        <a:p>
          <a:endParaRPr lang="en-IN"/>
        </a:p>
      </dgm:t>
    </dgm:pt>
    <dgm:pt modelId="{7836FC30-A476-4510-AA73-1D39C3A118D5}" type="sibTrans" cxnId="{48D7EF7C-332C-4F73-B26D-E230E81DD77E}">
      <dgm:prSet/>
      <dgm:spPr/>
      <dgm:t>
        <a:bodyPr/>
        <a:lstStyle/>
        <a:p>
          <a:endParaRPr lang="en-IN"/>
        </a:p>
      </dgm:t>
    </dgm:pt>
    <dgm:pt modelId="{7EEEB3DC-4A7A-48DF-9E9C-8FEBE2493AEA}">
      <dgm:prSet phldrT="[Text]" custT="1"/>
      <dgm:spPr>
        <a:solidFill>
          <a:srgbClr val="002060"/>
        </a:solidFill>
      </dgm:spPr>
      <dgm:t>
        <a:bodyPr/>
        <a:lstStyle/>
        <a:p>
          <a:r>
            <a:rPr lang="en-IN" sz="1600" dirty="0"/>
            <a:t>Install the </a:t>
          </a:r>
          <a:r>
            <a:rPr lang="en-IN" sz="1600" dirty="0" err="1"/>
            <a:t>nuget</a:t>
          </a:r>
          <a:r>
            <a:rPr lang="en-IN" sz="1600" dirty="0"/>
            <a:t> package</a:t>
          </a:r>
        </a:p>
      </dgm:t>
    </dgm:pt>
    <dgm:pt modelId="{869BFA44-42E7-4BC7-93ED-88586415913F}" type="parTrans" cxnId="{01105B05-687F-4D42-97A0-F5788E49719E}">
      <dgm:prSet/>
      <dgm:spPr/>
      <dgm:t>
        <a:bodyPr/>
        <a:lstStyle/>
        <a:p>
          <a:endParaRPr lang="en-IN"/>
        </a:p>
      </dgm:t>
    </dgm:pt>
    <dgm:pt modelId="{EBB2FAB9-0B5A-4E22-B83B-943948F9894D}" type="sibTrans" cxnId="{01105B05-687F-4D42-97A0-F5788E49719E}">
      <dgm:prSet/>
      <dgm:spPr/>
      <dgm:t>
        <a:bodyPr/>
        <a:lstStyle/>
        <a:p>
          <a:endParaRPr lang="en-IN"/>
        </a:p>
      </dgm:t>
    </dgm:pt>
    <dgm:pt modelId="{4DBCD424-94D3-4499-A28D-FC51672B3B07}">
      <dgm:prSet phldrT="[Text]" custT="1"/>
      <dgm:spPr/>
      <dgm:t>
        <a:bodyPr/>
        <a:lstStyle/>
        <a:p>
          <a:r>
            <a:rPr lang="en-IN" sz="1600" b="0" i="0" dirty="0">
              <a:hlinkClick xmlns:r="http://schemas.openxmlformats.org/officeDocument/2006/relationships" r:id="rId1" tooltip="https://github.com/SharePoint/PnP-Sites-Core"/>
            </a:rPr>
            <a:t>https://github.com/SharePoint/PnP-Sites-Core</a:t>
          </a:r>
          <a:endParaRPr lang="en-IN" sz="1600" dirty="0"/>
        </a:p>
      </dgm:t>
    </dgm:pt>
    <dgm:pt modelId="{29E04368-133E-4251-91C8-C21EE8055379}" type="parTrans" cxnId="{140A2CFA-CA31-4BD9-A20F-07D01C23B061}">
      <dgm:prSet/>
      <dgm:spPr/>
      <dgm:t>
        <a:bodyPr/>
        <a:lstStyle/>
        <a:p>
          <a:endParaRPr lang="en-IN"/>
        </a:p>
      </dgm:t>
    </dgm:pt>
    <dgm:pt modelId="{A3E97D52-F2F3-48E0-8E37-F891EAF94E40}" type="sibTrans" cxnId="{140A2CFA-CA31-4BD9-A20F-07D01C23B061}">
      <dgm:prSet/>
      <dgm:spPr/>
      <dgm:t>
        <a:bodyPr/>
        <a:lstStyle/>
        <a:p>
          <a:endParaRPr lang="en-IN"/>
        </a:p>
      </dgm:t>
    </dgm:pt>
    <dgm:pt modelId="{EC7DE89C-1FBB-4B3B-B935-182DE78BE75A}">
      <dgm:prSet phldrT="[Text]" custT="1"/>
      <dgm:spPr/>
      <dgm:t>
        <a:bodyPr/>
        <a:lstStyle/>
        <a:p>
          <a:r>
            <a:rPr lang="en-IN" sz="1600" b="0" i="0" dirty="0">
              <a:hlinkClick xmlns:r="http://schemas.openxmlformats.org/officeDocument/2006/relationships" r:id="rId2" tooltip="https://github.com/pnp/pnpjs"/>
            </a:rPr>
            <a:t>https://github.com/pnp/pnpjs</a:t>
          </a:r>
          <a:r>
            <a:rPr lang="en-IN" sz="1600" b="0" i="0" dirty="0"/>
            <a:t> </a:t>
          </a:r>
          <a:endParaRPr lang="en-IN" sz="1600" dirty="0"/>
        </a:p>
      </dgm:t>
    </dgm:pt>
    <dgm:pt modelId="{B14EF992-6DDE-4105-A7AF-618D433740C8}" type="parTrans" cxnId="{CA0E70F2-7390-47A4-A591-6AA5A2BE3CB2}">
      <dgm:prSet/>
      <dgm:spPr/>
      <dgm:t>
        <a:bodyPr/>
        <a:lstStyle/>
        <a:p>
          <a:endParaRPr lang="en-IN"/>
        </a:p>
      </dgm:t>
    </dgm:pt>
    <dgm:pt modelId="{EBCF0EB2-8CFC-4AC5-B6F1-9A3C01284297}" type="sibTrans" cxnId="{CA0E70F2-7390-47A4-A591-6AA5A2BE3CB2}">
      <dgm:prSet/>
      <dgm:spPr/>
      <dgm:t>
        <a:bodyPr/>
        <a:lstStyle/>
        <a:p>
          <a:endParaRPr lang="en-IN"/>
        </a:p>
      </dgm:t>
    </dgm:pt>
    <dgm:pt modelId="{375A4F59-540A-4992-A292-BCEE429837C4}">
      <dgm:prSet phldrT="[Text]" custT="1"/>
      <dgm:spPr>
        <a:solidFill>
          <a:srgbClr val="002060"/>
        </a:solidFill>
      </dgm:spPr>
      <dgm:t>
        <a:bodyPr/>
        <a:lstStyle/>
        <a:p>
          <a:r>
            <a:rPr lang="en-IN" sz="1600" b="0" i="0" dirty="0">
              <a:hlinkClick xmlns:r="http://schemas.openxmlformats.org/officeDocument/2006/relationships" r:id="rId3" tooltip="https://github.com/SharePoint/PnP-PowerShell/"/>
            </a:rPr>
            <a:t>https://github.com/SharePoint/PnP-PowerShell/</a:t>
          </a:r>
          <a:endParaRPr lang="en-IN" sz="1600" dirty="0"/>
        </a:p>
      </dgm:t>
    </dgm:pt>
    <dgm:pt modelId="{30F55152-9EB6-47B7-A145-31523BBBAD1F}" type="parTrans" cxnId="{6EB674C9-8F86-4F41-80AB-EE065A41DDC7}">
      <dgm:prSet/>
      <dgm:spPr/>
      <dgm:t>
        <a:bodyPr/>
        <a:lstStyle/>
        <a:p>
          <a:endParaRPr lang="en-IN"/>
        </a:p>
      </dgm:t>
    </dgm:pt>
    <dgm:pt modelId="{EC18526D-87ED-46B2-8748-0D0D9D113434}" type="sibTrans" cxnId="{6EB674C9-8F86-4F41-80AB-EE065A41DDC7}">
      <dgm:prSet/>
      <dgm:spPr/>
      <dgm:t>
        <a:bodyPr/>
        <a:lstStyle/>
        <a:p>
          <a:endParaRPr lang="en-IN"/>
        </a:p>
      </dgm:t>
    </dgm:pt>
    <dgm:pt modelId="{C5F3E38D-12C1-4C38-8371-C8ED3C31AAF9}">
      <dgm:prSet phldrT="[Text]" custT="1"/>
      <dgm:spPr/>
      <dgm:t>
        <a:bodyPr/>
        <a:lstStyle/>
        <a:p>
          <a:r>
            <a:rPr lang="en-IN" sz="1600" b="0" i="0" dirty="0"/>
            <a:t>Install-Package </a:t>
          </a:r>
          <a:r>
            <a:rPr lang="en-IN" sz="1600" b="0" i="0" dirty="0" err="1"/>
            <a:t>SharePointPnPCoreOnline</a:t>
          </a:r>
          <a:r>
            <a:rPr lang="en-IN" sz="1600" b="0" i="0" dirty="0"/>
            <a:t> -Version 3.3.1811.0</a:t>
          </a:r>
          <a:endParaRPr lang="en-IN" sz="1600" dirty="0"/>
        </a:p>
      </dgm:t>
    </dgm:pt>
    <dgm:pt modelId="{6F818E56-0A9F-4710-A715-2B9AFE3F79F1}" type="parTrans" cxnId="{02D72F5F-49BF-4E01-8C76-D1BFCA52A114}">
      <dgm:prSet/>
      <dgm:spPr/>
      <dgm:t>
        <a:bodyPr/>
        <a:lstStyle/>
        <a:p>
          <a:endParaRPr lang="en-IN"/>
        </a:p>
      </dgm:t>
    </dgm:pt>
    <dgm:pt modelId="{31F65DDF-F3A8-4D80-B392-943B94B6C5FE}" type="sibTrans" cxnId="{02D72F5F-49BF-4E01-8C76-D1BFCA52A114}">
      <dgm:prSet/>
      <dgm:spPr/>
      <dgm:t>
        <a:bodyPr/>
        <a:lstStyle/>
        <a:p>
          <a:endParaRPr lang="en-IN"/>
        </a:p>
      </dgm:t>
    </dgm:pt>
    <dgm:pt modelId="{022DDEC6-C729-4224-B9FE-EC6C2F417EF3}">
      <dgm:prSet phldrT="[Text]" custT="1"/>
      <dgm:spPr/>
      <dgm:t>
        <a:bodyPr/>
        <a:lstStyle/>
        <a:p>
          <a:r>
            <a:rPr lang="nb-NO" sz="1600" b="0" i="0" dirty="0"/>
            <a:t>npm install @pnp/logging @pnp/common @pnp/odata @pnp/sp --save</a:t>
          </a:r>
          <a:endParaRPr lang="en-IN" sz="1600" dirty="0"/>
        </a:p>
      </dgm:t>
    </dgm:pt>
    <dgm:pt modelId="{AF1F0689-AA39-44C1-9A1C-5AC398D97EC9}" type="parTrans" cxnId="{1FD11462-2C14-44FB-98D0-B7D628E187EF}">
      <dgm:prSet/>
      <dgm:spPr/>
      <dgm:t>
        <a:bodyPr/>
        <a:lstStyle/>
        <a:p>
          <a:endParaRPr lang="en-IN"/>
        </a:p>
      </dgm:t>
    </dgm:pt>
    <dgm:pt modelId="{8CEF6175-0C26-495A-BC2F-4ECB9329F70A}" type="sibTrans" cxnId="{1FD11462-2C14-44FB-98D0-B7D628E187EF}">
      <dgm:prSet/>
      <dgm:spPr/>
      <dgm:t>
        <a:bodyPr/>
        <a:lstStyle/>
        <a:p>
          <a:endParaRPr lang="en-IN"/>
        </a:p>
      </dgm:t>
    </dgm:pt>
    <dgm:pt modelId="{6BBAB9A0-820B-4D27-9104-7F4D4DBDCE32}">
      <dgm:prSet phldrT="[Text]" custT="1"/>
      <dgm:spPr>
        <a:solidFill>
          <a:srgbClr val="002060"/>
        </a:solidFill>
      </dgm:spPr>
      <dgm:t>
        <a:bodyPr/>
        <a:lstStyle/>
        <a:p>
          <a:r>
            <a:rPr lang="en-IN" sz="1600" b="0" i="0" dirty="0"/>
            <a:t>Install-Module </a:t>
          </a:r>
          <a:r>
            <a:rPr lang="en-IN" sz="1600" b="0" i="0" dirty="0" err="1"/>
            <a:t>SharePointPnPPowerShellOnline</a:t>
          </a:r>
          <a:endParaRPr lang="en-IN" sz="1600" dirty="0"/>
        </a:p>
      </dgm:t>
    </dgm:pt>
    <dgm:pt modelId="{BF6884E9-F4D8-4F0C-BFE8-FFFAF5B88BA7}" type="parTrans" cxnId="{B5E997AD-954A-4F2D-B144-CEA85465B6C1}">
      <dgm:prSet/>
      <dgm:spPr/>
      <dgm:t>
        <a:bodyPr/>
        <a:lstStyle/>
        <a:p>
          <a:endParaRPr lang="en-IN"/>
        </a:p>
      </dgm:t>
    </dgm:pt>
    <dgm:pt modelId="{D37D0CA6-890A-4DC1-A703-2D4BA4272D8D}" type="sibTrans" cxnId="{B5E997AD-954A-4F2D-B144-CEA85465B6C1}">
      <dgm:prSet/>
      <dgm:spPr/>
      <dgm:t>
        <a:bodyPr/>
        <a:lstStyle/>
        <a:p>
          <a:endParaRPr lang="en-IN"/>
        </a:p>
      </dgm:t>
    </dgm:pt>
    <dgm:pt modelId="{519CD7E0-9D94-4F8B-99F9-96FD4C1F7596}" type="pres">
      <dgm:prSet presAssocID="{72C5BFB2-6038-4C2E-BF83-2AC294EC489A}" presName="linearFlow" presStyleCnt="0">
        <dgm:presLayoutVars>
          <dgm:dir/>
          <dgm:animLvl val="lvl"/>
          <dgm:resizeHandles/>
        </dgm:presLayoutVars>
      </dgm:prSet>
      <dgm:spPr/>
    </dgm:pt>
    <dgm:pt modelId="{B4640D51-24EC-457F-90B6-7C249ABAFA7C}" type="pres">
      <dgm:prSet presAssocID="{003AB537-5D1E-406F-9582-783526055008}" presName="compositeNode" presStyleCnt="0">
        <dgm:presLayoutVars>
          <dgm:bulletEnabled val="1"/>
        </dgm:presLayoutVars>
      </dgm:prSet>
      <dgm:spPr/>
    </dgm:pt>
    <dgm:pt modelId="{C452A5D4-7F86-4238-AA77-736BA0F8A45B}" type="pres">
      <dgm:prSet presAssocID="{003AB537-5D1E-406F-9582-783526055008}" presName="image" presStyleLbl="fgImgPlace1" presStyleIdx="0" presStyleCnt="3"/>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8EFDEA92-36BF-4A4F-BB3B-F07BB48F32AD}" type="pres">
      <dgm:prSet presAssocID="{003AB537-5D1E-406F-9582-783526055008}" presName="childNode" presStyleLbl="node1" presStyleIdx="0" presStyleCnt="3" custScaleX="105525">
        <dgm:presLayoutVars>
          <dgm:bulletEnabled val="1"/>
        </dgm:presLayoutVars>
      </dgm:prSet>
      <dgm:spPr/>
    </dgm:pt>
    <dgm:pt modelId="{78F4300B-EA3C-461F-8BCD-96DA4FF5F21E}" type="pres">
      <dgm:prSet presAssocID="{003AB537-5D1E-406F-9582-783526055008}" presName="parentNode" presStyleLbl="revTx" presStyleIdx="0" presStyleCnt="3">
        <dgm:presLayoutVars>
          <dgm:chMax val="0"/>
          <dgm:bulletEnabled val="1"/>
        </dgm:presLayoutVars>
      </dgm:prSet>
      <dgm:spPr/>
    </dgm:pt>
    <dgm:pt modelId="{CDA2464E-C2C4-45FB-807B-0DA104492752}" type="pres">
      <dgm:prSet presAssocID="{205B08A1-4DD9-450F-AA6B-D3A5B62456F2}" presName="sibTrans" presStyleCnt="0"/>
      <dgm:spPr/>
    </dgm:pt>
    <dgm:pt modelId="{8AFFAA2F-8CA7-4203-819A-82A37FF37D57}" type="pres">
      <dgm:prSet presAssocID="{645135E1-F3E0-4130-9B1F-7C2A595993D4}" presName="compositeNode" presStyleCnt="0">
        <dgm:presLayoutVars>
          <dgm:bulletEnabled val="1"/>
        </dgm:presLayoutVars>
      </dgm:prSet>
      <dgm:spPr/>
    </dgm:pt>
    <dgm:pt modelId="{5DBF7D9D-ACD6-40E5-86BE-08CB61C4E803}" type="pres">
      <dgm:prSet presAssocID="{645135E1-F3E0-4130-9B1F-7C2A595993D4}" presName="image" presStyleLbl="fgImgPlace1" presStyleIdx="1" presStyleCnt="3"/>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627E22B-6E53-4243-B40C-65D0EB36CBF0}" type="pres">
      <dgm:prSet presAssocID="{645135E1-F3E0-4130-9B1F-7C2A595993D4}" presName="childNode" presStyleLbl="node1" presStyleIdx="1" presStyleCnt="3">
        <dgm:presLayoutVars>
          <dgm:bulletEnabled val="1"/>
        </dgm:presLayoutVars>
      </dgm:prSet>
      <dgm:spPr/>
    </dgm:pt>
    <dgm:pt modelId="{D30312A5-22B0-4C99-9356-5CB5B031C800}" type="pres">
      <dgm:prSet presAssocID="{645135E1-F3E0-4130-9B1F-7C2A595993D4}" presName="parentNode" presStyleLbl="revTx" presStyleIdx="1" presStyleCnt="3">
        <dgm:presLayoutVars>
          <dgm:chMax val="0"/>
          <dgm:bulletEnabled val="1"/>
        </dgm:presLayoutVars>
      </dgm:prSet>
      <dgm:spPr/>
    </dgm:pt>
    <dgm:pt modelId="{D5D775D4-EA42-4255-8301-A431BF8C2363}" type="pres">
      <dgm:prSet presAssocID="{9926A648-1BCC-40DE-9CD4-91D920688D44}" presName="sibTrans" presStyleCnt="0"/>
      <dgm:spPr/>
    </dgm:pt>
    <dgm:pt modelId="{53FD6901-3504-4B7C-ADD3-B2C424E59854}" type="pres">
      <dgm:prSet presAssocID="{4E05220D-E26B-40AA-AB76-1163F091DC73}" presName="compositeNode" presStyleCnt="0">
        <dgm:presLayoutVars>
          <dgm:bulletEnabled val="1"/>
        </dgm:presLayoutVars>
      </dgm:prSet>
      <dgm:spPr/>
    </dgm:pt>
    <dgm:pt modelId="{5273390A-36F0-439B-870D-D28C0479FAC6}" type="pres">
      <dgm:prSet presAssocID="{4E05220D-E26B-40AA-AB76-1163F091DC73}" presName="image" presStyleLbl="fgImgPlace1" presStyleIdx="2" presStyleCnt="3"/>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CBB1FA3B-C180-4247-A535-096D9D7EC506}" type="pres">
      <dgm:prSet presAssocID="{4E05220D-E26B-40AA-AB76-1163F091DC73}" presName="childNode" presStyleLbl="node1" presStyleIdx="2" presStyleCnt="3">
        <dgm:presLayoutVars>
          <dgm:bulletEnabled val="1"/>
        </dgm:presLayoutVars>
      </dgm:prSet>
      <dgm:spPr/>
    </dgm:pt>
    <dgm:pt modelId="{B6BCBCDB-824D-417A-AFA4-0721309B3E25}" type="pres">
      <dgm:prSet presAssocID="{4E05220D-E26B-40AA-AB76-1163F091DC73}" presName="parentNode" presStyleLbl="revTx" presStyleIdx="2" presStyleCnt="3">
        <dgm:presLayoutVars>
          <dgm:chMax val="0"/>
          <dgm:bulletEnabled val="1"/>
        </dgm:presLayoutVars>
      </dgm:prSet>
      <dgm:spPr/>
    </dgm:pt>
  </dgm:ptLst>
  <dgm:cxnLst>
    <dgm:cxn modelId="{CEFBE402-277D-4FDF-B102-961B85155B45}" type="presOf" srcId="{6BBAB9A0-820B-4D27-9104-7F4D4DBDCE32}" destId="{CBB1FA3B-C180-4247-A535-096D9D7EC506}" srcOrd="0" destOrd="2" presId="urn:microsoft.com/office/officeart/2005/8/layout/hList2"/>
    <dgm:cxn modelId="{01105B05-687F-4D42-97A0-F5788E49719E}" srcId="{4E05220D-E26B-40AA-AB76-1163F091DC73}" destId="{7EEEB3DC-4A7A-48DF-9E9C-8FEBE2493AEA}" srcOrd="1" destOrd="0" parTransId="{869BFA44-42E7-4BC7-93ED-88586415913F}" sibTransId="{EBB2FAB9-0B5A-4E22-B83B-943948F9894D}"/>
    <dgm:cxn modelId="{B9EFE917-EA50-419F-BFFA-F2B5EC8E8A08}" type="presOf" srcId="{C169112B-651E-4E91-9BBB-6C12E0FC1141}" destId="{8EFDEA92-36BF-4A4F-BB3B-F07BB48F32AD}" srcOrd="0" destOrd="1" presId="urn:microsoft.com/office/officeart/2005/8/layout/hList2"/>
    <dgm:cxn modelId="{BE0E9F28-F285-4A14-B2E3-7DAA5B00D61E}" type="presOf" srcId="{003AB537-5D1E-406F-9582-783526055008}" destId="{78F4300B-EA3C-461F-8BCD-96DA4FF5F21E}" srcOrd="0" destOrd="0" presId="urn:microsoft.com/office/officeart/2005/8/layout/hList2"/>
    <dgm:cxn modelId="{1EECE232-E82F-4152-BAF3-A6AB3F09D1CA}" type="presOf" srcId="{375A4F59-540A-4992-A292-BCEE429837C4}" destId="{CBB1FA3B-C180-4247-A535-096D9D7EC506}" srcOrd="0" destOrd="3" presId="urn:microsoft.com/office/officeart/2005/8/layout/hList2"/>
    <dgm:cxn modelId="{02D72F5F-49BF-4E01-8C76-D1BFCA52A114}" srcId="{003AB537-5D1E-406F-9582-783526055008}" destId="{C5F3E38D-12C1-4C38-8371-C8ED3C31AAF9}" srcOrd="2" destOrd="0" parTransId="{6F818E56-0A9F-4710-A715-2B9AFE3F79F1}" sibTransId="{31F65DDF-F3A8-4D80-B392-943B94B6C5FE}"/>
    <dgm:cxn modelId="{1FD11462-2C14-44FB-98D0-B7D628E187EF}" srcId="{645135E1-F3E0-4130-9B1F-7C2A595993D4}" destId="{022DDEC6-C729-4224-B9FE-EC6C2F417EF3}" srcOrd="2" destOrd="0" parTransId="{AF1F0689-AA39-44C1-9A1C-5AC398D97EC9}" sibTransId="{8CEF6175-0C26-495A-BC2F-4ECB9329F70A}"/>
    <dgm:cxn modelId="{FC023363-6399-494D-A06E-E4AAA9B678EC}" srcId="{72C5BFB2-6038-4C2E-BF83-2AC294EC489A}" destId="{003AB537-5D1E-406F-9582-783526055008}" srcOrd="0" destOrd="0" parTransId="{6BEF05C0-860C-41D5-8790-1DC5C51556D9}" sibTransId="{205B08A1-4DD9-450F-AA6B-D3A5B62456F2}"/>
    <dgm:cxn modelId="{8C75126E-CA7C-4F56-A8A3-F18761A9A230}" srcId="{645135E1-F3E0-4130-9B1F-7C2A595993D4}" destId="{37DB9413-6239-42E6-9A2B-5570B8F1BDCE}" srcOrd="0" destOrd="0" parTransId="{BD26683A-AB37-46DB-8205-2891DA5B7AED}" sibTransId="{10299CF2-C573-433F-93B6-4D1BBC03BEF0}"/>
    <dgm:cxn modelId="{960BA359-6134-4626-99E3-3982AB2125BA}" srcId="{003AB537-5D1E-406F-9582-783526055008}" destId="{879A39A3-97C1-4849-BDB3-17F4ABD990A3}" srcOrd="0" destOrd="0" parTransId="{013AAE17-D579-4E8B-B21C-A4827516AC6D}" sibTransId="{AE4DE985-7902-41A9-88A4-A77D7C9D97F3}"/>
    <dgm:cxn modelId="{48D7EF7C-332C-4F73-B26D-E230E81DD77E}" srcId="{4E05220D-E26B-40AA-AB76-1163F091DC73}" destId="{FDE8A068-8157-440C-94CE-C4ABA92CD788}" srcOrd="0" destOrd="0" parTransId="{ED90A6C8-7CBA-483E-85A2-EB84CE1CC016}" sibTransId="{7836FC30-A476-4510-AA73-1D39C3A118D5}"/>
    <dgm:cxn modelId="{0E3EB88A-C198-4E6F-A4A4-D2FE1DF7D697}" srcId="{72C5BFB2-6038-4C2E-BF83-2AC294EC489A}" destId="{645135E1-F3E0-4130-9B1F-7C2A595993D4}" srcOrd="1" destOrd="0" parTransId="{3F1FD805-C123-4D8C-857E-EBF59D3EDE99}" sibTransId="{9926A648-1BCC-40DE-9CD4-91D920688D44}"/>
    <dgm:cxn modelId="{807C8890-BCB3-4375-B81E-9FDA7FC73E09}" type="presOf" srcId="{879A39A3-97C1-4849-BDB3-17F4ABD990A3}" destId="{8EFDEA92-36BF-4A4F-BB3B-F07BB48F32AD}" srcOrd="0" destOrd="0" presId="urn:microsoft.com/office/officeart/2005/8/layout/hList2"/>
    <dgm:cxn modelId="{3A42FF97-C948-4659-9826-EB408A2E413D}" type="presOf" srcId="{645135E1-F3E0-4130-9B1F-7C2A595993D4}" destId="{D30312A5-22B0-4C99-9356-5CB5B031C800}" srcOrd="0" destOrd="0" presId="urn:microsoft.com/office/officeart/2005/8/layout/hList2"/>
    <dgm:cxn modelId="{CCCAEAA7-5177-4FB3-BB10-F614FBCAF0E1}" type="presOf" srcId="{7EEEB3DC-4A7A-48DF-9E9C-8FEBE2493AEA}" destId="{CBB1FA3B-C180-4247-A535-096D9D7EC506}" srcOrd="0" destOrd="1" presId="urn:microsoft.com/office/officeart/2005/8/layout/hList2"/>
    <dgm:cxn modelId="{B5E997AD-954A-4F2D-B144-CEA85465B6C1}" srcId="{4E05220D-E26B-40AA-AB76-1163F091DC73}" destId="{6BBAB9A0-820B-4D27-9104-7F4D4DBDCE32}" srcOrd="2" destOrd="0" parTransId="{BF6884E9-F4D8-4F0C-BFE8-FFFAF5B88BA7}" sibTransId="{D37D0CA6-890A-4DC1-A703-2D4BA4272D8D}"/>
    <dgm:cxn modelId="{6EB674C9-8F86-4F41-80AB-EE065A41DDC7}" srcId="{4E05220D-E26B-40AA-AB76-1163F091DC73}" destId="{375A4F59-540A-4992-A292-BCEE429837C4}" srcOrd="3" destOrd="0" parTransId="{30F55152-9EB6-47B7-A145-31523BBBAD1F}" sibTransId="{EC18526D-87ED-46B2-8748-0D0D9D113434}"/>
    <dgm:cxn modelId="{18EDF4CC-32D3-44C2-A700-2A8790DEB7CF}" type="presOf" srcId="{022DDEC6-C729-4224-B9FE-EC6C2F417EF3}" destId="{6627E22B-6E53-4243-B40C-65D0EB36CBF0}" srcOrd="0" destOrd="2" presId="urn:microsoft.com/office/officeart/2005/8/layout/hList2"/>
    <dgm:cxn modelId="{8B8BBBD6-3EC4-4FB8-997B-4B18E76CC1F8}" type="presOf" srcId="{EC7DE89C-1FBB-4B3B-B935-182DE78BE75A}" destId="{6627E22B-6E53-4243-B40C-65D0EB36CBF0}" srcOrd="0" destOrd="3" presId="urn:microsoft.com/office/officeart/2005/8/layout/hList2"/>
    <dgm:cxn modelId="{E5A5FDD6-B1D8-446C-94B7-D0A1053C92BE}" srcId="{72C5BFB2-6038-4C2E-BF83-2AC294EC489A}" destId="{4E05220D-E26B-40AA-AB76-1163F091DC73}" srcOrd="2" destOrd="0" parTransId="{FD7BDF42-573A-4AF8-8581-7FEA23A68993}" sibTransId="{A72AE4A4-9EA5-462B-9FA4-B70ABECEFAA8}"/>
    <dgm:cxn modelId="{5A1FEEDE-D219-4931-A136-D79D1BD8EA25}" srcId="{645135E1-F3E0-4130-9B1F-7C2A595993D4}" destId="{B35D7FF9-D7E2-4FE0-A89A-708BB3D5BA01}" srcOrd="1" destOrd="0" parTransId="{02031432-76E5-4A66-BD40-FEC13712B74A}" sibTransId="{78F4483B-3566-46E9-902B-D9087736FF8F}"/>
    <dgm:cxn modelId="{C4DFBDE2-CE9C-4F50-9A95-82935EA222DC}" type="presOf" srcId="{4DBCD424-94D3-4499-A28D-FC51672B3B07}" destId="{8EFDEA92-36BF-4A4F-BB3B-F07BB48F32AD}" srcOrd="0" destOrd="3" presId="urn:microsoft.com/office/officeart/2005/8/layout/hList2"/>
    <dgm:cxn modelId="{9EE1DFEF-AF14-49A2-8967-A7BBE2C495A3}" type="presOf" srcId="{4E05220D-E26B-40AA-AB76-1163F091DC73}" destId="{B6BCBCDB-824D-417A-AFA4-0721309B3E25}" srcOrd="0" destOrd="0" presId="urn:microsoft.com/office/officeart/2005/8/layout/hList2"/>
    <dgm:cxn modelId="{921CADF0-3D3F-4D79-8971-1BC84837CEF3}" type="presOf" srcId="{72C5BFB2-6038-4C2E-BF83-2AC294EC489A}" destId="{519CD7E0-9D94-4F8B-99F9-96FD4C1F7596}" srcOrd="0" destOrd="0" presId="urn:microsoft.com/office/officeart/2005/8/layout/hList2"/>
    <dgm:cxn modelId="{CA0E70F2-7390-47A4-A591-6AA5A2BE3CB2}" srcId="{645135E1-F3E0-4130-9B1F-7C2A595993D4}" destId="{EC7DE89C-1FBB-4B3B-B935-182DE78BE75A}" srcOrd="3" destOrd="0" parTransId="{B14EF992-6DDE-4105-A7AF-618D433740C8}" sibTransId="{EBCF0EB2-8CFC-4AC5-B6F1-9A3C01284297}"/>
    <dgm:cxn modelId="{924D26F5-F17E-4271-A9C3-134133E9EE64}" srcId="{003AB537-5D1E-406F-9582-783526055008}" destId="{C169112B-651E-4E91-9BBB-6C12E0FC1141}" srcOrd="1" destOrd="0" parTransId="{FA98B5C8-70F7-488A-A302-080C9B63D392}" sibTransId="{ACD8855C-2BA7-4B3D-89A9-CC7D27CD7DF7}"/>
    <dgm:cxn modelId="{023167F5-1683-4B06-A1F1-600D253A1D73}" type="presOf" srcId="{C5F3E38D-12C1-4C38-8371-C8ED3C31AAF9}" destId="{8EFDEA92-36BF-4A4F-BB3B-F07BB48F32AD}" srcOrd="0" destOrd="2" presId="urn:microsoft.com/office/officeart/2005/8/layout/hList2"/>
    <dgm:cxn modelId="{258E89F8-2CDF-4F89-845B-A78573AE940F}" type="presOf" srcId="{B35D7FF9-D7E2-4FE0-A89A-708BB3D5BA01}" destId="{6627E22B-6E53-4243-B40C-65D0EB36CBF0}" srcOrd="0" destOrd="1" presId="urn:microsoft.com/office/officeart/2005/8/layout/hList2"/>
    <dgm:cxn modelId="{140A2CFA-CA31-4BD9-A20F-07D01C23B061}" srcId="{003AB537-5D1E-406F-9582-783526055008}" destId="{4DBCD424-94D3-4499-A28D-FC51672B3B07}" srcOrd="3" destOrd="0" parTransId="{29E04368-133E-4251-91C8-C21EE8055379}" sibTransId="{A3E97D52-F2F3-48E0-8E37-F891EAF94E40}"/>
    <dgm:cxn modelId="{CA2C22FC-568D-4A98-B447-BD062064B694}" type="presOf" srcId="{FDE8A068-8157-440C-94CE-C4ABA92CD788}" destId="{CBB1FA3B-C180-4247-A535-096D9D7EC506}" srcOrd="0" destOrd="0" presId="urn:microsoft.com/office/officeart/2005/8/layout/hList2"/>
    <dgm:cxn modelId="{D79FC2FC-496E-476B-9109-33E15898A648}" type="presOf" srcId="{37DB9413-6239-42E6-9A2B-5570B8F1BDCE}" destId="{6627E22B-6E53-4243-B40C-65D0EB36CBF0}" srcOrd="0" destOrd="0" presId="urn:microsoft.com/office/officeart/2005/8/layout/hList2"/>
    <dgm:cxn modelId="{310DB252-F54B-4BA2-87A9-24570B5A87AE}" type="presParOf" srcId="{519CD7E0-9D94-4F8B-99F9-96FD4C1F7596}" destId="{B4640D51-24EC-457F-90B6-7C249ABAFA7C}" srcOrd="0" destOrd="0" presId="urn:microsoft.com/office/officeart/2005/8/layout/hList2"/>
    <dgm:cxn modelId="{9CD73E8F-B87B-4DBF-B7AC-245C3A421AE6}" type="presParOf" srcId="{B4640D51-24EC-457F-90B6-7C249ABAFA7C}" destId="{C452A5D4-7F86-4238-AA77-736BA0F8A45B}" srcOrd="0" destOrd="0" presId="urn:microsoft.com/office/officeart/2005/8/layout/hList2"/>
    <dgm:cxn modelId="{CE188EA1-2430-41F5-95FC-EADA8EF084CC}" type="presParOf" srcId="{B4640D51-24EC-457F-90B6-7C249ABAFA7C}" destId="{8EFDEA92-36BF-4A4F-BB3B-F07BB48F32AD}" srcOrd="1" destOrd="0" presId="urn:microsoft.com/office/officeart/2005/8/layout/hList2"/>
    <dgm:cxn modelId="{8154155A-4B93-4114-AEDA-B4E38103593E}" type="presParOf" srcId="{B4640D51-24EC-457F-90B6-7C249ABAFA7C}" destId="{78F4300B-EA3C-461F-8BCD-96DA4FF5F21E}" srcOrd="2" destOrd="0" presId="urn:microsoft.com/office/officeart/2005/8/layout/hList2"/>
    <dgm:cxn modelId="{66286577-4085-4718-9B15-1B4A094EC8A6}" type="presParOf" srcId="{519CD7E0-9D94-4F8B-99F9-96FD4C1F7596}" destId="{CDA2464E-C2C4-45FB-807B-0DA104492752}" srcOrd="1" destOrd="0" presId="urn:microsoft.com/office/officeart/2005/8/layout/hList2"/>
    <dgm:cxn modelId="{F2F5AB85-29AE-4EBC-B354-6263ED800355}" type="presParOf" srcId="{519CD7E0-9D94-4F8B-99F9-96FD4C1F7596}" destId="{8AFFAA2F-8CA7-4203-819A-82A37FF37D57}" srcOrd="2" destOrd="0" presId="urn:microsoft.com/office/officeart/2005/8/layout/hList2"/>
    <dgm:cxn modelId="{CCC613AE-FAD7-4BB2-AA8F-ED6D9AD65893}" type="presParOf" srcId="{8AFFAA2F-8CA7-4203-819A-82A37FF37D57}" destId="{5DBF7D9D-ACD6-40E5-86BE-08CB61C4E803}" srcOrd="0" destOrd="0" presId="urn:microsoft.com/office/officeart/2005/8/layout/hList2"/>
    <dgm:cxn modelId="{5C4D5794-98CB-46AE-A0BE-67181595855A}" type="presParOf" srcId="{8AFFAA2F-8CA7-4203-819A-82A37FF37D57}" destId="{6627E22B-6E53-4243-B40C-65D0EB36CBF0}" srcOrd="1" destOrd="0" presId="urn:microsoft.com/office/officeart/2005/8/layout/hList2"/>
    <dgm:cxn modelId="{AC679EB8-20BE-48B6-AC70-755145D13D4A}" type="presParOf" srcId="{8AFFAA2F-8CA7-4203-819A-82A37FF37D57}" destId="{D30312A5-22B0-4C99-9356-5CB5B031C800}" srcOrd="2" destOrd="0" presId="urn:microsoft.com/office/officeart/2005/8/layout/hList2"/>
    <dgm:cxn modelId="{ABDC34D9-E0EF-4A90-83F7-D68E06CB6F93}" type="presParOf" srcId="{519CD7E0-9D94-4F8B-99F9-96FD4C1F7596}" destId="{D5D775D4-EA42-4255-8301-A431BF8C2363}" srcOrd="3" destOrd="0" presId="urn:microsoft.com/office/officeart/2005/8/layout/hList2"/>
    <dgm:cxn modelId="{8A3F8842-154B-4E70-AB55-5A82B9C7DB10}" type="presParOf" srcId="{519CD7E0-9D94-4F8B-99F9-96FD4C1F7596}" destId="{53FD6901-3504-4B7C-ADD3-B2C424E59854}" srcOrd="4" destOrd="0" presId="urn:microsoft.com/office/officeart/2005/8/layout/hList2"/>
    <dgm:cxn modelId="{73F7249B-D928-4E86-8EE3-C2BA5FC3533D}" type="presParOf" srcId="{53FD6901-3504-4B7C-ADD3-B2C424E59854}" destId="{5273390A-36F0-439B-870D-D28C0479FAC6}" srcOrd="0" destOrd="0" presId="urn:microsoft.com/office/officeart/2005/8/layout/hList2"/>
    <dgm:cxn modelId="{353FD270-0056-45D4-BCDB-A0D9A19FDDBB}" type="presParOf" srcId="{53FD6901-3504-4B7C-ADD3-B2C424E59854}" destId="{CBB1FA3B-C180-4247-A535-096D9D7EC506}" srcOrd="1" destOrd="0" presId="urn:microsoft.com/office/officeart/2005/8/layout/hList2"/>
    <dgm:cxn modelId="{A3DE8F9B-A163-4087-9677-EBE206C13EBD}" type="presParOf" srcId="{53FD6901-3504-4B7C-ADD3-B2C424E59854}" destId="{B6BCBCDB-824D-417A-AFA4-0721309B3E2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C5BFB2-6038-4C2E-BF83-2AC294EC489A}" type="doc">
      <dgm:prSet loTypeId="urn:microsoft.com/office/officeart/2005/8/layout/hList2" loCatId="list" qsTypeId="urn:microsoft.com/office/officeart/2005/8/quickstyle/simple1" qsCatId="simple" csTypeId="urn:microsoft.com/office/officeart/2005/8/colors/colorful4" csCatId="colorful" phldr="1"/>
      <dgm:spPr/>
      <dgm:t>
        <a:bodyPr/>
        <a:lstStyle/>
        <a:p>
          <a:endParaRPr lang="en-IN"/>
        </a:p>
      </dgm:t>
    </dgm:pt>
    <dgm:pt modelId="{003AB537-5D1E-406F-9582-783526055008}">
      <dgm:prSet phldrT="[Text]"/>
      <dgm:spPr/>
      <dgm:t>
        <a:bodyPr/>
        <a:lstStyle/>
        <a:p>
          <a:endParaRPr lang="en-IN" dirty="0"/>
        </a:p>
      </dgm:t>
    </dgm:pt>
    <dgm:pt modelId="{6BEF05C0-860C-41D5-8790-1DC5C51556D9}" type="parTrans" cxnId="{FC023363-6399-494D-A06E-E4AAA9B678EC}">
      <dgm:prSet/>
      <dgm:spPr/>
      <dgm:t>
        <a:bodyPr/>
        <a:lstStyle/>
        <a:p>
          <a:endParaRPr lang="en-IN"/>
        </a:p>
      </dgm:t>
    </dgm:pt>
    <dgm:pt modelId="{205B08A1-4DD9-450F-AA6B-D3A5B62456F2}" type="sibTrans" cxnId="{FC023363-6399-494D-A06E-E4AAA9B678EC}">
      <dgm:prSet/>
      <dgm:spPr/>
      <dgm:t>
        <a:bodyPr/>
        <a:lstStyle/>
        <a:p>
          <a:endParaRPr lang="en-IN"/>
        </a:p>
      </dgm:t>
    </dgm:pt>
    <dgm:pt modelId="{879A39A3-97C1-4849-BDB3-17F4ABD990A3}">
      <dgm:prSet phldrT="[Text]" custT="1"/>
      <dgm:spPr/>
      <dgm:t>
        <a:bodyPr/>
        <a:lstStyle/>
        <a:p>
          <a:r>
            <a:rPr lang="en-IN" sz="2400" dirty="0"/>
            <a:t>React controls</a:t>
          </a:r>
        </a:p>
      </dgm:t>
    </dgm:pt>
    <dgm:pt modelId="{013AAE17-D579-4E8B-B21C-A4827516AC6D}" type="parTrans" cxnId="{960BA359-6134-4626-99E3-3982AB2125BA}">
      <dgm:prSet/>
      <dgm:spPr/>
      <dgm:t>
        <a:bodyPr/>
        <a:lstStyle/>
        <a:p>
          <a:endParaRPr lang="en-IN"/>
        </a:p>
      </dgm:t>
    </dgm:pt>
    <dgm:pt modelId="{AE4DE985-7902-41A9-88A4-A77D7C9D97F3}" type="sibTrans" cxnId="{960BA359-6134-4626-99E3-3982AB2125BA}">
      <dgm:prSet/>
      <dgm:spPr/>
      <dgm:t>
        <a:bodyPr/>
        <a:lstStyle/>
        <a:p>
          <a:endParaRPr lang="en-IN"/>
        </a:p>
      </dgm:t>
    </dgm:pt>
    <dgm:pt modelId="{C169112B-651E-4E91-9BBB-6C12E0FC1141}">
      <dgm:prSet phldrT="[Text]" custT="1"/>
      <dgm:spPr/>
      <dgm:t>
        <a:bodyPr/>
        <a:lstStyle/>
        <a:p>
          <a:r>
            <a:rPr lang="en-IN" sz="1600" dirty="0"/>
            <a:t>Install the </a:t>
          </a:r>
          <a:r>
            <a:rPr lang="en-IN" sz="1600" dirty="0" err="1"/>
            <a:t>npm</a:t>
          </a:r>
          <a:r>
            <a:rPr lang="en-IN" sz="1600" dirty="0"/>
            <a:t> package</a:t>
          </a:r>
        </a:p>
      </dgm:t>
    </dgm:pt>
    <dgm:pt modelId="{FA98B5C8-70F7-488A-A302-080C9B63D392}" type="parTrans" cxnId="{924D26F5-F17E-4271-A9C3-134133E9EE64}">
      <dgm:prSet/>
      <dgm:spPr/>
      <dgm:t>
        <a:bodyPr/>
        <a:lstStyle/>
        <a:p>
          <a:endParaRPr lang="en-IN"/>
        </a:p>
      </dgm:t>
    </dgm:pt>
    <dgm:pt modelId="{ACD8855C-2BA7-4B3D-89A9-CC7D27CD7DF7}" type="sibTrans" cxnId="{924D26F5-F17E-4271-A9C3-134133E9EE64}">
      <dgm:prSet/>
      <dgm:spPr/>
      <dgm:t>
        <a:bodyPr/>
        <a:lstStyle/>
        <a:p>
          <a:endParaRPr lang="en-IN"/>
        </a:p>
      </dgm:t>
    </dgm:pt>
    <dgm:pt modelId="{645135E1-F3E0-4130-9B1F-7C2A595993D4}">
      <dgm:prSet phldrT="[Text]"/>
      <dgm:spPr/>
      <dgm:t>
        <a:bodyPr/>
        <a:lstStyle/>
        <a:p>
          <a:endParaRPr lang="en-IN" dirty="0"/>
        </a:p>
      </dgm:t>
    </dgm:pt>
    <dgm:pt modelId="{3F1FD805-C123-4D8C-857E-EBF59D3EDE99}" type="parTrans" cxnId="{0E3EB88A-C198-4E6F-A4A4-D2FE1DF7D697}">
      <dgm:prSet/>
      <dgm:spPr/>
      <dgm:t>
        <a:bodyPr/>
        <a:lstStyle/>
        <a:p>
          <a:endParaRPr lang="en-IN"/>
        </a:p>
      </dgm:t>
    </dgm:pt>
    <dgm:pt modelId="{9926A648-1BCC-40DE-9CD4-91D920688D44}" type="sibTrans" cxnId="{0E3EB88A-C198-4E6F-A4A4-D2FE1DF7D697}">
      <dgm:prSet/>
      <dgm:spPr/>
      <dgm:t>
        <a:bodyPr/>
        <a:lstStyle/>
        <a:p>
          <a:endParaRPr lang="en-IN"/>
        </a:p>
      </dgm:t>
    </dgm:pt>
    <dgm:pt modelId="{37DB9413-6239-42E6-9A2B-5570B8F1BDCE}">
      <dgm:prSet phldrT="[Text]" custT="1"/>
      <dgm:spPr/>
      <dgm:t>
        <a:bodyPr/>
        <a:lstStyle/>
        <a:p>
          <a:r>
            <a:rPr lang="en-IN" sz="2400" dirty="0"/>
            <a:t>Property pane controls</a:t>
          </a:r>
        </a:p>
      </dgm:t>
    </dgm:pt>
    <dgm:pt modelId="{BD26683A-AB37-46DB-8205-2891DA5B7AED}" type="parTrans" cxnId="{8C75126E-CA7C-4F56-A8A3-F18761A9A230}">
      <dgm:prSet/>
      <dgm:spPr/>
      <dgm:t>
        <a:bodyPr/>
        <a:lstStyle/>
        <a:p>
          <a:endParaRPr lang="en-IN"/>
        </a:p>
      </dgm:t>
    </dgm:pt>
    <dgm:pt modelId="{10299CF2-C573-433F-93B6-4D1BBC03BEF0}" type="sibTrans" cxnId="{8C75126E-CA7C-4F56-A8A3-F18761A9A230}">
      <dgm:prSet/>
      <dgm:spPr/>
      <dgm:t>
        <a:bodyPr/>
        <a:lstStyle/>
        <a:p>
          <a:endParaRPr lang="en-IN"/>
        </a:p>
      </dgm:t>
    </dgm:pt>
    <dgm:pt modelId="{B35D7FF9-D7E2-4FE0-A89A-708BB3D5BA01}">
      <dgm:prSet phldrT="[Text]" custT="1"/>
      <dgm:spPr/>
      <dgm:t>
        <a:bodyPr/>
        <a:lstStyle/>
        <a:p>
          <a:r>
            <a:rPr lang="en-IN" sz="1600" dirty="0"/>
            <a:t>Install the </a:t>
          </a:r>
          <a:r>
            <a:rPr lang="en-IN" sz="1600" dirty="0" err="1"/>
            <a:t>npm</a:t>
          </a:r>
          <a:r>
            <a:rPr lang="en-IN" sz="1600" dirty="0"/>
            <a:t> package</a:t>
          </a:r>
        </a:p>
      </dgm:t>
    </dgm:pt>
    <dgm:pt modelId="{02031432-76E5-4A66-BD40-FEC13712B74A}" type="parTrans" cxnId="{5A1FEEDE-D219-4931-A136-D79D1BD8EA25}">
      <dgm:prSet/>
      <dgm:spPr/>
      <dgm:t>
        <a:bodyPr/>
        <a:lstStyle/>
        <a:p>
          <a:endParaRPr lang="en-IN"/>
        </a:p>
      </dgm:t>
    </dgm:pt>
    <dgm:pt modelId="{78F4483B-3566-46E9-902B-D9087736FF8F}" type="sibTrans" cxnId="{5A1FEEDE-D219-4931-A136-D79D1BD8EA25}">
      <dgm:prSet/>
      <dgm:spPr/>
      <dgm:t>
        <a:bodyPr/>
        <a:lstStyle/>
        <a:p>
          <a:endParaRPr lang="en-IN"/>
        </a:p>
      </dgm:t>
    </dgm:pt>
    <dgm:pt modelId="{4E05220D-E26B-40AA-AB76-1163F091DC73}">
      <dgm:prSet phldrT="[Text]"/>
      <dgm:spPr/>
      <dgm:t>
        <a:bodyPr/>
        <a:lstStyle/>
        <a:p>
          <a:endParaRPr lang="en-IN" dirty="0"/>
        </a:p>
      </dgm:t>
    </dgm:pt>
    <dgm:pt modelId="{FD7BDF42-573A-4AF8-8581-7FEA23A68993}" type="parTrans" cxnId="{E5A5FDD6-B1D8-446C-94B7-D0A1053C92BE}">
      <dgm:prSet/>
      <dgm:spPr/>
      <dgm:t>
        <a:bodyPr/>
        <a:lstStyle/>
        <a:p>
          <a:endParaRPr lang="en-IN"/>
        </a:p>
      </dgm:t>
    </dgm:pt>
    <dgm:pt modelId="{A72AE4A4-9EA5-462B-9FA4-B70ABECEFAA8}" type="sibTrans" cxnId="{E5A5FDD6-B1D8-446C-94B7-D0A1053C92BE}">
      <dgm:prSet/>
      <dgm:spPr/>
      <dgm:t>
        <a:bodyPr/>
        <a:lstStyle/>
        <a:p>
          <a:endParaRPr lang="en-IN"/>
        </a:p>
      </dgm:t>
    </dgm:pt>
    <dgm:pt modelId="{FDE8A068-8157-440C-94CE-C4ABA92CD788}">
      <dgm:prSet phldrT="[Text]"/>
      <dgm:spPr>
        <a:solidFill>
          <a:srgbClr val="002060"/>
        </a:solidFill>
      </dgm:spPr>
      <dgm:t>
        <a:bodyPr/>
        <a:lstStyle/>
        <a:p>
          <a:r>
            <a:rPr lang="en-IN" sz="2200" dirty="0"/>
            <a:t>Office 365 CLI</a:t>
          </a:r>
        </a:p>
      </dgm:t>
    </dgm:pt>
    <dgm:pt modelId="{ED90A6C8-7CBA-483E-85A2-EB84CE1CC016}" type="parTrans" cxnId="{48D7EF7C-332C-4F73-B26D-E230E81DD77E}">
      <dgm:prSet/>
      <dgm:spPr/>
      <dgm:t>
        <a:bodyPr/>
        <a:lstStyle/>
        <a:p>
          <a:endParaRPr lang="en-IN"/>
        </a:p>
      </dgm:t>
    </dgm:pt>
    <dgm:pt modelId="{7836FC30-A476-4510-AA73-1D39C3A118D5}" type="sibTrans" cxnId="{48D7EF7C-332C-4F73-B26D-E230E81DD77E}">
      <dgm:prSet/>
      <dgm:spPr/>
      <dgm:t>
        <a:bodyPr/>
        <a:lstStyle/>
        <a:p>
          <a:endParaRPr lang="en-IN"/>
        </a:p>
      </dgm:t>
    </dgm:pt>
    <dgm:pt modelId="{7EEEB3DC-4A7A-48DF-9E9C-8FEBE2493AEA}">
      <dgm:prSet phldrT="[Text]" custT="1"/>
      <dgm:spPr>
        <a:solidFill>
          <a:srgbClr val="002060"/>
        </a:solidFill>
      </dgm:spPr>
      <dgm:t>
        <a:bodyPr/>
        <a:lstStyle/>
        <a:p>
          <a:r>
            <a:rPr lang="en-IN" sz="1600" dirty="0"/>
            <a:t>Install the </a:t>
          </a:r>
          <a:r>
            <a:rPr lang="en-IN" sz="1600" dirty="0" err="1"/>
            <a:t>npm</a:t>
          </a:r>
          <a:r>
            <a:rPr lang="en-IN" sz="1600" dirty="0"/>
            <a:t> package</a:t>
          </a:r>
        </a:p>
      </dgm:t>
    </dgm:pt>
    <dgm:pt modelId="{869BFA44-42E7-4BC7-93ED-88586415913F}" type="parTrans" cxnId="{01105B05-687F-4D42-97A0-F5788E49719E}">
      <dgm:prSet/>
      <dgm:spPr/>
      <dgm:t>
        <a:bodyPr/>
        <a:lstStyle/>
        <a:p>
          <a:endParaRPr lang="en-IN"/>
        </a:p>
      </dgm:t>
    </dgm:pt>
    <dgm:pt modelId="{EBB2FAB9-0B5A-4E22-B83B-943948F9894D}" type="sibTrans" cxnId="{01105B05-687F-4D42-97A0-F5788E49719E}">
      <dgm:prSet/>
      <dgm:spPr/>
      <dgm:t>
        <a:bodyPr/>
        <a:lstStyle/>
        <a:p>
          <a:endParaRPr lang="en-IN"/>
        </a:p>
      </dgm:t>
    </dgm:pt>
    <dgm:pt modelId="{4DBCD424-94D3-4499-A28D-FC51672B3B07}">
      <dgm:prSet phldrT="[Text]" custT="1"/>
      <dgm:spPr/>
      <dgm:t>
        <a:bodyPr/>
        <a:lstStyle/>
        <a:p>
          <a:r>
            <a:rPr lang="en-IN" sz="1600" b="0" i="0" dirty="0">
              <a:hlinkClick xmlns:r="http://schemas.openxmlformats.org/officeDocument/2006/relationships" r:id="rId1" tooltip="https://github.com/SharePoint/PnP-Sites-Core"/>
            </a:rPr>
            <a:t>https://sharepoint.github.io/sp-dev-fx-controls-react/</a:t>
          </a:r>
          <a:endParaRPr lang="en-IN" sz="1600" dirty="0"/>
        </a:p>
      </dgm:t>
    </dgm:pt>
    <dgm:pt modelId="{29E04368-133E-4251-91C8-C21EE8055379}" type="parTrans" cxnId="{140A2CFA-CA31-4BD9-A20F-07D01C23B061}">
      <dgm:prSet/>
      <dgm:spPr/>
      <dgm:t>
        <a:bodyPr/>
        <a:lstStyle/>
        <a:p>
          <a:endParaRPr lang="en-IN"/>
        </a:p>
      </dgm:t>
    </dgm:pt>
    <dgm:pt modelId="{A3E97D52-F2F3-48E0-8E37-F891EAF94E40}" type="sibTrans" cxnId="{140A2CFA-CA31-4BD9-A20F-07D01C23B061}">
      <dgm:prSet/>
      <dgm:spPr/>
      <dgm:t>
        <a:bodyPr/>
        <a:lstStyle/>
        <a:p>
          <a:endParaRPr lang="en-IN"/>
        </a:p>
      </dgm:t>
    </dgm:pt>
    <dgm:pt modelId="{EC7DE89C-1FBB-4B3B-B935-182DE78BE75A}">
      <dgm:prSet phldrT="[Text]" custT="1"/>
      <dgm:spPr/>
      <dgm:t>
        <a:bodyPr/>
        <a:lstStyle/>
        <a:p>
          <a:r>
            <a:rPr lang="en-IN" sz="1600" b="0" i="0" dirty="0">
              <a:hlinkClick xmlns:r="http://schemas.openxmlformats.org/officeDocument/2006/relationships" r:id="rId2" tooltip="https://github.com/pnp/pnpjs"/>
            </a:rPr>
            <a:t>https://sharepoint.github.io/sp-dev-fx-property-controls/</a:t>
          </a:r>
          <a:endParaRPr lang="en-IN" sz="1600" dirty="0"/>
        </a:p>
      </dgm:t>
    </dgm:pt>
    <dgm:pt modelId="{B14EF992-6DDE-4105-A7AF-618D433740C8}" type="parTrans" cxnId="{CA0E70F2-7390-47A4-A591-6AA5A2BE3CB2}">
      <dgm:prSet/>
      <dgm:spPr/>
      <dgm:t>
        <a:bodyPr/>
        <a:lstStyle/>
        <a:p>
          <a:endParaRPr lang="en-IN"/>
        </a:p>
      </dgm:t>
    </dgm:pt>
    <dgm:pt modelId="{EBCF0EB2-8CFC-4AC5-B6F1-9A3C01284297}" type="sibTrans" cxnId="{CA0E70F2-7390-47A4-A591-6AA5A2BE3CB2}">
      <dgm:prSet/>
      <dgm:spPr/>
      <dgm:t>
        <a:bodyPr/>
        <a:lstStyle/>
        <a:p>
          <a:endParaRPr lang="en-IN"/>
        </a:p>
      </dgm:t>
    </dgm:pt>
    <dgm:pt modelId="{375A4F59-540A-4992-A292-BCEE429837C4}">
      <dgm:prSet phldrT="[Text]" custT="1"/>
      <dgm:spPr>
        <a:solidFill>
          <a:srgbClr val="002060"/>
        </a:solidFill>
      </dgm:spPr>
      <dgm:t>
        <a:bodyPr/>
        <a:lstStyle/>
        <a:p>
          <a:r>
            <a:rPr lang="en-IN" sz="1600" b="0" i="0" dirty="0">
              <a:hlinkClick xmlns:r="http://schemas.openxmlformats.org/officeDocument/2006/relationships" r:id="rId3" tooltip="https://github.com/SharePoint/PnP-PowerShell/"/>
            </a:rPr>
            <a:t>https://pnp.github.io/office365-cli/</a:t>
          </a:r>
          <a:endParaRPr lang="en-IN" sz="1600" dirty="0"/>
        </a:p>
      </dgm:t>
    </dgm:pt>
    <dgm:pt modelId="{30F55152-9EB6-47B7-A145-31523BBBAD1F}" type="parTrans" cxnId="{6EB674C9-8F86-4F41-80AB-EE065A41DDC7}">
      <dgm:prSet/>
      <dgm:spPr/>
      <dgm:t>
        <a:bodyPr/>
        <a:lstStyle/>
        <a:p>
          <a:endParaRPr lang="en-IN"/>
        </a:p>
      </dgm:t>
    </dgm:pt>
    <dgm:pt modelId="{EC18526D-87ED-46B2-8748-0D0D9D113434}" type="sibTrans" cxnId="{6EB674C9-8F86-4F41-80AB-EE065A41DDC7}">
      <dgm:prSet/>
      <dgm:spPr/>
      <dgm:t>
        <a:bodyPr/>
        <a:lstStyle/>
        <a:p>
          <a:endParaRPr lang="en-IN"/>
        </a:p>
      </dgm:t>
    </dgm:pt>
    <dgm:pt modelId="{022DDEC6-C729-4224-B9FE-EC6C2F417EF3}">
      <dgm:prSet phldrT="[Text]" custT="1"/>
      <dgm:spPr/>
      <dgm:t>
        <a:bodyPr/>
        <a:lstStyle/>
        <a:p>
          <a:r>
            <a:rPr lang="en-IN" sz="1600" b="0" i="0" dirty="0" err="1"/>
            <a:t>npm</a:t>
          </a:r>
          <a:r>
            <a:rPr lang="en-IN" sz="1600" b="0" i="0" dirty="0"/>
            <a:t> </a:t>
          </a:r>
          <a:r>
            <a:rPr lang="en-IN" sz="1600" b="0" i="0" dirty="0" err="1"/>
            <a:t>i</a:t>
          </a:r>
          <a:r>
            <a:rPr lang="en-IN" sz="1600" b="0" i="0" dirty="0"/>
            <a:t> @</a:t>
          </a:r>
          <a:r>
            <a:rPr lang="en-IN" sz="1600" b="0" i="0" dirty="0" err="1"/>
            <a:t>pnp</a:t>
          </a:r>
          <a:r>
            <a:rPr lang="en-IN" sz="1600" b="0" i="0" dirty="0"/>
            <a:t>/</a:t>
          </a:r>
          <a:r>
            <a:rPr lang="en-IN" sz="1600" b="0" i="0" dirty="0" err="1"/>
            <a:t>spfx</a:t>
          </a:r>
          <a:r>
            <a:rPr lang="en-IN" sz="1600" b="0" i="0" dirty="0"/>
            <a:t>-property-controls --save</a:t>
          </a:r>
          <a:endParaRPr lang="en-IN" sz="1600" dirty="0"/>
        </a:p>
      </dgm:t>
    </dgm:pt>
    <dgm:pt modelId="{AF1F0689-AA39-44C1-9A1C-5AC398D97EC9}" type="parTrans" cxnId="{1FD11462-2C14-44FB-98D0-B7D628E187EF}">
      <dgm:prSet/>
      <dgm:spPr/>
      <dgm:t>
        <a:bodyPr/>
        <a:lstStyle/>
        <a:p>
          <a:endParaRPr lang="en-IN"/>
        </a:p>
      </dgm:t>
    </dgm:pt>
    <dgm:pt modelId="{8CEF6175-0C26-495A-BC2F-4ECB9329F70A}" type="sibTrans" cxnId="{1FD11462-2C14-44FB-98D0-B7D628E187EF}">
      <dgm:prSet/>
      <dgm:spPr/>
      <dgm:t>
        <a:bodyPr/>
        <a:lstStyle/>
        <a:p>
          <a:endParaRPr lang="en-IN"/>
        </a:p>
      </dgm:t>
    </dgm:pt>
    <dgm:pt modelId="{AB94D66F-C09B-4DBE-BD8A-5B07E8CC9E1A}">
      <dgm:prSet phldrT="[Text]" custT="1"/>
      <dgm:spPr/>
      <dgm:t>
        <a:bodyPr/>
        <a:lstStyle/>
        <a:p>
          <a:r>
            <a:rPr lang="en-US" sz="1600" dirty="0" err="1"/>
            <a:t>npm</a:t>
          </a:r>
          <a:r>
            <a:rPr lang="en-US" sz="1600" dirty="0"/>
            <a:t> install @</a:t>
          </a:r>
          <a:r>
            <a:rPr lang="en-US" sz="1600" dirty="0" err="1"/>
            <a:t>pnp</a:t>
          </a:r>
          <a:r>
            <a:rPr lang="en-US" sz="1600" dirty="0"/>
            <a:t>/</a:t>
          </a:r>
          <a:r>
            <a:rPr lang="en-US" sz="1600" dirty="0" err="1"/>
            <a:t>spfx</a:t>
          </a:r>
          <a:r>
            <a:rPr lang="en-US" sz="1600" dirty="0"/>
            <a:t>-controls-react --save</a:t>
          </a:r>
          <a:endParaRPr lang="en-IN" sz="1600" dirty="0"/>
        </a:p>
      </dgm:t>
    </dgm:pt>
    <dgm:pt modelId="{83F2832E-AE11-4E89-B60A-41CE4381FBA8}" type="parTrans" cxnId="{C2251E67-6C16-4DAC-82E0-23B3CE0D0CAC}">
      <dgm:prSet/>
      <dgm:spPr/>
      <dgm:t>
        <a:bodyPr/>
        <a:lstStyle/>
        <a:p>
          <a:endParaRPr lang="en-IN"/>
        </a:p>
      </dgm:t>
    </dgm:pt>
    <dgm:pt modelId="{A3D146AA-B1ED-4D82-88CD-6E95EEFADA8B}" type="sibTrans" cxnId="{C2251E67-6C16-4DAC-82E0-23B3CE0D0CAC}">
      <dgm:prSet/>
      <dgm:spPr/>
      <dgm:t>
        <a:bodyPr/>
        <a:lstStyle/>
        <a:p>
          <a:endParaRPr lang="en-IN"/>
        </a:p>
      </dgm:t>
    </dgm:pt>
    <dgm:pt modelId="{6BBAB9A0-820B-4D27-9104-7F4D4DBDCE32}">
      <dgm:prSet phldrT="[Text]" custT="1"/>
      <dgm:spPr>
        <a:solidFill>
          <a:srgbClr val="002060"/>
        </a:solidFill>
      </dgm:spPr>
      <dgm:t>
        <a:bodyPr/>
        <a:lstStyle/>
        <a:p>
          <a:r>
            <a:rPr lang="en-IN" sz="1600" b="0" i="0" dirty="0" err="1"/>
            <a:t>npm</a:t>
          </a:r>
          <a:r>
            <a:rPr lang="en-IN" sz="1600" b="0" i="0" dirty="0"/>
            <a:t> </a:t>
          </a:r>
          <a:r>
            <a:rPr lang="en-IN" sz="1600" b="0" i="0" dirty="0" err="1"/>
            <a:t>i</a:t>
          </a:r>
          <a:r>
            <a:rPr lang="en-IN" sz="1600" b="0" i="0" dirty="0"/>
            <a:t> –g @</a:t>
          </a:r>
          <a:r>
            <a:rPr lang="en-IN" sz="1600" b="0" i="0" dirty="0" err="1"/>
            <a:t>pnp</a:t>
          </a:r>
          <a:r>
            <a:rPr lang="en-IN" sz="1600" b="0" i="0" dirty="0"/>
            <a:t>/office365-cli</a:t>
          </a:r>
          <a:endParaRPr lang="en-IN" sz="1600" dirty="0"/>
        </a:p>
      </dgm:t>
    </dgm:pt>
    <dgm:pt modelId="{D37D0CA6-890A-4DC1-A703-2D4BA4272D8D}" type="sibTrans" cxnId="{B5E997AD-954A-4F2D-B144-CEA85465B6C1}">
      <dgm:prSet/>
      <dgm:spPr/>
      <dgm:t>
        <a:bodyPr/>
        <a:lstStyle/>
        <a:p>
          <a:endParaRPr lang="en-IN"/>
        </a:p>
      </dgm:t>
    </dgm:pt>
    <dgm:pt modelId="{BF6884E9-F4D8-4F0C-BFE8-FFFAF5B88BA7}" type="parTrans" cxnId="{B5E997AD-954A-4F2D-B144-CEA85465B6C1}">
      <dgm:prSet/>
      <dgm:spPr/>
      <dgm:t>
        <a:bodyPr/>
        <a:lstStyle/>
        <a:p>
          <a:endParaRPr lang="en-IN"/>
        </a:p>
      </dgm:t>
    </dgm:pt>
    <dgm:pt modelId="{519CD7E0-9D94-4F8B-99F9-96FD4C1F7596}" type="pres">
      <dgm:prSet presAssocID="{72C5BFB2-6038-4C2E-BF83-2AC294EC489A}" presName="linearFlow" presStyleCnt="0">
        <dgm:presLayoutVars>
          <dgm:dir/>
          <dgm:animLvl val="lvl"/>
          <dgm:resizeHandles/>
        </dgm:presLayoutVars>
      </dgm:prSet>
      <dgm:spPr/>
    </dgm:pt>
    <dgm:pt modelId="{B4640D51-24EC-457F-90B6-7C249ABAFA7C}" type="pres">
      <dgm:prSet presAssocID="{003AB537-5D1E-406F-9582-783526055008}" presName="compositeNode" presStyleCnt="0">
        <dgm:presLayoutVars>
          <dgm:bulletEnabled val="1"/>
        </dgm:presLayoutVars>
      </dgm:prSet>
      <dgm:spPr/>
    </dgm:pt>
    <dgm:pt modelId="{C452A5D4-7F86-4238-AA77-736BA0F8A45B}" type="pres">
      <dgm:prSet presAssocID="{003AB537-5D1E-406F-9582-783526055008}" presName="image" presStyleLbl="fgImgPlace1" presStyleIdx="0" presStyleCnt="3"/>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8EFDEA92-36BF-4A4F-BB3B-F07BB48F32AD}" type="pres">
      <dgm:prSet presAssocID="{003AB537-5D1E-406F-9582-783526055008}" presName="childNode" presStyleLbl="node1" presStyleIdx="0" presStyleCnt="3" custScaleX="105525">
        <dgm:presLayoutVars>
          <dgm:bulletEnabled val="1"/>
        </dgm:presLayoutVars>
      </dgm:prSet>
      <dgm:spPr/>
    </dgm:pt>
    <dgm:pt modelId="{78F4300B-EA3C-461F-8BCD-96DA4FF5F21E}" type="pres">
      <dgm:prSet presAssocID="{003AB537-5D1E-406F-9582-783526055008}" presName="parentNode" presStyleLbl="revTx" presStyleIdx="0" presStyleCnt="3">
        <dgm:presLayoutVars>
          <dgm:chMax val="0"/>
          <dgm:bulletEnabled val="1"/>
        </dgm:presLayoutVars>
      </dgm:prSet>
      <dgm:spPr/>
    </dgm:pt>
    <dgm:pt modelId="{CDA2464E-C2C4-45FB-807B-0DA104492752}" type="pres">
      <dgm:prSet presAssocID="{205B08A1-4DD9-450F-AA6B-D3A5B62456F2}" presName="sibTrans" presStyleCnt="0"/>
      <dgm:spPr/>
    </dgm:pt>
    <dgm:pt modelId="{8AFFAA2F-8CA7-4203-819A-82A37FF37D57}" type="pres">
      <dgm:prSet presAssocID="{645135E1-F3E0-4130-9B1F-7C2A595993D4}" presName="compositeNode" presStyleCnt="0">
        <dgm:presLayoutVars>
          <dgm:bulletEnabled val="1"/>
        </dgm:presLayoutVars>
      </dgm:prSet>
      <dgm:spPr/>
    </dgm:pt>
    <dgm:pt modelId="{5DBF7D9D-ACD6-40E5-86BE-08CB61C4E803}" type="pres">
      <dgm:prSet presAssocID="{645135E1-F3E0-4130-9B1F-7C2A595993D4}" presName="image" presStyleLbl="fgImgPlace1" presStyleIdx="1" presStyleCnt="3"/>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627E22B-6E53-4243-B40C-65D0EB36CBF0}" type="pres">
      <dgm:prSet presAssocID="{645135E1-F3E0-4130-9B1F-7C2A595993D4}" presName="childNode" presStyleLbl="node1" presStyleIdx="1" presStyleCnt="3">
        <dgm:presLayoutVars>
          <dgm:bulletEnabled val="1"/>
        </dgm:presLayoutVars>
      </dgm:prSet>
      <dgm:spPr/>
    </dgm:pt>
    <dgm:pt modelId="{D30312A5-22B0-4C99-9356-5CB5B031C800}" type="pres">
      <dgm:prSet presAssocID="{645135E1-F3E0-4130-9B1F-7C2A595993D4}" presName="parentNode" presStyleLbl="revTx" presStyleIdx="1" presStyleCnt="3">
        <dgm:presLayoutVars>
          <dgm:chMax val="0"/>
          <dgm:bulletEnabled val="1"/>
        </dgm:presLayoutVars>
      </dgm:prSet>
      <dgm:spPr/>
    </dgm:pt>
    <dgm:pt modelId="{D5D775D4-EA42-4255-8301-A431BF8C2363}" type="pres">
      <dgm:prSet presAssocID="{9926A648-1BCC-40DE-9CD4-91D920688D44}" presName="sibTrans" presStyleCnt="0"/>
      <dgm:spPr/>
    </dgm:pt>
    <dgm:pt modelId="{53FD6901-3504-4B7C-ADD3-B2C424E59854}" type="pres">
      <dgm:prSet presAssocID="{4E05220D-E26B-40AA-AB76-1163F091DC73}" presName="compositeNode" presStyleCnt="0">
        <dgm:presLayoutVars>
          <dgm:bulletEnabled val="1"/>
        </dgm:presLayoutVars>
      </dgm:prSet>
      <dgm:spPr/>
    </dgm:pt>
    <dgm:pt modelId="{5273390A-36F0-439B-870D-D28C0479FAC6}" type="pres">
      <dgm:prSet presAssocID="{4E05220D-E26B-40AA-AB76-1163F091DC73}" presName="image" presStyleLbl="fgImgPlace1" presStyleIdx="2" presStyleCnt="3"/>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CBB1FA3B-C180-4247-A535-096D9D7EC506}" type="pres">
      <dgm:prSet presAssocID="{4E05220D-E26B-40AA-AB76-1163F091DC73}" presName="childNode" presStyleLbl="node1" presStyleIdx="2" presStyleCnt="3">
        <dgm:presLayoutVars>
          <dgm:bulletEnabled val="1"/>
        </dgm:presLayoutVars>
      </dgm:prSet>
      <dgm:spPr/>
    </dgm:pt>
    <dgm:pt modelId="{B6BCBCDB-824D-417A-AFA4-0721309B3E25}" type="pres">
      <dgm:prSet presAssocID="{4E05220D-E26B-40AA-AB76-1163F091DC73}" presName="parentNode" presStyleLbl="revTx" presStyleIdx="2" presStyleCnt="3">
        <dgm:presLayoutVars>
          <dgm:chMax val="0"/>
          <dgm:bulletEnabled val="1"/>
        </dgm:presLayoutVars>
      </dgm:prSet>
      <dgm:spPr/>
    </dgm:pt>
  </dgm:ptLst>
  <dgm:cxnLst>
    <dgm:cxn modelId="{CEFBE402-277D-4FDF-B102-961B85155B45}" type="presOf" srcId="{6BBAB9A0-820B-4D27-9104-7F4D4DBDCE32}" destId="{CBB1FA3B-C180-4247-A535-096D9D7EC506}" srcOrd="0" destOrd="2" presId="urn:microsoft.com/office/officeart/2005/8/layout/hList2"/>
    <dgm:cxn modelId="{01105B05-687F-4D42-97A0-F5788E49719E}" srcId="{4E05220D-E26B-40AA-AB76-1163F091DC73}" destId="{7EEEB3DC-4A7A-48DF-9E9C-8FEBE2493AEA}" srcOrd="1" destOrd="0" parTransId="{869BFA44-42E7-4BC7-93ED-88586415913F}" sibTransId="{EBB2FAB9-0B5A-4E22-B83B-943948F9894D}"/>
    <dgm:cxn modelId="{B9EFE917-EA50-419F-BFFA-F2B5EC8E8A08}" type="presOf" srcId="{C169112B-651E-4E91-9BBB-6C12E0FC1141}" destId="{8EFDEA92-36BF-4A4F-BB3B-F07BB48F32AD}" srcOrd="0" destOrd="1" presId="urn:microsoft.com/office/officeart/2005/8/layout/hList2"/>
    <dgm:cxn modelId="{BE0E9F28-F285-4A14-B2E3-7DAA5B00D61E}" type="presOf" srcId="{003AB537-5D1E-406F-9582-783526055008}" destId="{78F4300B-EA3C-461F-8BCD-96DA4FF5F21E}" srcOrd="0" destOrd="0" presId="urn:microsoft.com/office/officeart/2005/8/layout/hList2"/>
    <dgm:cxn modelId="{1EECE232-E82F-4152-BAF3-A6AB3F09D1CA}" type="presOf" srcId="{375A4F59-540A-4992-A292-BCEE429837C4}" destId="{CBB1FA3B-C180-4247-A535-096D9D7EC506}" srcOrd="0" destOrd="3" presId="urn:microsoft.com/office/officeart/2005/8/layout/hList2"/>
    <dgm:cxn modelId="{1FD11462-2C14-44FB-98D0-B7D628E187EF}" srcId="{645135E1-F3E0-4130-9B1F-7C2A595993D4}" destId="{022DDEC6-C729-4224-B9FE-EC6C2F417EF3}" srcOrd="2" destOrd="0" parTransId="{AF1F0689-AA39-44C1-9A1C-5AC398D97EC9}" sibTransId="{8CEF6175-0C26-495A-BC2F-4ECB9329F70A}"/>
    <dgm:cxn modelId="{FC023363-6399-494D-A06E-E4AAA9B678EC}" srcId="{72C5BFB2-6038-4C2E-BF83-2AC294EC489A}" destId="{003AB537-5D1E-406F-9582-783526055008}" srcOrd="0" destOrd="0" parTransId="{6BEF05C0-860C-41D5-8790-1DC5C51556D9}" sibTransId="{205B08A1-4DD9-450F-AA6B-D3A5B62456F2}"/>
    <dgm:cxn modelId="{FBD33C45-2613-41C5-B6F6-CC701ED78BDA}" type="presOf" srcId="{AB94D66F-C09B-4DBE-BD8A-5B07E8CC9E1A}" destId="{8EFDEA92-36BF-4A4F-BB3B-F07BB48F32AD}" srcOrd="0" destOrd="2" presId="urn:microsoft.com/office/officeart/2005/8/layout/hList2"/>
    <dgm:cxn modelId="{C2251E67-6C16-4DAC-82E0-23B3CE0D0CAC}" srcId="{003AB537-5D1E-406F-9582-783526055008}" destId="{AB94D66F-C09B-4DBE-BD8A-5B07E8CC9E1A}" srcOrd="2" destOrd="0" parTransId="{83F2832E-AE11-4E89-B60A-41CE4381FBA8}" sibTransId="{A3D146AA-B1ED-4D82-88CD-6E95EEFADA8B}"/>
    <dgm:cxn modelId="{8C75126E-CA7C-4F56-A8A3-F18761A9A230}" srcId="{645135E1-F3E0-4130-9B1F-7C2A595993D4}" destId="{37DB9413-6239-42E6-9A2B-5570B8F1BDCE}" srcOrd="0" destOrd="0" parTransId="{BD26683A-AB37-46DB-8205-2891DA5B7AED}" sibTransId="{10299CF2-C573-433F-93B6-4D1BBC03BEF0}"/>
    <dgm:cxn modelId="{960BA359-6134-4626-99E3-3982AB2125BA}" srcId="{003AB537-5D1E-406F-9582-783526055008}" destId="{879A39A3-97C1-4849-BDB3-17F4ABD990A3}" srcOrd="0" destOrd="0" parTransId="{013AAE17-D579-4E8B-B21C-A4827516AC6D}" sibTransId="{AE4DE985-7902-41A9-88A4-A77D7C9D97F3}"/>
    <dgm:cxn modelId="{48D7EF7C-332C-4F73-B26D-E230E81DD77E}" srcId="{4E05220D-E26B-40AA-AB76-1163F091DC73}" destId="{FDE8A068-8157-440C-94CE-C4ABA92CD788}" srcOrd="0" destOrd="0" parTransId="{ED90A6C8-7CBA-483E-85A2-EB84CE1CC016}" sibTransId="{7836FC30-A476-4510-AA73-1D39C3A118D5}"/>
    <dgm:cxn modelId="{0E3EB88A-C198-4E6F-A4A4-D2FE1DF7D697}" srcId="{72C5BFB2-6038-4C2E-BF83-2AC294EC489A}" destId="{645135E1-F3E0-4130-9B1F-7C2A595993D4}" srcOrd="1" destOrd="0" parTransId="{3F1FD805-C123-4D8C-857E-EBF59D3EDE99}" sibTransId="{9926A648-1BCC-40DE-9CD4-91D920688D44}"/>
    <dgm:cxn modelId="{807C8890-BCB3-4375-B81E-9FDA7FC73E09}" type="presOf" srcId="{879A39A3-97C1-4849-BDB3-17F4ABD990A3}" destId="{8EFDEA92-36BF-4A4F-BB3B-F07BB48F32AD}" srcOrd="0" destOrd="0" presId="urn:microsoft.com/office/officeart/2005/8/layout/hList2"/>
    <dgm:cxn modelId="{3A42FF97-C948-4659-9826-EB408A2E413D}" type="presOf" srcId="{645135E1-F3E0-4130-9B1F-7C2A595993D4}" destId="{D30312A5-22B0-4C99-9356-5CB5B031C800}" srcOrd="0" destOrd="0" presId="urn:microsoft.com/office/officeart/2005/8/layout/hList2"/>
    <dgm:cxn modelId="{CCCAEAA7-5177-4FB3-BB10-F614FBCAF0E1}" type="presOf" srcId="{7EEEB3DC-4A7A-48DF-9E9C-8FEBE2493AEA}" destId="{CBB1FA3B-C180-4247-A535-096D9D7EC506}" srcOrd="0" destOrd="1" presId="urn:microsoft.com/office/officeart/2005/8/layout/hList2"/>
    <dgm:cxn modelId="{B5E997AD-954A-4F2D-B144-CEA85465B6C1}" srcId="{4E05220D-E26B-40AA-AB76-1163F091DC73}" destId="{6BBAB9A0-820B-4D27-9104-7F4D4DBDCE32}" srcOrd="2" destOrd="0" parTransId="{BF6884E9-F4D8-4F0C-BFE8-FFFAF5B88BA7}" sibTransId="{D37D0CA6-890A-4DC1-A703-2D4BA4272D8D}"/>
    <dgm:cxn modelId="{6EB674C9-8F86-4F41-80AB-EE065A41DDC7}" srcId="{4E05220D-E26B-40AA-AB76-1163F091DC73}" destId="{375A4F59-540A-4992-A292-BCEE429837C4}" srcOrd="3" destOrd="0" parTransId="{30F55152-9EB6-47B7-A145-31523BBBAD1F}" sibTransId="{EC18526D-87ED-46B2-8748-0D0D9D113434}"/>
    <dgm:cxn modelId="{18EDF4CC-32D3-44C2-A700-2A8790DEB7CF}" type="presOf" srcId="{022DDEC6-C729-4224-B9FE-EC6C2F417EF3}" destId="{6627E22B-6E53-4243-B40C-65D0EB36CBF0}" srcOrd="0" destOrd="2" presId="urn:microsoft.com/office/officeart/2005/8/layout/hList2"/>
    <dgm:cxn modelId="{8B8BBBD6-3EC4-4FB8-997B-4B18E76CC1F8}" type="presOf" srcId="{EC7DE89C-1FBB-4B3B-B935-182DE78BE75A}" destId="{6627E22B-6E53-4243-B40C-65D0EB36CBF0}" srcOrd="0" destOrd="3" presId="urn:microsoft.com/office/officeart/2005/8/layout/hList2"/>
    <dgm:cxn modelId="{E5A5FDD6-B1D8-446C-94B7-D0A1053C92BE}" srcId="{72C5BFB2-6038-4C2E-BF83-2AC294EC489A}" destId="{4E05220D-E26B-40AA-AB76-1163F091DC73}" srcOrd="2" destOrd="0" parTransId="{FD7BDF42-573A-4AF8-8581-7FEA23A68993}" sibTransId="{A72AE4A4-9EA5-462B-9FA4-B70ABECEFAA8}"/>
    <dgm:cxn modelId="{5A1FEEDE-D219-4931-A136-D79D1BD8EA25}" srcId="{645135E1-F3E0-4130-9B1F-7C2A595993D4}" destId="{B35D7FF9-D7E2-4FE0-A89A-708BB3D5BA01}" srcOrd="1" destOrd="0" parTransId="{02031432-76E5-4A66-BD40-FEC13712B74A}" sibTransId="{78F4483B-3566-46E9-902B-D9087736FF8F}"/>
    <dgm:cxn modelId="{C4DFBDE2-CE9C-4F50-9A95-82935EA222DC}" type="presOf" srcId="{4DBCD424-94D3-4499-A28D-FC51672B3B07}" destId="{8EFDEA92-36BF-4A4F-BB3B-F07BB48F32AD}" srcOrd="0" destOrd="3" presId="urn:microsoft.com/office/officeart/2005/8/layout/hList2"/>
    <dgm:cxn modelId="{9EE1DFEF-AF14-49A2-8967-A7BBE2C495A3}" type="presOf" srcId="{4E05220D-E26B-40AA-AB76-1163F091DC73}" destId="{B6BCBCDB-824D-417A-AFA4-0721309B3E25}" srcOrd="0" destOrd="0" presId="urn:microsoft.com/office/officeart/2005/8/layout/hList2"/>
    <dgm:cxn modelId="{921CADF0-3D3F-4D79-8971-1BC84837CEF3}" type="presOf" srcId="{72C5BFB2-6038-4C2E-BF83-2AC294EC489A}" destId="{519CD7E0-9D94-4F8B-99F9-96FD4C1F7596}" srcOrd="0" destOrd="0" presId="urn:microsoft.com/office/officeart/2005/8/layout/hList2"/>
    <dgm:cxn modelId="{CA0E70F2-7390-47A4-A591-6AA5A2BE3CB2}" srcId="{645135E1-F3E0-4130-9B1F-7C2A595993D4}" destId="{EC7DE89C-1FBB-4B3B-B935-182DE78BE75A}" srcOrd="3" destOrd="0" parTransId="{B14EF992-6DDE-4105-A7AF-618D433740C8}" sibTransId="{EBCF0EB2-8CFC-4AC5-B6F1-9A3C01284297}"/>
    <dgm:cxn modelId="{924D26F5-F17E-4271-A9C3-134133E9EE64}" srcId="{003AB537-5D1E-406F-9582-783526055008}" destId="{C169112B-651E-4E91-9BBB-6C12E0FC1141}" srcOrd="1" destOrd="0" parTransId="{FA98B5C8-70F7-488A-A302-080C9B63D392}" sibTransId="{ACD8855C-2BA7-4B3D-89A9-CC7D27CD7DF7}"/>
    <dgm:cxn modelId="{258E89F8-2CDF-4F89-845B-A78573AE940F}" type="presOf" srcId="{B35D7FF9-D7E2-4FE0-A89A-708BB3D5BA01}" destId="{6627E22B-6E53-4243-B40C-65D0EB36CBF0}" srcOrd="0" destOrd="1" presId="urn:microsoft.com/office/officeart/2005/8/layout/hList2"/>
    <dgm:cxn modelId="{140A2CFA-CA31-4BD9-A20F-07D01C23B061}" srcId="{003AB537-5D1E-406F-9582-783526055008}" destId="{4DBCD424-94D3-4499-A28D-FC51672B3B07}" srcOrd="3" destOrd="0" parTransId="{29E04368-133E-4251-91C8-C21EE8055379}" sibTransId="{A3E97D52-F2F3-48E0-8E37-F891EAF94E40}"/>
    <dgm:cxn modelId="{CA2C22FC-568D-4A98-B447-BD062064B694}" type="presOf" srcId="{FDE8A068-8157-440C-94CE-C4ABA92CD788}" destId="{CBB1FA3B-C180-4247-A535-096D9D7EC506}" srcOrd="0" destOrd="0" presId="urn:microsoft.com/office/officeart/2005/8/layout/hList2"/>
    <dgm:cxn modelId="{D79FC2FC-496E-476B-9109-33E15898A648}" type="presOf" srcId="{37DB9413-6239-42E6-9A2B-5570B8F1BDCE}" destId="{6627E22B-6E53-4243-B40C-65D0EB36CBF0}" srcOrd="0" destOrd="0" presId="urn:microsoft.com/office/officeart/2005/8/layout/hList2"/>
    <dgm:cxn modelId="{310DB252-F54B-4BA2-87A9-24570B5A87AE}" type="presParOf" srcId="{519CD7E0-9D94-4F8B-99F9-96FD4C1F7596}" destId="{B4640D51-24EC-457F-90B6-7C249ABAFA7C}" srcOrd="0" destOrd="0" presId="urn:microsoft.com/office/officeart/2005/8/layout/hList2"/>
    <dgm:cxn modelId="{9CD73E8F-B87B-4DBF-B7AC-245C3A421AE6}" type="presParOf" srcId="{B4640D51-24EC-457F-90B6-7C249ABAFA7C}" destId="{C452A5D4-7F86-4238-AA77-736BA0F8A45B}" srcOrd="0" destOrd="0" presId="urn:microsoft.com/office/officeart/2005/8/layout/hList2"/>
    <dgm:cxn modelId="{CE188EA1-2430-41F5-95FC-EADA8EF084CC}" type="presParOf" srcId="{B4640D51-24EC-457F-90B6-7C249ABAFA7C}" destId="{8EFDEA92-36BF-4A4F-BB3B-F07BB48F32AD}" srcOrd="1" destOrd="0" presId="urn:microsoft.com/office/officeart/2005/8/layout/hList2"/>
    <dgm:cxn modelId="{8154155A-4B93-4114-AEDA-B4E38103593E}" type="presParOf" srcId="{B4640D51-24EC-457F-90B6-7C249ABAFA7C}" destId="{78F4300B-EA3C-461F-8BCD-96DA4FF5F21E}" srcOrd="2" destOrd="0" presId="urn:microsoft.com/office/officeart/2005/8/layout/hList2"/>
    <dgm:cxn modelId="{66286577-4085-4718-9B15-1B4A094EC8A6}" type="presParOf" srcId="{519CD7E0-9D94-4F8B-99F9-96FD4C1F7596}" destId="{CDA2464E-C2C4-45FB-807B-0DA104492752}" srcOrd="1" destOrd="0" presId="urn:microsoft.com/office/officeart/2005/8/layout/hList2"/>
    <dgm:cxn modelId="{F2F5AB85-29AE-4EBC-B354-6263ED800355}" type="presParOf" srcId="{519CD7E0-9D94-4F8B-99F9-96FD4C1F7596}" destId="{8AFFAA2F-8CA7-4203-819A-82A37FF37D57}" srcOrd="2" destOrd="0" presId="urn:microsoft.com/office/officeart/2005/8/layout/hList2"/>
    <dgm:cxn modelId="{CCC613AE-FAD7-4BB2-AA8F-ED6D9AD65893}" type="presParOf" srcId="{8AFFAA2F-8CA7-4203-819A-82A37FF37D57}" destId="{5DBF7D9D-ACD6-40E5-86BE-08CB61C4E803}" srcOrd="0" destOrd="0" presId="urn:microsoft.com/office/officeart/2005/8/layout/hList2"/>
    <dgm:cxn modelId="{5C4D5794-98CB-46AE-A0BE-67181595855A}" type="presParOf" srcId="{8AFFAA2F-8CA7-4203-819A-82A37FF37D57}" destId="{6627E22B-6E53-4243-B40C-65D0EB36CBF0}" srcOrd="1" destOrd="0" presId="urn:microsoft.com/office/officeart/2005/8/layout/hList2"/>
    <dgm:cxn modelId="{AC679EB8-20BE-48B6-AC70-755145D13D4A}" type="presParOf" srcId="{8AFFAA2F-8CA7-4203-819A-82A37FF37D57}" destId="{D30312A5-22B0-4C99-9356-5CB5B031C800}" srcOrd="2" destOrd="0" presId="urn:microsoft.com/office/officeart/2005/8/layout/hList2"/>
    <dgm:cxn modelId="{ABDC34D9-E0EF-4A90-83F7-D68E06CB6F93}" type="presParOf" srcId="{519CD7E0-9D94-4F8B-99F9-96FD4C1F7596}" destId="{D5D775D4-EA42-4255-8301-A431BF8C2363}" srcOrd="3" destOrd="0" presId="urn:microsoft.com/office/officeart/2005/8/layout/hList2"/>
    <dgm:cxn modelId="{8A3F8842-154B-4E70-AB55-5A82B9C7DB10}" type="presParOf" srcId="{519CD7E0-9D94-4F8B-99F9-96FD4C1F7596}" destId="{53FD6901-3504-4B7C-ADD3-B2C424E59854}" srcOrd="4" destOrd="0" presId="urn:microsoft.com/office/officeart/2005/8/layout/hList2"/>
    <dgm:cxn modelId="{73F7249B-D928-4E86-8EE3-C2BA5FC3533D}" type="presParOf" srcId="{53FD6901-3504-4B7C-ADD3-B2C424E59854}" destId="{5273390A-36F0-439B-870D-D28C0479FAC6}" srcOrd="0" destOrd="0" presId="urn:microsoft.com/office/officeart/2005/8/layout/hList2"/>
    <dgm:cxn modelId="{353FD270-0056-45D4-BCDB-A0D9A19FDDBB}" type="presParOf" srcId="{53FD6901-3504-4B7C-ADD3-B2C424E59854}" destId="{CBB1FA3B-C180-4247-A535-096D9D7EC506}" srcOrd="1" destOrd="0" presId="urn:microsoft.com/office/officeart/2005/8/layout/hList2"/>
    <dgm:cxn modelId="{A3DE8F9B-A163-4087-9677-EBE206C13EBD}" type="presParOf" srcId="{53FD6901-3504-4B7C-ADD3-B2C424E59854}" destId="{B6BCBCDB-824D-417A-AFA4-0721309B3E2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4300B-EA3C-461F-8BCD-96DA4FF5F21E}">
      <dsp:nvSpPr>
        <dsp:cNvPr id="0" name=""/>
        <dsp:cNvSpPr/>
      </dsp:nvSpPr>
      <dsp:spPr>
        <a:xfrm rot="16200000">
          <a:off x="-1570564" y="2521982"/>
          <a:ext cx="3805097" cy="51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56504" bIns="0" numCol="1" spcCol="1270" anchor="t" anchorCtr="0">
          <a:noAutofit/>
        </a:bodyPr>
        <a:lstStyle/>
        <a:p>
          <a:pPr marL="0" lvl="0" indent="0" algn="r" defTabSz="933450">
            <a:lnSpc>
              <a:spcPct val="90000"/>
            </a:lnSpc>
            <a:spcBef>
              <a:spcPct val="0"/>
            </a:spcBef>
            <a:spcAft>
              <a:spcPct val="35000"/>
            </a:spcAft>
            <a:buNone/>
          </a:pPr>
          <a:r>
            <a:rPr lang="en-IN" sz="2100" kern="1200" dirty="0"/>
            <a:t>SharePoint  Developer</a:t>
          </a:r>
        </a:p>
      </dsp:txBody>
      <dsp:txXfrm>
        <a:off x="-1570564" y="2521982"/>
        <a:ext cx="3805097" cy="517611"/>
      </dsp:txXfrm>
    </dsp:sp>
    <dsp:sp modelId="{8EFDEA92-36BF-4A4F-BB3B-F07BB48F32AD}">
      <dsp:nvSpPr>
        <dsp:cNvPr id="0" name=""/>
        <dsp:cNvSpPr/>
      </dsp:nvSpPr>
      <dsp:spPr>
        <a:xfrm>
          <a:off x="519565" y="878239"/>
          <a:ext cx="2720701" cy="38050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456504" rIns="170688" bIns="170688"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PnP Core</a:t>
          </a:r>
        </a:p>
        <a:p>
          <a:pPr marL="171450" lvl="1" indent="-171450" algn="l" defTabSz="711200">
            <a:lnSpc>
              <a:spcPct val="90000"/>
            </a:lnSpc>
            <a:spcBef>
              <a:spcPct val="0"/>
            </a:spcBef>
            <a:spcAft>
              <a:spcPct val="15000"/>
            </a:spcAft>
            <a:buChar char="•"/>
          </a:pPr>
          <a:r>
            <a:rPr lang="en-IN" sz="1600" kern="1200" dirty="0"/>
            <a:t>Install the </a:t>
          </a:r>
          <a:r>
            <a:rPr lang="en-IN" sz="1600" kern="1200" dirty="0" err="1"/>
            <a:t>nuget</a:t>
          </a:r>
          <a:r>
            <a:rPr lang="en-IN" sz="1600" kern="1200" dirty="0"/>
            <a:t> package</a:t>
          </a:r>
        </a:p>
        <a:p>
          <a:pPr marL="171450" lvl="1" indent="-171450" algn="l" defTabSz="711200">
            <a:lnSpc>
              <a:spcPct val="90000"/>
            </a:lnSpc>
            <a:spcBef>
              <a:spcPct val="0"/>
            </a:spcBef>
            <a:spcAft>
              <a:spcPct val="15000"/>
            </a:spcAft>
            <a:buChar char="•"/>
          </a:pPr>
          <a:r>
            <a:rPr lang="en-IN" sz="1600" b="0" i="0" kern="1200" dirty="0"/>
            <a:t>Install-Package </a:t>
          </a:r>
          <a:r>
            <a:rPr lang="en-IN" sz="1600" b="0" i="0" kern="1200" dirty="0" err="1"/>
            <a:t>SharePointPnPCoreOnline</a:t>
          </a:r>
          <a:r>
            <a:rPr lang="en-IN" sz="1600" b="0" i="0" kern="1200" dirty="0"/>
            <a:t> -Version 3.3.1811.0</a:t>
          </a:r>
          <a:endParaRPr lang="en-IN" sz="1600" kern="1200" dirty="0"/>
        </a:p>
        <a:p>
          <a:pPr marL="171450" lvl="1" indent="-171450" algn="l" defTabSz="711200">
            <a:lnSpc>
              <a:spcPct val="90000"/>
            </a:lnSpc>
            <a:spcBef>
              <a:spcPct val="0"/>
            </a:spcBef>
            <a:spcAft>
              <a:spcPct val="15000"/>
            </a:spcAft>
            <a:buChar char="•"/>
          </a:pPr>
          <a:r>
            <a:rPr lang="en-IN" sz="1600" b="0" i="0" kern="1200" dirty="0">
              <a:hlinkClick xmlns:r="http://schemas.openxmlformats.org/officeDocument/2006/relationships" r:id="rId1" tooltip="https://github.com/SharePoint/PnP-Sites-Core"/>
            </a:rPr>
            <a:t>https://github.com/SharePoint/PnP-Sites-Core</a:t>
          </a:r>
          <a:endParaRPr lang="en-IN" sz="1600" kern="1200" dirty="0"/>
        </a:p>
      </dsp:txBody>
      <dsp:txXfrm>
        <a:off x="519565" y="878239"/>
        <a:ext cx="2720701" cy="3805097"/>
      </dsp:txXfrm>
    </dsp:sp>
    <dsp:sp modelId="{C452A5D4-7F86-4238-AA77-736BA0F8A45B}">
      <dsp:nvSpPr>
        <dsp:cNvPr id="0" name=""/>
        <dsp:cNvSpPr/>
      </dsp:nvSpPr>
      <dsp:spPr>
        <a:xfrm>
          <a:off x="73178" y="194992"/>
          <a:ext cx="1035222" cy="1035222"/>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0312A5-22B0-4C99-9356-5CB5B031C800}">
      <dsp:nvSpPr>
        <dsp:cNvPr id="0" name=""/>
        <dsp:cNvSpPr/>
      </dsp:nvSpPr>
      <dsp:spPr>
        <a:xfrm rot="16200000">
          <a:off x="2275464" y="2521982"/>
          <a:ext cx="3805097" cy="51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56504" bIns="0" numCol="1" spcCol="1270" anchor="t" anchorCtr="0">
          <a:noAutofit/>
        </a:bodyPr>
        <a:lstStyle/>
        <a:p>
          <a:pPr marL="0" lvl="0" indent="0" algn="r" defTabSz="933450">
            <a:lnSpc>
              <a:spcPct val="90000"/>
            </a:lnSpc>
            <a:spcBef>
              <a:spcPct val="0"/>
            </a:spcBef>
            <a:spcAft>
              <a:spcPct val="35000"/>
            </a:spcAft>
            <a:buNone/>
          </a:pPr>
          <a:r>
            <a:rPr lang="en-IN" sz="2100" kern="1200" dirty="0"/>
            <a:t>Front End Developer</a:t>
          </a:r>
        </a:p>
      </dsp:txBody>
      <dsp:txXfrm>
        <a:off x="2275464" y="2521982"/>
        <a:ext cx="3805097" cy="517611"/>
      </dsp:txXfrm>
    </dsp:sp>
    <dsp:sp modelId="{6627E22B-6E53-4243-B40C-65D0EB36CBF0}">
      <dsp:nvSpPr>
        <dsp:cNvPr id="0" name=""/>
        <dsp:cNvSpPr/>
      </dsp:nvSpPr>
      <dsp:spPr>
        <a:xfrm>
          <a:off x="4436819" y="878239"/>
          <a:ext cx="2578253" cy="3805097"/>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456504" rIns="170688" bIns="170688"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PnP JS</a:t>
          </a:r>
        </a:p>
        <a:p>
          <a:pPr marL="171450" lvl="1" indent="-171450" algn="l" defTabSz="711200">
            <a:lnSpc>
              <a:spcPct val="90000"/>
            </a:lnSpc>
            <a:spcBef>
              <a:spcPct val="0"/>
            </a:spcBef>
            <a:spcAft>
              <a:spcPct val="15000"/>
            </a:spcAft>
            <a:buChar char="•"/>
          </a:pPr>
          <a:r>
            <a:rPr lang="en-IN" sz="1600" kern="1200" dirty="0"/>
            <a:t>Install the </a:t>
          </a:r>
          <a:r>
            <a:rPr lang="en-IN" sz="1600" kern="1200" dirty="0" err="1"/>
            <a:t>npm</a:t>
          </a:r>
          <a:r>
            <a:rPr lang="en-IN" sz="1600" kern="1200" dirty="0"/>
            <a:t> package</a:t>
          </a:r>
        </a:p>
        <a:p>
          <a:pPr marL="171450" lvl="1" indent="-171450" algn="l" defTabSz="711200">
            <a:lnSpc>
              <a:spcPct val="90000"/>
            </a:lnSpc>
            <a:spcBef>
              <a:spcPct val="0"/>
            </a:spcBef>
            <a:spcAft>
              <a:spcPct val="15000"/>
            </a:spcAft>
            <a:buChar char="•"/>
          </a:pPr>
          <a:r>
            <a:rPr lang="nb-NO" sz="1600" b="0" i="0" kern="1200" dirty="0"/>
            <a:t>npm install @pnp/logging @pnp/common @pnp/odata @pnp/sp --save</a:t>
          </a:r>
          <a:endParaRPr lang="en-IN" sz="1600" kern="1200" dirty="0"/>
        </a:p>
        <a:p>
          <a:pPr marL="171450" lvl="1" indent="-171450" algn="l" defTabSz="711200">
            <a:lnSpc>
              <a:spcPct val="90000"/>
            </a:lnSpc>
            <a:spcBef>
              <a:spcPct val="0"/>
            </a:spcBef>
            <a:spcAft>
              <a:spcPct val="15000"/>
            </a:spcAft>
            <a:buChar char="•"/>
          </a:pPr>
          <a:r>
            <a:rPr lang="en-IN" sz="1600" b="0" i="0" kern="1200" dirty="0">
              <a:hlinkClick xmlns:r="http://schemas.openxmlformats.org/officeDocument/2006/relationships" r:id="rId3" tooltip="https://github.com/pnp/pnpjs"/>
            </a:rPr>
            <a:t>https://github.com/pnp/pnpjs</a:t>
          </a:r>
          <a:r>
            <a:rPr lang="en-IN" sz="1600" b="0" i="0" kern="1200" dirty="0"/>
            <a:t> </a:t>
          </a:r>
          <a:endParaRPr lang="en-IN" sz="1600" kern="1200" dirty="0"/>
        </a:p>
      </dsp:txBody>
      <dsp:txXfrm>
        <a:off x="4436819" y="878239"/>
        <a:ext cx="2578253" cy="3805097"/>
      </dsp:txXfrm>
    </dsp:sp>
    <dsp:sp modelId="{5DBF7D9D-ACD6-40E5-86BE-08CB61C4E803}">
      <dsp:nvSpPr>
        <dsp:cNvPr id="0" name=""/>
        <dsp:cNvSpPr/>
      </dsp:nvSpPr>
      <dsp:spPr>
        <a:xfrm>
          <a:off x="3919207" y="194992"/>
          <a:ext cx="1035222" cy="1035222"/>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BCBCDB-824D-417A-AFA4-0721309B3E25}">
      <dsp:nvSpPr>
        <dsp:cNvPr id="0" name=""/>
        <dsp:cNvSpPr/>
      </dsp:nvSpPr>
      <dsp:spPr>
        <a:xfrm rot="16200000">
          <a:off x="6050270" y="2521982"/>
          <a:ext cx="3805097" cy="51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56504" bIns="0" numCol="1" spcCol="1270" anchor="t" anchorCtr="0">
          <a:noAutofit/>
        </a:bodyPr>
        <a:lstStyle/>
        <a:p>
          <a:pPr marL="0" lvl="0" indent="0" algn="r" defTabSz="933450">
            <a:lnSpc>
              <a:spcPct val="90000"/>
            </a:lnSpc>
            <a:spcBef>
              <a:spcPct val="0"/>
            </a:spcBef>
            <a:spcAft>
              <a:spcPct val="35000"/>
            </a:spcAft>
            <a:buNone/>
          </a:pPr>
          <a:r>
            <a:rPr lang="en-IN" sz="2100" kern="1200" dirty="0"/>
            <a:t>SharePoint Admin / Functional</a:t>
          </a:r>
        </a:p>
      </dsp:txBody>
      <dsp:txXfrm>
        <a:off x="6050270" y="2521982"/>
        <a:ext cx="3805097" cy="517611"/>
      </dsp:txXfrm>
    </dsp:sp>
    <dsp:sp modelId="{CBB1FA3B-C180-4247-A535-096D9D7EC506}">
      <dsp:nvSpPr>
        <dsp:cNvPr id="0" name=""/>
        <dsp:cNvSpPr/>
      </dsp:nvSpPr>
      <dsp:spPr>
        <a:xfrm>
          <a:off x="8211624" y="878239"/>
          <a:ext cx="2578253" cy="380509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456504" rIns="113792" bIns="113792" numCol="1" spcCol="1270" anchor="t" anchorCtr="0">
          <a:noAutofit/>
        </a:bodyPr>
        <a:lstStyle/>
        <a:p>
          <a:pPr marL="228600" lvl="1" indent="-228600" algn="l" defTabSz="977900">
            <a:lnSpc>
              <a:spcPct val="90000"/>
            </a:lnSpc>
            <a:spcBef>
              <a:spcPct val="0"/>
            </a:spcBef>
            <a:spcAft>
              <a:spcPct val="15000"/>
            </a:spcAft>
            <a:buChar char="•"/>
          </a:pPr>
          <a:r>
            <a:rPr lang="en-IN" sz="2200" kern="1200" dirty="0"/>
            <a:t>PnP PowerShell</a:t>
          </a:r>
        </a:p>
        <a:p>
          <a:pPr marL="171450" lvl="1" indent="-171450" algn="l" defTabSz="711200">
            <a:lnSpc>
              <a:spcPct val="90000"/>
            </a:lnSpc>
            <a:spcBef>
              <a:spcPct val="0"/>
            </a:spcBef>
            <a:spcAft>
              <a:spcPct val="15000"/>
            </a:spcAft>
            <a:buChar char="•"/>
          </a:pPr>
          <a:r>
            <a:rPr lang="en-IN" sz="1600" kern="1200" dirty="0"/>
            <a:t>Install the </a:t>
          </a:r>
          <a:r>
            <a:rPr lang="en-IN" sz="1600" kern="1200" dirty="0" err="1"/>
            <a:t>nuget</a:t>
          </a:r>
          <a:r>
            <a:rPr lang="en-IN" sz="1600" kern="1200" dirty="0"/>
            <a:t> package</a:t>
          </a:r>
        </a:p>
        <a:p>
          <a:pPr marL="171450" lvl="1" indent="-171450" algn="l" defTabSz="711200">
            <a:lnSpc>
              <a:spcPct val="90000"/>
            </a:lnSpc>
            <a:spcBef>
              <a:spcPct val="0"/>
            </a:spcBef>
            <a:spcAft>
              <a:spcPct val="15000"/>
            </a:spcAft>
            <a:buChar char="•"/>
          </a:pPr>
          <a:r>
            <a:rPr lang="en-IN" sz="1600" b="0" i="0" kern="1200" dirty="0"/>
            <a:t>Install-Module </a:t>
          </a:r>
          <a:r>
            <a:rPr lang="en-IN" sz="1600" b="0" i="0" kern="1200" dirty="0" err="1"/>
            <a:t>SharePointPnPPowerShellOnline</a:t>
          </a:r>
          <a:endParaRPr lang="en-IN" sz="1600" kern="1200" dirty="0"/>
        </a:p>
        <a:p>
          <a:pPr marL="171450" lvl="1" indent="-171450" algn="l" defTabSz="711200">
            <a:lnSpc>
              <a:spcPct val="90000"/>
            </a:lnSpc>
            <a:spcBef>
              <a:spcPct val="0"/>
            </a:spcBef>
            <a:spcAft>
              <a:spcPct val="15000"/>
            </a:spcAft>
            <a:buChar char="•"/>
          </a:pPr>
          <a:r>
            <a:rPr lang="en-IN" sz="1600" b="0" i="0" kern="1200" dirty="0">
              <a:hlinkClick xmlns:r="http://schemas.openxmlformats.org/officeDocument/2006/relationships" r:id="rId5" tooltip="https://github.com/SharePoint/PnP-PowerShell/"/>
            </a:rPr>
            <a:t>https://github.com/SharePoint/PnP-PowerShell/</a:t>
          </a:r>
          <a:endParaRPr lang="en-IN" sz="1600" kern="1200" dirty="0"/>
        </a:p>
      </dsp:txBody>
      <dsp:txXfrm>
        <a:off x="8211624" y="878239"/>
        <a:ext cx="2578253" cy="3805097"/>
      </dsp:txXfrm>
    </dsp:sp>
    <dsp:sp modelId="{5273390A-36F0-439B-870D-D28C0479FAC6}">
      <dsp:nvSpPr>
        <dsp:cNvPr id="0" name=""/>
        <dsp:cNvSpPr/>
      </dsp:nvSpPr>
      <dsp:spPr>
        <a:xfrm>
          <a:off x="7694013" y="194992"/>
          <a:ext cx="1035222" cy="1035222"/>
        </a:xfrm>
        <a:prstGeom prst="rect">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4300B-EA3C-461F-8BCD-96DA4FF5F21E}">
      <dsp:nvSpPr>
        <dsp:cNvPr id="0" name=""/>
        <dsp:cNvSpPr/>
      </dsp:nvSpPr>
      <dsp:spPr>
        <a:xfrm rot="16200000">
          <a:off x="-1570564" y="2521982"/>
          <a:ext cx="3805097" cy="51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56504" bIns="0" numCol="1" spcCol="1270" anchor="t" anchorCtr="0">
          <a:noAutofit/>
        </a:bodyPr>
        <a:lstStyle/>
        <a:p>
          <a:pPr marL="0" lvl="0" indent="0" algn="r" defTabSz="1644650">
            <a:lnSpc>
              <a:spcPct val="90000"/>
            </a:lnSpc>
            <a:spcBef>
              <a:spcPct val="0"/>
            </a:spcBef>
            <a:spcAft>
              <a:spcPct val="35000"/>
            </a:spcAft>
            <a:buNone/>
          </a:pPr>
          <a:endParaRPr lang="en-IN" sz="3700" kern="1200" dirty="0"/>
        </a:p>
      </dsp:txBody>
      <dsp:txXfrm>
        <a:off x="-1570564" y="2521982"/>
        <a:ext cx="3805097" cy="517611"/>
      </dsp:txXfrm>
    </dsp:sp>
    <dsp:sp modelId="{8EFDEA92-36BF-4A4F-BB3B-F07BB48F32AD}">
      <dsp:nvSpPr>
        <dsp:cNvPr id="0" name=""/>
        <dsp:cNvSpPr/>
      </dsp:nvSpPr>
      <dsp:spPr>
        <a:xfrm>
          <a:off x="519565" y="878239"/>
          <a:ext cx="2720701" cy="38050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456504" rIns="170688" bIns="170688"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React controls</a:t>
          </a:r>
        </a:p>
        <a:p>
          <a:pPr marL="171450" lvl="1" indent="-171450" algn="l" defTabSz="711200">
            <a:lnSpc>
              <a:spcPct val="90000"/>
            </a:lnSpc>
            <a:spcBef>
              <a:spcPct val="0"/>
            </a:spcBef>
            <a:spcAft>
              <a:spcPct val="15000"/>
            </a:spcAft>
            <a:buChar char="•"/>
          </a:pPr>
          <a:r>
            <a:rPr lang="en-IN" sz="1600" kern="1200" dirty="0"/>
            <a:t>Install the </a:t>
          </a:r>
          <a:r>
            <a:rPr lang="en-IN" sz="1600" kern="1200" dirty="0" err="1"/>
            <a:t>npm</a:t>
          </a:r>
          <a:r>
            <a:rPr lang="en-IN" sz="1600" kern="1200" dirty="0"/>
            <a:t> package</a:t>
          </a:r>
        </a:p>
        <a:p>
          <a:pPr marL="171450" lvl="1" indent="-171450" algn="l" defTabSz="711200">
            <a:lnSpc>
              <a:spcPct val="90000"/>
            </a:lnSpc>
            <a:spcBef>
              <a:spcPct val="0"/>
            </a:spcBef>
            <a:spcAft>
              <a:spcPct val="15000"/>
            </a:spcAft>
            <a:buChar char="•"/>
          </a:pPr>
          <a:r>
            <a:rPr lang="en-US" sz="1600" kern="1200" dirty="0" err="1"/>
            <a:t>npm</a:t>
          </a:r>
          <a:r>
            <a:rPr lang="en-US" sz="1600" kern="1200" dirty="0"/>
            <a:t> install @</a:t>
          </a:r>
          <a:r>
            <a:rPr lang="en-US" sz="1600" kern="1200" dirty="0" err="1"/>
            <a:t>pnp</a:t>
          </a:r>
          <a:r>
            <a:rPr lang="en-US" sz="1600" kern="1200" dirty="0"/>
            <a:t>/</a:t>
          </a:r>
          <a:r>
            <a:rPr lang="en-US" sz="1600" kern="1200" dirty="0" err="1"/>
            <a:t>spfx</a:t>
          </a:r>
          <a:r>
            <a:rPr lang="en-US" sz="1600" kern="1200" dirty="0"/>
            <a:t>-controls-react --save</a:t>
          </a:r>
          <a:endParaRPr lang="en-IN" sz="1600" kern="1200" dirty="0"/>
        </a:p>
        <a:p>
          <a:pPr marL="171450" lvl="1" indent="-171450" algn="l" defTabSz="711200">
            <a:lnSpc>
              <a:spcPct val="90000"/>
            </a:lnSpc>
            <a:spcBef>
              <a:spcPct val="0"/>
            </a:spcBef>
            <a:spcAft>
              <a:spcPct val="15000"/>
            </a:spcAft>
            <a:buChar char="•"/>
          </a:pPr>
          <a:r>
            <a:rPr lang="en-IN" sz="1600" b="0" i="0" kern="1200" dirty="0">
              <a:hlinkClick xmlns:r="http://schemas.openxmlformats.org/officeDocument/2006/relationships" r:id="rId1" tooltip="https://github.com/SharePoint/PnP-Sites-Core"/>
            </a:rPr>
            <a:t>https://sharepoint.github.io/sp-dev-fx-controls-react/</a:t>
          </a:r>
          <a:endParaRPr lang="en-IN" sz="1600" kern="1200" dirty="0"/>
        </a:p>
      </dsp:txBody>
      <dsp:txXfrm>
        <a:off x="519565" y="878239"/>
        <a:ext cx="2720701" cy="3805097"/>
      </dsp:txXfrm>
    </dsp:sp>
    <dsp:sp modelId="{C452A5D4-7F86-4238-AA77-736BA0F8A45B}">
      <dsp:nvSpPr>
        <dsp:cNvPr id="0" name=""/>
        <dsp:cNvSpPr/>
      </dsp:nvSpPr>
      <dsp:spPr>
        <a:xfrm>
          <a:off x="73178" y="194992"/>
          <a:ext cx="1035222" cy="1035222"/>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0312A5-22B0-4C99-9356-5CB5B031C800}">
      <dsp:nvSpPr>
        <dsp:cNvPr id="0" name=""/>
        <dsp:cNvSpPr/>
      </dsp:nvSpPr>
      <dsp:spPr>
        <a:xfrm rot="16200000">
          <a:off x="2275464" y="2521982"/>
          <a:ext cx="3805097" cy="51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56504" bIns="0" numCol="1" spcCol="1270" anchor="t" anchorCtr="0">
          <a:noAutofit/>
        </a:bodyPr>
        <a:lstStyle/>
        <a:p>
          <a:pPr marL="0" lvl="0" indent="0" algn="r" defTabSz="1644650">
            <a:lnSpc>
              <a:spcPct val="90000"/>
            </a:lnSpc>
            <a:spcBef>
              <a:spcPct val="0"/>
            </a:spcBef>
            <a:spcAft>
              <a:spcPct val="35000"/>
            </a:spcAft>
            <a:buNone/>
          </a:pPr>
          <a:endParaRPr lang="en-IN" sz="3700" kern="1200" dirty="0"/>
        </a:p>
      </dsp:txBody>
      <dsp:txXfrm>
        <a:off x="2275464" y="2521982"/>
        <a:ext cx="3805097" cy="517611"/>
      </dsp:txXfrm>
    </dsp:sp>
    <dsp:sp modelId="{6627E22B-6E53-4243-B40C-65D0EB36CBF0}">
      <dsp:nvSpPr>
        <dsp:cNvPr id="0" name=""/>
        <dsp:cNvSpPr/>
      </dsp:nvSpPr>
      <dsp:spPr>
        <a:xfrm>
          <a:off x="4436819" y="878239"/>
          <a:ext cx="2578253" cy="3805097"/>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456504" rIns="170688" bIns="170688"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Property pane controls</a:t>
          </a:r>
        </a:p>
        <a:p>
          <a:pPr marL="171450" lvl="1" indent="-171450" algn="l" defTabSz="711200">
            <a:lnSpc>
              <a:spcPct val="90000"/>
            </a:lnSpc>
            <a:spcBef>
              <a:spcPct val="0"/>
            </a:spcBef>
            <a:spcAft>
              <a:spcPct val="15000"/>
            </a:spcAft>
            <a:buChar char="•"/>
          </a:pPr>
          <a:r>
            <a:rPr lang="en-IN" sz="1600" kern="1200" dirty="0"/>
            <a:t>Install the </a:t>
          </a:r>
          <a:r>
            <a:rPr lang="en-IN" sz="1600" kern="1200" dirty="0" err="1"/>
            <a:t>npm</a:t>
          </a:r>
          <a:r>
            <a:rPr lang="en-IN" sz="1600" kern="1200" dirty="0"/>
            <a:t> package</a:t>
          </a:r>
        </a:p>
        <a:p>
          <a:pPr marL="171450" lvl="1" indent="-171450" algn="l" defTabSz="711200">
            <a:lnSpc>
              <a:spcPct val="90000"/>
            </a:lnSpc>
            <a:spcBef>
              <a:spcPct val="0"/>
            </a:spcBef>
            <a:spcAft>
              <a:spcPct val="15000"/>
            </a:spcAft>
            <a:buChar char="•"/>
          </a:pPr>
          <a:r>
            <a:rPr lang="en-IN" sz="1600" b="0" i="0" kern="1200" dirty="0" err="1"/>
            <a:t>npm</a:t>
          </a:r>
          <a:r>
            <a:rPr lang="en-IN" sz="1600" b="0" i="0" kern="1200" dirty="0"/>
            <a:t> </a:t>
          </a:r>
          <a:r>
            <a:rPr lang="en-IN" sz="1600" b="0" i="0" kern="1200" dirty="0" err="1"/>
            <a:t>i</a:t>
          </a:r>
          <a:r>
            <a:rPr lang="en-IN" sz="1600" b="0" i="0" kern="1200" dirty="0"/>
            <a:t> @</a:t>
          </a:r>
          <a:r>
            <a:rPr lang="en-IN" sz="1600" b="0" i="0" kern="1200" dirty="0" err="1"/>
            <a:t>pnp</a:t>
          </a:r>
          <a:r>
            <a:rPr lang="en-IN" sz="1600" b="0" i="0" kern="1200" dirty="0"/>
            <a:t>/</a:t>
          </a:r>
          <a:r>
            <a:rPr lang="en-IN" sz="1600" b="0" i="0" kern="1200" dirty="0" err="1"/>
            <a:t>spfx</a:t>
          </a:r>
          <a:r>
            <a:rPr lang="en-IN" sz="1600" b="0" i="0" kern="1200" dirty="0"/>
            <a:t>-property-controls --save</a:t>
          </a:r>
          <a:endParaRPr lang="en-IN" sz="1600" kern="1200" dirty="0"/>
        </a:p>
        <a:p>
          <a:pPr marL="171450" lvl="1" indent="-171450" algn="l" defTabSz="711200">
            <a:lnSpc>
              <a:spcPct val="90000"/>
            </a:lnSpc>
            <a:spcBef>
              <a:spcPct val="0"/>
            </a:spcBef>
            <a:spcAft>
              <a:spcPct val="15000"/>
            </a:spcAft>
            <a:buChar char="•"/>
          </a:pPr>
          <a:r>
            <a:rPr lang="en-IN" sz="1600" b="0" i="0" kern="1200" dirty="0">
              <a:hlinkClick xmlns:r="http://schemas.openxmlformats.org/officeDocument/2006/relationships" r:id="rId3" tooltip="https://github.com/pnp/pnpjs"/>
            </a:rPr>
            <a:t>https://sharepoint.github.io/sp-dev-fx-property-controls/</a:t>
          </a:r>
          <a:endParaRPr lang="en-IN" sz="1600" kern="1200" dirty="0"/>
        </a:p>
      </dsp:txBody>
      <dsp:txXfrm>
        <a:off x="4436819" y="878239"/>
        <a:ext cx="2578253" cy="3805097"/>
      </dsp:txXfrm>
    </dsp:sp>
    <dsp:sp modelId="{5DBF7D9D-ACD6-40E5-86BE-08CB61C4E803}">
      <dsp:nvSpPr>
        <dsp:cNvPr id="0" name=""/>
        <dsp:cNvSpPr/>
      </dsp:nvSpPr>
      <dsp:spPr>
        <a:xfrm>
          <a:off x="3919207" y="194992"/>
          <a:ext cx="1035222" cy="1035222"/>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BCBCDB-824D-417A-AFA4-0721309B3E25}">
      <dsp:nvSpPr>
        <dsp:cNvPr id="0" name=""/>
        <dsp:cNvSpPr/>
      </dsp:nvSpPr>
      <dsp:spPr>
        <a:xfrm rot="16200000">
          <a:off x="6050270" y="2521982"/>
          <a:ext cx="3805097" cy="517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56504" bIns="0" numCol="1" spcCol="1270" anchor="t" anchorCtr="0">
          <a:noAutofit/>
        </a:bodyPr>
        <a:lstStyle/>
        <a:p>
          <a:pPr marL="0" lvl="0" indent="0" algn="r" defTabSz="1644650">
            <a:lnSpc>
              <a:spcPct val="90000"/>
            </a:lnSpc>
            <a:spcBef>
              <a:spcPct val="0"/>
            </a:spcBef>
            <a:spcAft>
              <a:spcPct val="35000"/>
            </a:spcAft>
            <a:buNone/>
          </a:pPr>
          <a:endParaRPr lang="en-IN" sz="3700" kern="1200" dirty="0"/>
        </a:p>
      </dsp:txBody>
      <dsp:txXfrm>
        <a:off x="6050270" y="2521982"/>
        <a:ext cx="3805097" cy="517611"/>
      </dsp:txXfrm>
    </dsp:sp>
    <dsp:sp modelId="{CBB1FA3B-C180-4247-A535-096D9D7EC506}">
      <dsp:nvSpPr>
        <dsp:cNvPr id="0" name=""/>
        <dsp:cNvSpPr/>
      </dsp:nvSpPr>
      <dsp:spPr>
        <a:xfrm>
          <a:off x="8211624" y="878239"/>
          <a:ext cx="2578253" cy="380509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456504" rIns="113792" bIns="113792" numCol="1" spcCol="1270" anchor="t" anchorCtr="0">
          <a:noAutofit/>
        </a:bodyPr>
        <a:lstStyle/>
        <a:p>
          <a:pPr marL="228600" lvl="1" indent="-228600" algn="l" defTabSz="977900">
            <a:lnSpc>
              <a:spcPct val="90000"/>
            </a:lnSpc>
            <a:spcBef>
              <a:spcPct val="0"/>
            </a:spcBef>
            <a:spcAft>
              <a:spcPct val="15000"/>
            </a:spcAft>
            <a:buChar char="•"/>
          </a:pPr>
          <a:r>
            <a:rPr lang="en-IN" sz="2200" kern="1200" dirty="0"/>
            <a:t>Office 365 CLI</a:t>
          </a:r>
        </a:p>
        <a:p>
          <a:pPr marL="171450" lvl="1" indent="-171450" algn="l" defTabSz="711200">
            <a:lnSpc>
              <a:spcPct val="90000"/>
            </a:lnSpc>
            <a:spcBef>
              <a:spcPct val="0"/>
            </a:spcBef>
            <a:spcAft>
              <a:spcPct val="15000"/>
            </a:spcAft>
            <a:buChar char="•"/>
          </a:pPr>
          <a:r>
            <a:rPr lang="en-IN" sz="1600" kern="1200" dirty="0"/>
            <a:t>Install the </a:t>
          </a:r>
          <a:r>
            <a:rPr lang="en-IN" sz="1600" kern="1200" dirty="0" err="1"/>
            <a:t>npm</a:t>
          </a:r>
          <a:r>
            <a:rPr lang="en-IN" sz="1600" kern="1200" dirty="0"/>
            <a:t> package</a:t>
          </a:r>
        </a:p>
        <a:p>
          <a:pPr marL="171450" lvl="1" indent="-171450" algn="l" defTabSz="711200">
            <a:lnSpc>
              <a:spcPct val="90000"/>
            </a:lnSpc>
            <a:spcBef>
              <a:spcPct val="0"/>
            </a:spcBef>
            <a:spcAft>
              <a:spcPct val="15000"/>
            </a:spcAft>
            <a:buChar char="•"/>
          </a:pPr>
          <a:r>
            <a:rPr lang="en-IN" sz="1600" b="0" i="0" kern="1200" dirty="0" err="1"/>
            <a:t>npm</a:t>
          </a:r>
          <a:r>
            <a:rPr lang="en-IN" sz="1600" b="0" i="0" kern="1200" dirty="0"/>
            <a:t> </a:t>
          </a:r>
          <a:r>
            <a:rPr lang="en-IN" sz="1600" b="0" i="0" kern="1200" dirty="0" err="1"/>
            <a:t>i</a:t>
          </a:r>
          <a:r>
            <a:rPr lang="en-IN" sz="1600" b="0" i="0" kern="1200" dirty="0"/>
            <a:t> –g @</a:t>
          </a:r>
          <a:r>
            <a:rPr lang="en-IN" sz="1600" b="0" i="0" kern="1200" dirty="0" err="1"/>
            <a:t>pnp</a:t>
          </a:r>
          <a:r>
            <a:rPr lang="en-IN" sz="1600" b="0" i="0" kern="1200" dirty="0"/>
            <a:t>/office365-cli</a:t>
          </a:r>
          <a:endParaRPr lang="en-IN" sz="1600" kern="1200" dirty="0"/>
        </a:p>
        <a:p>
          <a:pPr marL="171450" lvl="1" indent="-171450" algn="l" defTabSz="711200">
            <a:lnSpc>
              <a:spcPct val="90000"/>
            </a:lnSpc>
            <a:spcBef>
              <a:spcPct val="0"/>
            </a:spcBef>
            <a:spcAft>
              <a:spcPct val="15000"/>
            </a:spcAft>
            <a:buChar char="•"/>
          </a:pPr>
          <a:r>
            <a:rPr lang="en-IN" sz="1600" b="0" i="0" kern="1200" dirty="0">
              <a:hlinkClick xmlns:r="http://schemas.openxmlformats.org/officeDocument/2006/relationships" r:id="rId5" tooltip="https://github.com/SharePoint/PnP-PowerShell/"/>
            </a:rPr>
            <a:t>https://pnp.github.io/office365-cli/</a:t>
          </a:r>
          <a:endParaRPr lang="en-IN" sz="1600" kern="1200" dirty="0"/>
        </a:p>
      </dsp:txBody>
      <dsp:txXfrm>
        <a:off x="8211624" y="878239"/>
        <a:ext cx="2578253" cy="3805097"/>
      </dsp:txXfrm>
    </dsp:sp>
    <dsp:sp modelId="{5273390A-36F0-439B-870D-D28C0479FAC6}">
      <dsp:nvSpPr>
        <dsp:cNvPr id="0" name=""/>
        <dsp:cNvSpPr/>
      </dsp:nvSpPr>
      <dsp:spPr>
        <a:xfrm>
          <a:off x="7694013" y="194992"/>
          <a:ext cx="1035222" cy="1035222"/>
        </a:xfrm>
        <a:prstGeom prst="rect">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919B8D-91AA-40A2-939E-34C152231B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34506D-F901-44EC-B0AD-5638E38F68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578FA8-3138-4F9A-9A04-9C412F975250}" type="datetimeFigureOut">
              <a:rPr lang="en-US" smtClean="0"/>
              <a:t>11/21/2018</a:t>
            </a:fld>
            <a:endParaRPr lang="en-US"/>
          </a:p>
        </p:txBody>
      </p:sp>
      <p:sp>
        <p:nvSpPr>
          <p:cNvPr id="4" name="Footer Placeholder 3">
            <a:extLst>
              <a:ext uri="{FF2B5EF4-FFF2-40B4-BE49-F238E27FC236}">
                <a16:creationId xmlns:a16="http://schemas.microsoft.com/office/drawing/2014/main" id="{33A6D683-1189-40CA-845D-D4BD069575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0FCB7E-5470-41B9-AB43-561A7CC0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FBE5BF-D23C-42CE-A0D6-5E219F0A32C4}" type="slidenum">
              <a:rPr lang="en-US" smtClean="0"/>
              <a:t>‹#›</a:t>
            </a:fld>
            <a:endParaRPr lang="en-US"/>
          </a:p>
        </p:txBody>
      </p:sp>
    </p:spTree>
    <p:extLst>
      <p:ext uri="{BB962C8B-B14F-4D97-AF65-F5344CB8AC3E}">
        <p14:creationId xmlns:p14="http://schemas.microsoft.com/office/powerpoint/2010/main" val="144164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3B392-E902-443A-91BD-0D6CB24A817E}" type="datetimeFigureOut">
              <a:rPr lang="en-US" smtClean="0"/>
              <a:t>11/21/2018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F85AA-5D3D-4A66-AC4A-2CBDB570E723}" type="slidenum">
              <a:rPr lang="en-US" smtClean="0"/>
              <a:t>‹#›</a:t>
            </a:fld>
            <a:endParaRPr lang="en-US"/>
          </a:p>
        </p:txBody>
      </p:sp>
    </p:spTree>
    <p:extLst>
      <p:ext uri="{BB962C8B-B14F-4D97-AF65-F5344CB8AC3E}">
        <p14:creationId xmlns:p14="http://schemas.microsoft.com/office/powerpoint/2010/main" val="287097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ficeams.codeplex.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 consultant at RC India</a:t>
            </a:r>
          </a:p>
          <a:p>
            <a:r>
              <a:rPr lang="en-US" dirty="0"/>
              <a:t>Contributor to PnP and </a:t>
            </a:r>
            <a:r>
              <a:rPr lang="en-US"/>
              <a:t>SharePoint Stack Exchange</a:t>
            </a:r>
            <a:endParaRPr lang="en-US" dirty="0"/>
          </a:p>
          <a:p>
            <a:endParaRPr lang="en-US" dirty="0"/>
          </a:p>
          <a:p>
            <a:endParaRPr lang="en-US" dirty="0"/>
          </a:p>
          <a:p>
            <a:r>
              <a:rPr lang="en-US" sz="1200" b="0" i="0" kern="1200" dirty="0">
                <a:solidFill>
                  <a:schemeClr val="tx1"/>
                </a:solidFill>
                <a:effectLst/>
                <a:latin typeface="+mn-lt"/>
                <a:ea typeface="+mn-ea"/>
                <a:cs typeface="+mn-cs"/>
              </a:rPr>
              <a:t>Currently focusing on the Digital Workplace. He currently takes ingredients from the Modern SharePoint stack and cooks up solutions using SharePoint Framework, Site Designs and multiple PnP </a:t>
            </a:r>
          </a:p>
          <a:p>
            <a:r>
              <a:rPr lang="en-US" sz="1200" b="0" i="0" kern="1200" dirty="0">
                <a:solidFill>
                  <a:schemeClr val="tx1"/>
                </a:solidFill>
                <a:effectLst/>
                <a:latin typeface="+mn-lt"/>
                <a:ea typeface="+mn-ea"/>
                <a:cs typeface="+mn-cs"/>
              </a:rPr>
              <a:t>projects. He loves to give back to the community and is often found wandering the SharePoint Stack Exchange Network and PnP GitHub repositories contributing stuff.</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on various stuff like PnP CSOM, PnP PowerShell, </a:t>
            </a:r>
            <a:r>
              <a:rPr lang="en-US" dirty="0" err="1"/>
              <a:t>PnPJS</a:t>
            </a:r>
            <a:r>
              <a:rPr lang="en-US" dirty="0"/>
              <a:t> , PnP Reusable controls, Office 365 CLI etc.</a:t>
            </a:r>
          </a:p>
          <a:p>
            <a:endParaRPr lang="en-US" dirty="0"/>
          </a:p>
        </p:txBody>
      </p:sp>
      <p:sp>
        <p:nvSpPr>
          <p:cNvPr id="4" name="Slide Number Placeholder 3"/>
          <p:cNvSpPr>
            <a:spLocks noGrp="1"/>
          </p:cNvSpPr>
          <p:nvPr>
            <p:ph type="sldNum" sz="quarter" idx="5"/>
          </p:nvPr>
        </p:nvSpPr>
        <p:spPr/>
        <p:txBody>
          <a:bodyPr/>
          <a:lstStyle/>
          <a:p>
            <a:fld id="{031F85AA-5D3D-4A66-AC4A-2CBDB570E723}" type="slidenum">
              <a:rPr lang="en-US" smtClean="0"/>
              <a:t>3</a:t>
            </a:fld>
            <a:endParaRPr lang="en-US"/>
          </a:p>
        </p:txBody>
      </p:sp>
    </p:spTree>
    <p:extLst>
      <p:ext uri="{BB962C8B-B14F-4D97-AF65-F5344CB8AC3E}">
        <p14:creationId xmlns:p14="http://schemas.microsoft.com/office/powerpoint/2010/main" val="587826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1F85AA-5D3D-4A66-AC4A-2CBDB570E723}" type="slidenum">
              <a:rPr lang="en-US" smtClean="0"/>
              <a:t>4</a:t>
            </a:fld>
            <a:endParaRPr lang="en-US"/>
          </a:p>
        </p:txBody>
      </p:sp>
    </p:spTree>
    <p:extLst>
      <p:ext uri="{BB962C8B-B14F-4D97-AF65-F5344CB8AC3E}">
        <p14:creationId xmlns:p14="http://schemas.microsoft.com/office/powerpoint/2010/main" val="57482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I remember the days in 2014, when Microsoft SharePoint Expert </a:t>
            </a:r>
            <a:r>
              <a:rPr lang="en-IN" sz="1200" b="0" i="0" kern="1200" dirty="0" err="1">
                <a:solidFill>
                  <a:schemeClr val="tx1"/>
                </a:solidFill>
                <a:effectLst/>
                <a:latin typeface="+mn-lt"/>
                <a:ea typeface="+mn-ea"/>
                <a:cs typeface="+mn-cs"/>
              </a:rPr>
              <a:t>Vesa</a:t>
            </a:r>
            <a:r>
              <a:rPr lang="en-IN" sz="1200" b="0" i="0" kern="1200" dirty="0">
                <a:solidFill>
                  <a:schemeClr val="tx1"/>
                </a:solidFill>
                <a:effectLst/>
                <a:latin typeface="+mn-lt"/>
                <a:ea typeface="+mn-ea"/>
                <a:cs typeface="+mn-cs"/>
              </a:rPr>
              <a:t> Juvonen initiated the idea of sampling App Model code for different scenarios. This was initially internal only, called as </a:t>
            </a:r>
            <a:r>
              <a:rPr lang="en-IN" sz="1200" b="0" i="0" u="sng" kern="1200" cap="all" dirty="0">
                <a:solidFill>
                  <a:schemeClr val="tx1"/>
                </a:solidFill>
                <a:effectLst/>
                <a:latin typeface="+mn-lt"/>
                <a:ea typeface="+mn-ea"/>
                <a:cs typeface="+mn-cs"/>
                <a:hlinkClick r:id="rId3"/>
              </a:rPr>
              <a:t>OFFICE AMS</a:t>
            </a:r>
            <a:r>
              <a:rPr lang="en-IN" sz="1200" b="0" i="0" kern="1200" dirty="0">
                <a:solidFill>
                  <a:schemeClr val="tx1"/>
                </a:solidFill>
                <a:effectLst/>
                <a:latin typeface="+mn-lt"/>
                <a:ea typeface="+mn-ea"/>
                <a:cs typeface="+mn-cs"/>
              </a:rPr>
              <a:t> (App Model Samples), which was later released on </a:t>
            </a:r>
            <a:r>
              <a:rPr lang="en-IN" sz="1200" b="0" i="0" kern="1200" dirty="0" err="1">
                <a:solidFill>
                  <a:schemeClr val="tx1"/>
                </a:solidFill>
                <a:effectLst/>
                <a:latin typeface="+mn-lt"/>
                <a:ea typeface="+mn-ea"/>
                <a:cs typeface="+mn-cs"/>
              </a:rPr>
              <a:t>codeplex</a:t>
            </a:r>
            <a:r>
              <a:rPr lang="en-IN" sz="1200" b="0" i="0" kern="1200" dirty="0">
                <a:solidFill>
                  <a:schemeClr val="tx1"/>
                </a:solidFill>
                <a:effectLst/>
                <a:latin typeface="+mn-lt"/>
                <a:ea typeface="+mn-ea"/>
                <a:cs typeface="+mn-cs"/>
              </a:rPr>
              <a:t>. In early days, it was only MSFT employees who contributed samples and ideas to repository. But purpose was not to restrict the samples as many partners and customers have ideas (or should I say they know real world challenges in adopting SharePoint Online development model over on-premises model).</a:t>
            </a:r>
            <a:endParaRPr lang="en-IN" dirty="0"/>
          </a:p>
          <a:p>
            <a:br>
              <a:rPr lang="en-US" dirty="0"/>
            </a:br>
            <a:endParaRPr lang="en-US" dirty="0"/>
          </a:p>
          <a:p>
            <a:r>
              <a:rPr lang="en-US" dirty="0"/>
              <a:t>Started around 2014. Was a Microsoft internal only effort. Then became open source.</a:t>
            </a:r>
          </a:p>
          <a:p>
            <a:endParaRPr lang="en-US" dirty="0"/>
          </a:p>
          <a:p>
            <a:r>
              <a:rPr lang="en-US" dirty="0"/>
              <a:t>Product release lifecycle has reduce from 3 years to weekly releases.</a:t>
            </a:r>
          </a:p>
          <a:p>
            <a:endParaRPr lang="en-US" dirty="0"/>
          </a:p>
          <a:p>
            <a:r>
              <a:rPr lang="en-US" dirty="0"/>
              <a:t>The initial idea was to help transition customers to a cloud world from an OnPrem world.  First came 2003, 2007 , 2010 and 2013 and 2016 and now 2019.</a:t>
            </a:r>
            <a:br>
              <a:rPr lang="en-US" dirty="0"/>
            </a:br>
            <a:r>
              <a:rPr lang="en-US" dirty="0"/>
              <a:t>But it’s a cloud first world, so cloud will always have the latest updates</a:t>
            </a:r>
            <a:endParaRPr lang="en-IN" dirty="0"/>
          </a:p>
        </p:txBody>
      </p:sp>
      <p:sp>
        <p:nvSpPr>
          <p:cNvPr id="4" name="Slide Number Placeholder 3"/>
          <p:cNvSpPr>
            <a:spLocks noGrp="1"/>
          </p:cNvSpPr>
          <p:nvPr>
            <p:ph type="sldNum" sz="quarter" idx="5"/>
          </p:nvPr>
        </p:nvSpPr>
        <p:spPr/>
        <p:txBody>
          <a:bodyPr/>
          <a:lstStyle/>
          <a:p>
            <a:fld id="{031F85AA-5D3D-4A66-AC4A-2CBDB570E723}" type="slidenum">
              <a:rPr lang="en-US" smtClean="0"/>
              <a:t>5</a:t>
            </a:fld>
            <a:endParaRPr lang="en-US"/>
          </a:p>
        </p:txBody>
      </p:sp>
    </p:spTree>
    <p:extLst>
      <p:ext uri="{BB962C8B-B14F-4D97-AF65-F5344CB8AC3E}">
        <p14:creationId xmlns:p14="http://schemas.microsoft.com/office/powerpoint/2010/main" val="167286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enough OOB building blocks in </a:t>
            </a:r>
            <a:r>
              <a:rPr lang="en-US" dirty="0" err="1"/>
              <a:t>SPFx</a:t>
            </a:r>
            <a:r>
              <a:rPr lang="en-US" dirty="0"/>
              <a:t> </a:t>
            </a:r>
          </a:p>
          <a:p>
            <a:endParaRPr lang="en-US" dirty="0"/>
          </a:p>
          <a:p>
            <a:r>
              <a:rPr lang="en-US" dirty="0"/>
              <a:t>Time required to create and maintain your own standard reusable code and documentation</a:t>
            </a:r>
            <a:endParaRPr lang="en-IN" dirty="0"/>
          </a:p>
          <a:p>
            <a:endParaRPr lang="en-US" dirty="0"/>
          </a:p>
          <a:p>
            <a:r>
              <a:rPr lang="en-US" dirty="0"/>
              <a:t>T</a:t>
            </a:r>
            <a:r>
              <a:rPr lang="en-IN" dirty="0" err="1"/>
              <a:t>ime</a:t>
            </a:r>
            <a:r>
              <a:rPr lang="en-IN" dirty="0"/>
              <a:t> required to ensure high standards</a:t>
            </a:r>
          </a:p>
          <a:p>
            <a:endParaRPr lang="en-US" dirty="0"/>
          </a:p>
          <a:p>
            <a:r>
              <a:rPr lang="en-US" dirty="0"/>
              <a:t>By default follows good practices and eases Future maintenance headaches</a:t>
            </a:r>
          </a:p>
          <a:p>
            <a:endParaRPr lang="en-US" dirty="0"/>
          </a:p>
          <a:p>
            <a:r>
              <a:rPr lang="en-US" dirty="0"/>
              <a:t>Benefit from code that was reviewed by multiple people </a:t>
            </a:r>
          </a:p>
          <a:p>
            <a:endParaRPr lang="en-US" dirty="0"/>
          </a:p>
          <a:p>
            <a:r>
              <a:rPr lang="en-US" dirty="0"/>
              <a:t>Help by creating issues and by submitting pull requests (bug fixes, new features, new controls)</a:t>
            </a:r>
          </a:p>
          <a:p>
            <a:endParaRPr lang="en-US" dirty="0"/>
          </a:p>
        </p:txBody>
      </p:sp>
      <p:sp>
        <p:nvSpPr>
          <p:cNvPr id="4" name="Slide Number Placeholder 3"/>
          <p:cNvSpPr>
            <a:spLocks noGrp="1"/>
          </p:cNvSpPr>
          <p:nvPr>
            <p:ph type="sldNum" sz="quarter" idx="5"/>
          </p:nvPr>
        </p:nvSpPr>
        <p:spPr/>
        <p:txBody>
          <a:bodyPr/>
          <a:lstStyle/>
          <a:p>
            <a:fld id="{031F85AA-5D3D-4A66-AC4A-2CBDB570E723}" type="slidenum">
              <a:rPr lang="en-US" smtClean="0"/>
              <a:t>6</a:t>
            </a:fld>
            <a:endParaRPr lang="en-US"/>
          </a:p>
        </p:txBody>
      </p:sp>
    </p:spTree>
    <p:extLst>
      <p:ext uri="{BB962C8B-B14F-4D97-AF65-F5344CB8AC3E}">
        <p14:creationId xmlns:p14="http://schemas.microsoft.com/office/powerpoint/2010/main" val="349560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19,000 unique tenants consuming PnP stuff</a:t>
            </a:r>
          </a:p>
          <a:p>
            <a:endParaRPr lang="en-US" dirty="0"/>
          </a:p>
          <a:p>
            <a:r>
              <a:rPr lang="en-US" dirty="0"/>
              <a:t>13.2 billion http requests made. This is just for SPO</a:t>
            </a:r>
          </a:p>
          <a:p>
            <a:endParaRPr lang="en-US" dirty="0"/>
          </a:p>
          <a:p>
            <a:r>
              <a:rPr lang="en-US" dirty="0"/>
              <a:t>Most used capability is PnP Provisioning engine.</a:t>
            </a:r>
            <a:endParaRPr lang="en-IN" dirty="0"/>
          </a:p>
        </p:txBody>
      </p:sp>
      <p:sp>
        <p:nvSpPr>
          <p:cNvPr id="4" name="Slide Number Placeholder 3"/>
          <p:cNvSpPr>
            <a:spLocks noGrp="1"/>
          </p:cNvSpPr>
          <p:nvPr>
            <p:ph type="sldNum" sz="quarter" idx="5"/>
          </p:nvPr>
        </p:nvSpPr>
        <p:spPr/>
        <p:txBody>
          <a:bodyPr/>
          <a:lstStyle/>
          <a:p>
            <a:fld id="{031F85AA-5D3D-4A66-AC4A-2CBDB570E723}" type="slidenum">
              <a:rPr lang="en-US" smtClean="0"/>
              <a:t>7</a:t>
            </a:fld>
            <a:endParaRPr lang="en-US"/>
          </a:p>
        </p:txBody>
      </p:sp>
    </p:spTree>
    <p:extLst>
      <p:ext uri="{BB962C8B-B14F-4D97-AF65-F5344CB8AC3E}">
        <p14:creationId xmlns:p14="http://schemas.microsoft.com/office/powerpoint/2010/main" val="760988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PnP Core – wrapper over CSOM.</a:t>
            </a:r>
          </a:p>
          <a:p>
            <a:endParaRPr lang="en-US" dirty="0"/>
          </a:p>
          <a:p>
            <a:r>
              <a:rPr lang="en-US" dirty="0" err="1"/>
              <a:t>PnPJS</a:t>
            </a:r>
            <a:r>
              <a:rPr lang="en-US" dirty="0"/>
              <a:t> – wrapper of SharePoint rest </a:t>
            </a:r>
            <a:r>
              <a:rPr lang="en-US" dirty="0" err="1"/>
              <a:t>api</a:t>
            </a:r>
            <a:r>
              <a:rPr lang="en-US" dirty="0"/>
              <a:t>. Also supports graph </a:t>
            </a:r>
            <a:r>
              <a:rPr lang="en-US" dirty="0" err="1"/>
              <a:t>api</a:t>
            </a:r>
            <a:r>
              <a:rPr lang="en-US" dirty="0"/>
              <a:t>.  Is fluent and quite awesome</a:t>
            </a:r>
          </a:p>
          <a:p>
            <a:endParaRPr lang="en-US" dirty="0"/>
          </a:p>
          <a:p>
            <a:r>
              <a:rPr lang="en-US" dirty="0"/>
              <a:t>PnP PowerShell – OOTB SPO shell is geared more towards Tenant and Site Collection level events.  PnP PS uses PnP Core and is more geared towards lists, files and list items as well as tenant, site collection and web events</a:t>
            </a:r>
            <a:endParaRPr lang="en-IN" dirty="0"/>
          </a:p>
        </p:txBody>
      </p:sp>
      <p:sp>
        <p:nvSpPr>
          <p:cNvPr id="4" name="Slide Number Placeholder 3"/>
          <p:cNvSpPr>
            <a:spLocks noGrp="1"/>
          </p:cNvSpPr>
          <p:nvPr>
            <p:ph type="sldNum" sz="quarter" idx="5"/>
          </p:nvPr>
        </p:nvSpPr>
        <p:spPr/>
        <p:txBody>
          <a:bodyPr/>
          <a:lstStyle/>
          <a:p>
            <a:fld id="{031F85AA-5D3D-4A66-AC4A-2CBDB570E723}" type="slidenum">
              <a:rPr lang="en-US" smtClean="0"/>
              <a:t>8</a:t>
            </a:fld>
            <a:endParaRPr lang="en-US"/>
          </a:p>
        </p:txBody>
      </p:sp>
    </p:spTree>
    <p:extLst>
      <p:ext uri="{BB962C8B-B14F-4D97-AF65-F5344CB8AC3E}">
        <p14:creationId xmlns:p14="http://schemas.microsoft.com/office/powerpoint/2010/main" val="105136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controls – reusable React controls for </a:t>
            </a:r>
            <a:r>
              <a:rPr lang="en-US" dirty="0" err="1"/>
              <a:t>SPFx</a:t>
            </a:r>
            <a:r>
              <a:rPr lang="en-US" dirty="0"/>
              <a:t> webparts and extensions. Easily render people, managed metadata, files </a:t>
            </a:r>
            <a:r>
              <a:rPr lang="en-US" dirty="0" err="1"/>
              <a:t>etc</a:t>
            </a:r>
            <a:r>
              <a:rPr lang="en-US" dirty="0"/>
              <a:t> in React </a:t>
            </a:r>
            <a:r>
              <a:rPr lang="en-US" dirty="0" err="1"/>
              <a:t>SPFx</a:t>
            </a:r>
            <a:r>
              <a:rPr lang="en-US" dirty="0"/>
              <a:t> webpart</a:t>
            </a:r>
          </a:p>
          <a:p>
            <a:endParaRPr lang="en-US" dirty="0"/>
          </a:p>
          <a:p>
            <a:r>
              <a:rPr lang="en-US" dirty="0"/>
              <a:t>Property pane controls – reusable React controls for </a:t>
            </a:r>
            <a:r>
              <a:rPr lang="en-US" dirty="0" err="1"/>
              <a:t>SPFx</a:t>
            </a:r>
            <a:r>
              <a:rPr lang="en-US" dirty="0"/>
              <a:t> webparts, extends OOTB property pane controls.</a:t>
            </a:r>
          </a:p>
          <a:p>
            <a:endParaRPr lang="en-US" dirty="0"/>
          </a:p>
          <a:p>
            <a:r>
              <a:rPr lang="en-US" dirty="0"/>
              <a:t>Open source , Common project requirements , Use Office UI Fabric, Rich user experience , Common project requirements, Very simple to configure and use and extend</a:t>
            </a:r>
          </a:p>
          <a:p>
            <a:endParaRPr lang="en-US" dirty="0"/>
          </a:p>
          <a:p>
            <a:r>
              <a:rPr lang="en-US" dirty="0"/>
              <a:t>Office 365 CLI – Cross platform management of O365 tenant, very useful in case you want to upgrade </a:t>
            </a:r>
            <a:r>
              <a:rPr lang="en-US" dirty="0" err="1"/>
              <a:t>SPFx</a:t>
            </a:r>
            <a:r>
              <a:rPr lang="en-US" dirty="0"/>
              <a:t> solutions. Compare with PnP </a:t>
            </a:r>
            <a:r>
              <a:rPr lang="en-US" dirty="0" err="1"/>
              <a:t>Powershell</a:t>
            </a:r>
            <a:endParaRPr lang="en-US" dirty="0"/>
          </a:p>
          <a:p>
            <a:endParaRPr lang="en-IN" dirty="0"/>
          </a:p>
        </p:txBody>
      </p:sp>
      <p:sp>
        <p:nvSpPr>
          <p:cNvPr id="4" name="Slide Number Placeholder 3"/>
          <p:cNvSpPr>
            <a:spLocks noGrp="1"/>
          </p:cNvSpPr>
          <p:nvPr>
            <p:ph type="sldNum" sz="quarter" idx="5"/>
          </p:nvPr>
        </p:nvSpPr>
        <p:spPr/>
        <p:txBody>
          <a:bodyPr/>
          <a:lstStyle/>
          <a:p>
            <a:fld id="{031F85AA-5D3D-4A66-AC4A-2CBDB570E723}" type="slidenum">
              <a:rPr lang="en-US" smtClean="0"/>
              <a:t>9</a:t>
            </a:fld>
            <a:endParaRPr lang="en-US"/>
          </a:p>
        </p:txBody>
      </p:sp>
    </p:spTree>
    <p:extLst>
      <p:ext uri="{BB962C8B-B14F-4D97-AF65-F5344CB8AC3E}">
        <p14:creationId xmlns:p14="http://schemas.microsoft.com/office/powerpoint/2010/main" val="1252933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a:t>
            </a:r>
            <a:r>
              <a:rPr lang="en-US" sz="1200" kern="1200" dirty="0">
                <a:solidFill>
                  <a:schemeClr val="tx1"/>
                </a:solidFill>
                <a:effectLst/>
                <a:latin typeface="+mn-lt"/>
                <a:ea typeface="+mn-ea"/>
                <a:cs typeface="+mn-cs"/>
              </a:rPr>
              <a:t>tenant</a:t>
            </a:r>
            <a:r>
              <a:rPr lang="en-US" sz="1200" b="0" i="0" kern="1200" dirty="0">
                <a:solidFill>
                  <a:schemeClr val="tx1"/>
                </a:solidFill>
                <a:effectLst/>
                <a:latin typeface="+mn-lt"/>
                <a:ea typeface="+mn-ea"/>
                <a:cs typeface="+mn-cs"/>
              </a:rPr>
              <a:t>.sharepoint.com/sites/testteam/</a:t>
            </a:r>
            <a:br>
              <a:rPr lang="en-IN" dirty="0"/>
            </a:br>
            <a:br>
              <a:rPr lang="en-IN" dirty="0"/>
            </a:br>
            <a:r>
              <a:rPr lang="en-IN" dirty="0"/>
              <a:t>Add-</a:t>
            </a:r>
            <a:r>
              <a:rPr lang="en-IN" dirty="0" err="1"/>
              <a:t>PnPListItem</a:t>
            </a:r>
            <a:endParaRPr lang="en-IN" dirty="0"/>
          </a:p>
          <a:p>
            <a:endParaRPr lang="en-IN" dirty="0"/>
          </a:p>
          <a:p>
            <a:r>
              <a:rPr lang="en-IN" dirty="0"/>
              <a:t>Set-</a:t>
            </a:r>
            <a:r>
              <a:rPr lang="en-IN" dirty="0" err="1"/>
              <a:t>PnPListItem</a:t>
            </a:r>
            <a:r>
              <a:rPr lang="en-IN" dirty="0"/>
              <a:t> -List "Demo List" -Identity 1 -Values @{"Title" = "Test Title";}</a:t>
            </a:r>
          </a:p>
          <a:p>
            <a:endParaRPr lang="en-US" dirty="0"/>
          </a:p>
          <a:p>
            <a:r>
              <a:rPr lang="en-US" sz="1200" b="0" i="0" kern="1200" dirty="0">
                <a:solidFill>
                  <a:schemeClr val="tx1"/>
                </a:solidFill>
                <a:effectLst/>
                <a:latin typeface="+mn-lt"/>
                <a:ea typeface="+mn-ea"/>
                <a:cs typeface="+mn-cs"/>
              </a:rPr>
              <a:t>Get-</a:t>
            </a:r>
            <a:r>
              <a:rPr lang="en-US" sz="1200" b="0" i="0" kern="1200" dirty="0" err="1">
                <a:solidFill>
                  <a:schemeClr val="tx1"/>
                </a:solidFill>
                <a:effectLst/>
                <a:latin typeface="+mn-lt"/>
                <a:ea typeface="+mn-ea"/>
                <a:cs typeface="+mn-cs"/>
              </a:rPr>
              <a:t>PnPUserProfileProperty</a:t>
            </a:r>
            <a:r>
              <a:rPr lang="en-US" sz="1200" b="0" i="0" kern="1200" dirty="0">
                <a:solidFill>
                  <a:schemeClr val="tx1"/>
                </a:solidFill>
                <a:effectLst/>
                <a:latin typeface="+mn-lt"/>
                <a:ea typeface="+mn-ea"/>
                <a:cs typeface="+mn-cs"/>
              </a:rPr>
              <a:t> -Account ‘</a:t>
            </a:r>
            <a:r>
              <a:rPr lang="en-US" sz="1200" b="0" i="0" kern="1200" dirty="0" err="1">
                <a:solidFill>
                  <a:schemeClr val="tx1"/>
                </a:solidFill>
                <a:effectLst/>
                <a:latin typeface="+mn-lt"/>
                <a:ea typeface="+mn-ea"/>
                <a:cs typeface="+mn-cs"/>
              </a:rPr>
              <a:t>Stevens@</a:t>
            </a:r>
            <a:r>
              <a:rPr lang="en-US" sz="1200" kern="1200" dirty="0" err="1">
                <a:solidFill>
                  <a:schemeClr val="tx1"/>
                </a:solidFill>
                <a:effectLst/>
                <a:latin typeface="+mn-lt"/>
                <a:ea typeface="+mn-ea"/>
                <a:cs typeface="+mn-cs"/>
              </a:rPr>
              <a:t>tenant</a:t>
            </a:r>
            <a:r>
              <a:rPr lang="en-US" sz="1200" b="0" i="0" kern="1200" dirty="0" err="1">
                <a:solidFill>
                  <a:schemeClr val="tx1"/>
                </a:solidFill>
                <a:effectLst/>
                <a:latin typeface="+mn-lt"/>
                <a:ea typeface="+mn-ea"/>
                <a:cs typeface="+mn-cs"/>
              </a:rPr>
              <a:t>.onmicrosoft.com','AlexW@</a:t>
            </a:r>
            <a:r>
              <a:rPr lang="en-US" sz="1200" kern="1200" dirty="0" err="1">
                <a:solidFill>
                  <a:schemeClr val="tx1"/>
                </a:solidFill>
                <a:effectLst/>
                <a:latin typeface="+mn-lt"/>
                <a:ea typeface="+mn-ea"/>
                <a:cs typeface="+mn-cs"/>
              </a:rPr>
              <a:t>tenant</a:t>
            </a:r>
            <a:r>
              <a:rPr lang="en-US" sz="1200" b="0" i="0" kern="1200" dirty="0" err="1">
                <a:solidFill>
                  <a:schemeClr val="tx1"/>
                </a:solidFill>
                <a:effectLst/>
                <a:latin typeface="+mn-lt"/>
                <a:ea typeface="+mn-ea"/>
                <a:cs typeface="+mn-cs"/>
              </a:rPr>
              <a:t>.OnMicrosoft.com</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Set-</a:t>
            </a:r>
            <a:r>
              <a:rPr lang="en-US" sz="1200" kern="1200" dirty="0" err="1">
                <a:solidFill>
                  <a:schemeClr val="tx1"/>
                </a:solidFill>
                <a:effectLst/>
                <a:latin typeface="+mn-lt"/>
                <a:ea typeface="+mn-ea"/>
                <a:cs typeface="+mn-cs"/>
              </a:rPr>
              <a:t>PnPUserProfileProperty</a:t>
            </a:r>
            <a:r>
              <a:rPr lang="en-US" sz="1200" kern="1200" dirty="0">
                <a:solidFill>
                  <a:schemeClr val="tx1"/>
                </a:solidFill>
                <a:effectLst/>
                <a:latin typeface="+mn-lt"/>
                <a:ea typeface="+mn-ea"/>
                <a:cs typeface="+mn-cs"/>
              </a:rPr>
              <a:t> -Account</a:t>
            </a:r>
            <a:r>
              <a:rPr lang="en-US" dirty="0"/>
              <a:t> </a:t>
            </a:r>
            <a:r>
              <a:rPr lang="en-US" sz="1200" kern="1200" dirty="0">
                <a:solidFill>
                  <a:schemeClr val="tx1"/>
                </a:solidFill>
                <a:effectLst/>
                <a:latin typeface="+mn-lt"/>
                <a:ea typeface="+mn-ea"/>
                <a:cs typeface="+mn-cs"/>
              </a:rPr>
              <a:t>'Stevens@tenant.onmicrosoft.com' -Property</a:t>
            </a:r>
            <a:r>
              <a:rPr lang="en-US" dirty="0"/>
              <a:t> </a:t>
            </a:r>
            <a:r>
              <a:rPr lang="en-US" sz="1200" kern="1200" dirty="0">
                <a:solidFill>
                  <a:schemeClr val="tx1"/>
                </a:solidFill>
                <a:effectLst/>
                <a:latin typeface="+mn-lt"/>
                <a:ea typeface="+mn-ea"/>
                <a:cs typeface="+mn-cs"/>
              </a:rPr>
              <a:t>'SPS-Location' -Value</a:t>
            </a:r>
            <a:r>
              <a:rPr lang="en-US" dirty="0"/>
              <a:t> </a:t>
            </a:r>
            <a:r>
              <a:rPr lang="en-US" sz="1200" kern="1200" dirty="0">
                <a:solidFill>
                  <a:schemeClr val="tx1"/>
                </a:solidFill>
                <a:effectLst/>
                <a:latin typeface="+mn-lt"/>
                <a:ea typeface="+mn-ea"/>
                <a:cs typeface="+mn-cs"/>
              </a:rPr>
              <a:t>‘Ahmedabad'</a:t>
            </a:r>
            <a:endParaRPr lang="en-IN" dirty="0"/>
          </a:p>
          <a:p>
            <a:endParaRPr lang="en-IN" dirty="0"/>
          </a:p>
          <a:p>
            <a:r>
              <a:rPr lang="en-IN" dirty="0"/>
              <a:t>Get-</a:t>
            </a:r>
            <a:r>
              <a:rPr lang="en-IN" dirty="0" err="1"/>
              <a:t>PnPSearchCrawlLog</a:t>
            </a:r>
            <a:r>
              <a:rPr lang="en-IN" dirty="0"/>
              <a:t> -</a:t>
            </a:r>
            <a:r>
              <a:rPr lang="en-IN" dirty="0" err="1"/>
              <a:t>ContentSource</a:t>
            </a:r>
            <a:r>
              <a:rPr lang="en-IN" dirty="0"/>
              <a:t> Sites -</a:t>
            </a:r>
            <a:r>
              <a:rPr lang="en-IN" dirty="0" err="1"/>
              <a:t>LogLevel</a:t>
            </a:r>
            <a:r>
              <a:rPr lang="en-IN" dirty="0"/>
              <a:t> Error -</a:t>
            </a:r>
            <a:r>
              <a:rPr lang="en-IN" dirty="0" err="1"/>
              <a:t>RowLimit</a:t>
            </a:r>
            <a:r>
              <a:rPr lang="en-IN" dirty="0"/>
              <a:t> 10</a:t>
            </a:r>
          </a:p>
          <a:p>
            <a:endParaRPr lang="en-IN" dirty="0"/>
          </a:p>
          <a:p>
            <a:r>
              <a:rPr lang="en-IN" dirty="0"/>
              <a:t>Get-</a:t>
            </a:r>
            <a:r>
              <a:rPr lang="en-IN" dirty="0" err="1"/>
              <a:t>PnPSearchCrawlLog</a:t>
            </a:r>
            <a:r>
              <a:rPr lang="en-IN" dirty="0"/>
              <a:t> -</a:t>
            </a:r>
            <a:r>
              <a:rPr lang="en-IN" dirty="0" err="1"/>
              <a:t>ContentSource</a:t>
            </a:r>
            <a:r>
              <a:rPr lang="en-IN" dirty="0"/>
              <a:t> </a:t>
            </a:r>
            <a:r>
              <a:rPr lang="en-IN" dirty="0" err="1"/>
              <a:t>UserProfiles</a:t>
            </a:r>
            <a:r>
              <a:rPr lang="en-IN" dirty="0"/>
              <a:t> -Filter “mar"</a:t>
            </a:r>
          </a:p>
          <a:p>
            <a:endParaRPr lang="en-IN" dirty="0"/>
          </a:p>
          <a:p>
            <a:r>
              <a:rPr lang="en-IN" dirty="0"/>
              <a:t>Get-</a:t>
            </a:r>
            <a:r>
              <a:rPr lang="en-IN" dirty="0" err="1"/>
              <a:t>PnPSearchCrawlLog</a:t>
            </a:r>
            <a:r>
              <a:rPr lang="en-IN" dirty="0"/>
              <a:t> -</a:t>
            </a:r>
            <a:r>
              <a:rPr lang="en-IN" dirty="0" err="1"/>
              <a:t>ContentSource</a:t>
            </a:r>
            <a:r>
              <a:rPr lang="en-IN" dirty="0"/>
              <a:t> Sites -Filter "https://</a:t>
            </a:r>
            <a:r>
              <a:rPr lang="en-US" sz="1200" kern="1200" dirty="0">
                <a:solidFill>
                  <a:schemeClr val="tx1"/>
                </a:solidFill>
                <a:effectLst/>
                <a:latin typeface="+mn-lt"/>
                <a:ea typeface="+mn-ea"/>
                <a:cs typeface="+mn-cs"/>
              </a:rPr>
              <a:t>tenant</a:t>
            </a:r>
            <a:r>
              <a:rPr lang="en-IN" dirty="0"/>
              <a:t>.sharepoint.com/sites/BootCampDemoCommSite112/Shared%20Documents/"</a:t>
            </a:r>
          </a:p>
          <a:p>
            <a:endParaRPr lang="en-IN" dirty="0"/>
          </a:p>
          <a:p>
            <a:r>
              <a:rPr lang="en-IN" dirty="0"/>
              <a:t>Get-</a:t>
            </a:r>
            <a:r>
              <a:rPr lang="en-IN" dirty="0" err="1"/>
              <a:t>PnPTenantSite</a:t>
            </a:r>
            <a:r>
              <a:rPr lang="en-IN" dirty="0"/>
              <a:t> -Template SITEPAGEPUBLISHING#0</a:t>
            </a:r>
          </a:p>
          <a:p>
            <a:endParaRPr lang="en-IN" dirty="0"/>
          </a:p>
          <a:p>
            <a:r>
              <a:rPr lang="en-IN" dirty="0"/>
              <a:t>$</a:t>
            </a:r>
            <a:r>
              <a:rPr lang="en-IN" dirty="0" err="1"/>
              <a:t>webpartXML</a:t>
            </a:r>
            <a:r>
              <a:rPr lang="en-IN" dirty="0"/>
              <a:t> = [</a:t>
            </a:r>
            <a:r>
              <a:rPr lang="en-IN" dirty="0" err="1"/>
              <a:t>IO.File</a:t>
            </a:r>
            <a:r>
              <a:rPr lang="en-IN" dirty="0"/>
              <a:t>]::</a:t>
            </a:r>
            <a:r>
              <a:rPr lang="en-IN" dirty="0" err="1"/>
              <a:t>ReadAllText</a:t>
            </a:r>
            <a:r>
              <a:rPr lang="en-IN" dirty="0"/>
              <a:t>("C:\Users\GautamSheth\Desktop\highlightedContent.webpart")</a:t>
            </a:r>
          </a:p>
          <a:p>
            <a:endParaRPr lang="en-IN" dirty="0"/>
          </a:p>
          <a:p>
            <a:r>
              <a:rPr lang="en-IN" dirty="0"/>
              <a:t>Add-</a:t>
            </a:r>
            <a:r>
              <a:rPr lang="en-IN" dirty="0" err="1"/>
              <a:t>PnPWebPartToWebPartPage</a:t>
            </a:r>
            <a:r>
              <a:rPr lang="en-IN" dirty="0"/>
              <a:t> -</a:t>
            </a:r>
            <a:r>
              <a:rPr lang="en-IN" dirty="0" err="1"/>
              <a:t>ServerRelativePageUrl</a:t>
            </a:r>
            <a:r>
              <a:rPr lang="en-IN" dirty="0"/>
              <a:t> "</a:t>
            </a:r>
            <a:r>
              <a:rPr lang="fr-FR" dirty="0"/>
              <a:t>/sites/</a:t>
            </a:r>
            <a:r>
              <a:rPr lang="fr-FR" dirty="0" err="1"/>
              <a:t>TestTeam</a:t>
            </a:r>
            <a:r>
              <a:rPr lang="fr-FR" dirty="0"/>
              <a:t>/Pages/TestPage.aspx</a:t>
            </a:r>
            <a:r>
              <a:rPr lang="en-IN" dirty="0"/>
              <a:t>" -Xml $</a:t>
            </a:r>
            <a:r>
              <a:rPr lang="en-IN" dirty="0" err="1"/>
              <a:t>webpartXML</a:t>
            </a:r>
            <a:r>
              <a:rPr lang="en-IN" dirty="0"/>
              <a:t> -</a:t>
            </a:r>
            <a:r>
              <a:rPr lang="en-IN" dirty="0" err="1"/>
              <a:t>ZoneId</a:t>
            </a:r>
            <a:r>
              <a:rPr lang="en-IN" dirty="0"/>
              <a:t> "</a:t>
            </a:r>
            <a:r>
              <a:rPr lang="en-IN" dirty="0" err="1"/>
              <a:t>testWebpartZone</a:t>
            </a:r>
            <a:r>
              <a:rPr lang="en-IN" dirty="0"/>
              <a:t>" -</a:t>
            </a:r>
            <a:r>
              <a:rPr lang="en-IN" dirty="0" err="1"/>
              <a:t>ZoneIndex</a:t>
            </a:r>
            <a:r>
              <a:rPr lang="en-IN" dirty="0"/>
              <a:t> 0</a:t>
            </a:r>
          </a:p>
          <a:p>
            <a:endParaRPr lang="en-IN" dirty="0"/>
          </a:p>
          <a:p>
            <a:r>
              <a:rPr lang="en-IN" dirty="0"/>
              <a:t>Connect-</a:t>
            </a:r>
            <a:r>
              <a:rPr lang="en-IN" dirty="0" err="1"/>
              <a:t>PnPOnline</a:t>
            </a:r>
            <a:r>
              <a:rPr lang="en-IN" dirty="0"/>
              <a:t> –</a:t>
            </a:r>
            <a:r>
              <a:rPr lang="en-IN" dirty="0" err="1"/>
              <a:t>Url</a:t>
            </a:r>
            <a:r>
              <a:rPr lang="en-IN" dirty="0"/>
              <a:t> “https://</a:t>
            </a:r>
            <a:r>
              <a:rPr lang="en-US" sz="1200" kern="1200" dirty="0">
                <a:solidFill>
                  <a:schemeClr val="tx1"/>
                </a:solidFill>
                <a:effectLst/>
                <a:latin typeface="+mn-lt"/>
                <a:ea typeface="+mn-ea"/>
                <a:cs typeface="+mn-cs"/>
              </a:rPr>
              <a:t>tenant</a:t>
            </a:r>
            <a:r>
              <a:rPr lang="en-IN" dirty="0"/>
              <a:t>.sharepoint.com” -Scopes "User.Read","User.ReadBasic.All“,”</a:t>
            </a:r>
            <a:r>
              <a:rPr lang="en-IN" sz="1200" b="0" i="0" kern="1200" dirty="0" err="1">
                <a:solidFill>
                  <a:schemeClr val="tx1"/>
                </a:solidFill>
                <a:effectLst/>
                <a:latin typeface="+mn-lt"/>
                <a:ea typeface="+mn-ea"/>
                <a:cs typeface="+mn-cs"/>
              </a:rPr>
              <a:t>Group.ReadWrite.All</a:t>
            </a:r>
            <a:r>
              <a:rPr lang="en-IN" dirty="0"/>
              <a:t>”</a:t>
            </a:r>
          </a:p>
          <a:p>
            <a:endParaRPr lang="en-IN" dirty="0"/>
          </a:p>
          <a:p>
            <a:r>
              <a:rPr lang="en-IN" dirty="0"/>
              <a:t>$</a:t>
            </a:r>
            <a:r>
              <a:rPr lang="en-IN" dirty="0" err="1"/>
              <a:t>accessToken</a:t>
            </a:r>
            <a:r>
              <a:rPr lang="en-IN" dirty="0"/>
              <a:t> = Get-</a:t>
            </a:r>
            <a:r>
              <a:rPr lang="en-IN" dirty="0" err="1"/>
              <a:t>PnPAccessToken</a:t>
            </a:r>
            <a:endParaRPr lang="en-IN" dirty="0"/>
          </a:p>
          <a:p>
            <a:endParaRPr lang="en-IN" dirty="0"/>
          </a:p>
          <a:p>
            <a:r>
              <a:rPr lang="en-IN" dirty="0"/>
              <a:t>$</a:t>
            </a:r>
            <a:r>
              <a:rPr lang="en-IN" dirty="0" err="1"/>
              <a:t>apiUrl</a:t>
            </a:r>
            <a:r>
              <a:rPr lang="en-IN" dirty="0"/>
              <a:t> = "https://graph.microsoft.com/v1.0/me"</a:t>
            </a:r>
          </a:p>
          <a:p>
            <a:endParaRPr lang="en-IN" dirty="0"/>
          </a:p>
          <a:p>
            <a:r>
              <a:rPr lang="en-IN" dirty="0"/>
              <a:t>$</a:t>
            </a:r>
            <a:r>
              <a:rPr lang="en-IN" dirty="0" err="1"/>
              <a:t>myProfile</a:t>
            </a:r>
            <a:r>
              <a:rPr lang="en-IN" dirty="0"/>
              <a:t> = Invoke-</a:t>
            </a:r>
            <a:r>
              <a:rPr lang="en-IN" dirty="0" err="1"/>
              <a:t>RestMethod</a:t>
            </a:r>
            <a:r>
              <a:rPr lang="en-IN" dirty="0"/>
              <a:t> -Headers @{Authorization = "Bearer $</a:t>
            </a:r>
            <a:r>
              <a:rPr lang="en-IN" dirty="0" err="1"/>
              <a:t>accessToken</a:t>
            </a:r>
            <a:r>
              <a:rPr lang="en-IN" dirty="0"/>
              <a:t>"} -Uri $</a:t>
            </a:r>
            <a:r>
              <a:rPr lang="en-IN" dirty="0" err="1"/>
              <a:t>apiUrl</a:t>
            </a:r>
            <a:r>
              <a:rPr lang="en-IN" dirty="0"/>
              <a:t> -Method Get</a:t>
            </a:r>
          </a:p>
          <a:p>
            <a:endParaRPr lang="en-IN" dirty="0"/>
          </a:p>
          <a:p>
            <a:r>
              <a:rPr lang="en-IN"/>
              <a:t>Stevens</a:t>
            </a:r>
            <a:r>
              <a:rPr lang="en-IN" dirty="0"/>
              <a:t>@</a:t>
            </a:r>
            <a:r>
              <a:rPr lang="en-US" sz="1200" kern="1200" dirty="0">
                <a:solidFill>
                  <a:schemeClr val="tx1"/>
                </a:solidFill>
                <a:effectLst/>
                <a:latin typeface="+mn-lt"/>
                <a:ea typeface="+mn-ea"/>
                <a:cs typeface="+mn-cs"/>
              </a:rPr>
              <a:t>tenant</a:t>
            </a:r>
            <a:r>
              <a:rPr lang="en-IN" dirty="0"/>
              <a:t>.onmicrosoft.com</a:t>
            </a:r>
          </a:p>
          <a:p>
            <a:endParaRPr lang="en-IN" dirty="0"/>
          </a:p>
          <a:p>
            <a:r>
              <a:rPr lang="en-IN" dirty="0" err="1"/>
              <a:t>AlexW</a:t>
            </a:r>
            <a:r>
              <a:rPr lang="en-IN" dirty="0"/>
              <a:t>@</a:t>
            </a:r>
            <a:r>
              <a:rPr lang="en-US" sz="1200" kern="1200" dirty="0">
                <a:solidFill>
                  <a:schemeClr val="tx1"/>
                </a:solidFill>
                <a:effectLst/>
                <a:latin typeface="+mn-lt"/>
                <a:ea typeface="+mn-ea"/>
                <a:cs typeface="+mn-cs"/>
              </a:rPr>
              <a:t>tenant</a:t>
            </a:r>
            <a:r>
              <a:rPr lang="en-IN" dirty="0"/>
              <a:t>.OnMicrosoft.com</a:t>
            </a:r>
          </a:p>
          <a:p>
            <a:endParaRPr lang="en-IN" dirty="0"/>
          </a:p>
          <a:p>
            <a:r>
              <a:rPr lang="en-IN" dirty="0" err="1"/>
              <a:t>MeganB</a:t>
            </a:r>
            <a:r>
              <a:rPr lang="en-IN" dirty="0"/>
              <a:t>@</a:t>
            </a:r>
            <a:r>
              <a:rPr lang="en-US" sz="1200" kern="1200" dirty="0">
                <a:solidFill>
                  <a:schemeClr val="tx1"/>
                </a:solidFill>
                <a:effectLst/>
                <a:latin typeface="+mn-lt"/>
                <a:ea typeface="+mn-ea"/>
                <a:cs typeface="+mn-cs"/>
              </a:rPr>
              <a:t>tenant</a:t>
            </a:r>
            <a:r>
              <a:rPr lang="en-IN" dirty="0"/>
              <a:t>.OnMicrosoft.com</a:t>
            </a:r>
          </a:p>
          <a:p>
            <a:endParaRPr lang="en-IN" dirty="0"/>
          </a:p>
          <a:p>
            <a:r>
              <a:rPr lang="en-IN" dirty="0" err="1"/>
              <a:t>MiriamG</a:t>
            </a:r>
            <a:r>
              <a:rPr lang="en-IN" dirty="0"/>
              <a:t>@</a:t>
            </a:r>
            <a:r>
              <a:rPr lang="en-US" sz="1200" kern="1200" dirty="0">
                <a:solidFill>
                  <a:schemeClr val="tx1"/>
                </a:solidFill>
                <a:effectLst/>
                <a:latin typeface="+mn-lt"/>
                <a:ea typeface="+mn-ea"/>
                <a:cs typeface="+mn-cs"/>
              </a:rPr>
              <a:t>tenant</a:t>
            </a:r>
            <a:r>
              <a:rPr lang="en-IN" dirty="0"/>
              <a:t>.OnMicrosoft.com</a:t>
            </a:r>
          </a:p>
        </p:txBody>
      </p:sp>
      <p:sp>
        <p:nvSpPr>
          <p:cNvPr id="4" name="Slide Number Placeholder 3"/>
          <p:cNvSpPr>
            <a:spLocks noGrp="1"/>
          </p:cNvSpPr>
          <p:nvPr>
            <p:ph type="sldNum" sz="quarter" idx="5"/>
          </p:nvPr>
        </p:nvSpPr>
        <p:spPr/>
        <p:txBody>
          <a:bodyPr/>
          <a:lstStyle/>
          <a:p>
            <a:fld id="{031F85AA-5D3D-4A66-AC4A-2CBDB570E723}" type="slidenum">
              <a:rPr lang="en-US" smtClean="0"/>
              <a:t>10</a:t>
            </a:fld>
            <a:endParaRPr lang="en-US"/>
          </a:p>
        </p:txBody>
      </p:sp>
    </p:spTree>
    <p:extLst>
      <p:ext uri="{BB962C8B-B14F-4D97-AF65-F5344CB8AC3E}">
        <p14:creationId xmlns:p14="http://schemas.microsoft.com/office/powerpoint/2010/main" val="177897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C8BA-5C1D-4B88-B8D2-380BD1ACA213}"/>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02613826-A1BD-4E6D-A1F9-E569B605E1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1661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F16D-8080-40D1-BEB5-344537B458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86119E-FD23-4DA6-8018-CE560D5D20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A3E62-F9A0-430E-A23B-95D9294A85B5}"/>
              </a:ext>
            </a:extLst>
          </p:cNvPr>
          <p:cNvSpPr>
            <a:spLocks noGrp="1"/>
          </p:cNvSpPr>
          <p:nvPr>
            <p:ph type="dt" sz="half" idx="10"/>
          </p:nvPr>
        </p:nvSpPr>
        <p:spPr/>
        <p:txBody>
          <a:bodyPr/>
          <a:lstStyle/>
          <a:p>
            <a:fld id="{F7F84A71-9DDE-49E7-A578-464126CA0EB7}" type="datetimeFigureOut">
              <a:rPr lang="en-US" smtClean="0"/>
              <a:t>11/21/2018</a:t>
            </a:fld>
            <a:endParaRPr lang="en-US"/>
          </a:p>
        </p:txBody>
      </p:sp>
      <p:sp>
        <p:nvSpPr>
          <p:cNvPr id="5" name="Footer Placeholder 4">
            <a:extLst>
              <a:ext uri="{FF2B5EF4-FFF2-40B4-BE49-F238E27FC236}">
                <a16:creationId xmlns:a16="http://schemas.microsoft.com/office/drawing/2014/main" id="{86DEB429-85DB-4EEB-AB2E-0B0349553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70CDA-4FDE-4382-AE1A-C112C0E9E86A}"/>
              </a:ext>
            </a:extLst>
          </p:cNvPr>
          <p:cNvSpPr>
            <a:spLocks noGrp="1"/>
          </p:cNvSpPr>
          <p:nvPr>
            <p:ph type="sldNum" sz="quarter" idx="12"/>
          </p:nvPr>
        </p:nvSpPr>
        <p:spPr/>
        <p:txBody>
          <a:bodyPr/>
          <a:lstStyle/>
          <a:p>
            <a:fld id="{DA9CBBE7-A371-446C-A2FC-9A54FE6E06E7}" type="slidenum">
              <a:rPr lang="en-US" smtClean="0"/>
              <a:t>‹#›</a:t>
            </a:fld>
            <a:endParaRPr lang="en-US"/>
          </a:p>
        </p:txBody>
      </p:sp>
    </p:spTree>
    <p:extLst>
      <p:ext uri="{BB962C8B-B14F-4D97-AF65-F5344CB8AC3E}">
        <p14:creationId xmlns:p14="http://schemas.microsoft.com/office/powerpoint/2010/main" val="339616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2F0864-8B31-472A-AB49-F76075EE33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26E0B-8B98-4EAF-82E7-867E180F13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9CA94-7222-4614-869C-7ECCD12A58D7}"/>
              </a:ext>
            </a:extLst>
          </p:cNvPr>
          <p:cNvSpPr>
            <a:spLocks noGrp="1"/>
          </p:cNvSpPr>
          <p:nvPr>
            <p:ph type="dt" sz="half" idx="10"/>
          </p:nvPr>
        </p:nvSpPr>
        <p:spPr/>
        <p:txBody>
          <a:bodyPr/>
          <a:lstStyle/>
          <a:p>
            <a:fld id="{F7F84A71-9DDE-49E7-A578-464126CA0EB7}" type="datetimeFigureOut">
              <a:rPr lang="en-US" smtClean="0"/>
              <a:t>11/21/2018</a:t>
            </a:fld>
            <a:endParaRPr lang="en-US"/>
          </a:p>
        </p:txBody>
      </p:sp>
      <p:sp>
        <p:nvSpPr>
          <p:cNvPr id="5" name="Footer Placeholder 4">
            <a:extLst>
              <a:ext uri="{FF2B5EF4-FFF2-40B4-BE49-F238E27FC236}">
                <a16:creationId xmlns:a16="http://schemas.microsoft.com/office/drawing/2014/main" id="{259BC6FE-A18C-4027-8FAB-000197608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70905-DA4A-41F7-92E4-534996D2786E}"/>
              </a:ext>
            </a:extLst>
          </p:cNvPr>
          <p:cNvSpPr>
            <a:spLocks noGrp="1"/>
          </p:cNvSpPr>
          <p:nvPr>
            <p:ph type="sldNum" sz="quarter" idx="12"/>
          </p:nvPr>
        </p:nvSpPr>
        <p:spPr/>
        <p:txBody>
          <a:bodyPr/>
          <a:lstStyle/>
          <a:p>
            <a:fld id="{DA9CBBE7-A371-446C-A2FC-9A54FE6E06E7}" type="slidenum">
              <a:rPr lang="en-US" smtClean="0"/>
              <a:t>‹#›</a:t>
            </a:fld>
            <a:endParaRPr lang="en-US"/>
          </a:p>
        </p:txBody>
      </p:sp>
    </p:spTree>
    <p:extLst>
      <p:ext uri="{BB962C8B-B14F-4D97-AF65-F5344CB8AC3E}">
        <p14:creationId xmlns:p14="http://schemas.microsoft.com/office/powerpoint/2010/main" val="1632752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9" name="Subtitle 2">
            <a:extLst>
              <a:ext uri="{FF2B5EF4-FFF2-40B4-BE49-F238E27FC236}">
                <a16:creationId xmlns:a16="http://schemas.microsoft.com/office/drawing/2014/main" id="{6C841D11-D441-4EBE-B2B9-3CEA11C8FA8A}"/>
              </a:ext>
            </a:extLst>
          </p:cNvPr>
          <p:cNvSpPr txBox="1">
            <a:spLocks/>
          </p:cNvSpPr>
          <p:nvPr userDrawn="1"/>
        </p:nvSpPr>
        <p:spPr>
          <a:xfrm>
            <a:off x="9250" y="1737466"/>
            <a:ext cx="12173500" cy="29010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600" i="0" kern="1200">
                <a:solidFill>
                  <a:schemeClr val="tx1"/>
                </a:solidFill>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800" b="1" dirty="0">
                <a:latin typeface="Microsoft YaHei Light" panose="020B0502040204020203" pitchFamily="34" charset="-122"/>
                <a:ea typeface="Microsoft YaHei Light" panose="020B0502040204020203" pitchFamily="34" charset="-122"/>
              </a:rPr>
              <a:t>Brought to you by:</a:t>
            </a:r>
          </a:p>
          <a:p>
            <a:endParaRPr lang="en-US" sz="1400" dirty="0"/>
          </a:p>
        </p:txBody>
      </p:sp>
      <p:sp>
        <p:nvSpPr>
          <p:cNvPr id="62" name="Rectangle 61">
            <a:extLst>
              <a:ext uri="{FF2B5EF4-FFF2-40B4-BE49-F238E27FC236}">
                <a16:creationId xmlns:a16="http://schemas.microsoft.com/office/drawing/2014/main" id="{53B5CA1B-50B1-4F15-B77A-159FFB4E14EB}"/>
              </a:ext>
            </a:extLst>
          </p:cNvPr>
          <p:cNvSpPr/>
          <p:nvPr userDrawn="1"/>
        </p:nvSpPr>
        <p:spPr>
          <a:xfrm>
            <a:off x="-5756" y="331534"/>
            <a:ext cx="12191999" cy="861774"/>
          </a:xfrm>
          <a:prstGeom prst="rect">
            <a:avLst/>
          </a:prstGeom>
        </p:spPr>
        <p:txBody>
          <a:bodyPr wrap="square">
            <a:spAutoFit/>
          </a:bodyPr>
          <a:lstStyle/>
          <a:p>
            <a:pPr algn="ctr"/>
            <a:r>
              <a:rPr lang="en-US" sz="5000" b="1" dirty="0">
                <a:solidFill>
                  <a:schemeClr val="tx1"/>
                </a:solidFill>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cs typeface="Segoe UI" panose="020B0502040204020203" pitchFamily="34" charset="0"/>
              </a:rPr>
              <a:t>SPSAhmedabad 2018</a:t>
            </a:r>
          </a:p>
        </p:txBody>
      </p:sp>
      <p:sp>
        <p:nvSpPr>
          <p:cNvPr id="63" name="Rectangle 62">
            <a:extLst>
              <a:ext uri="{FF2B5EF4-FFF2-40B4-BE49-F238E27FC236}">
                <a16:creationId xmlns:a16="http://schemas.microsoft.com/office/drawing/2014/main" id="{B9B19C8B-004D-4792-A854-5F2252D74C11}"/>
              </a:ext>
            </a:extLst>
          </p:cNvPr>
          <p:cNvSpPr/>
          <p:nvPr userDrawn="1"/>
        </p:nvSpPr>
        <p:spPr>
          <a:xfrm>
            <a:off x="0" y="1075214"/>
            <a:ext cx="12191999" cy="338554"/>
          </a:xfrm>
          <a:prstGeom prst="rect">
            <a:avLst/>
          </a:prstGeom>
        </p:spPr>
        <p:txBody>
          <a:bodyPr wrap="square">
            <a:spAutoFit/>
          </a:bodyPr>
          <a:lstStyle/>
          <a:p>
            <a:pPr algn="ctr"/>
            <a:r>
              <a:rPr lang="en-US" sz="1600" i="1" dirty="0">
                <a:latin typeface="Microsoft YaHei Light" panose="020B0502040204020203" pitchFamily="34" charset="-122"/>
                <a:ea typeface="Microsoft YaHei Light" panose="020B0502040204020203" pitchFamily="34" charset="-122"/>
                <a:cs typeface="Segoe UI" panose="020B0502040204020203" pitchFamily="34" charset="0"/>
              </a:rPr>
              <a:t>A Community Event to Learn About Azure, Office 365 &amp; SharePoint</a:t>
            </a:r>
          </a:p>
        </p:txBody>
      </p:sp>
      <p:pic>
        <p:nvPicPr>
          <p:cNvPr id="15" name="Picture 14">
            <a:extLst>
              <a:ext uri="{FF2B5EF4-FFF2-40B4-BE49-F238E27FC236}">
                <a16:creationId xmlns:a16="http://schemas.microsoft.com/office/drawing/2014/main" id="{0719679A-BC27-427A-89F5-AC52EBEDDC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1369" y="2260887"/>
            <a:ext cx="1463039" cy="731520"/>
          </a:xfrm>
          <a:prstGeom prst="rect">
            <a:avLst/>
          </a:prstGeom>
        </p:spPr>
      </p:pic>
      <p:pic>
        <p:nvPicPr>
          <p:cNvPr id="19" name="Picture 18">
            <a:extLst>
              <a:ext uri="{FF2B5EF4-FFF2-40B4-BE49-F238E27FC236}">
                <a16:creationId xmlns:a16="http://schemas.microsoft.com/office/drawing/2014/main" id="{C0831768-AE72-4FE9-8032-CB3DA54BFA3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1122" y="2204136"/>
            <a:ext cx="1463040" cy="731520"/>
          </a:xfrm>
          <a:prstGeom prst="rect">
            <a:avLst/>
          </a:prstGeom>
        </p:spPr>
      </p:pic>
      <p:pic>
        <p:nvPicPr>
          <p:cNvPr id="21" name="Picture 20">
            <a:extLst>
              <a:ext uri="{FF2B5EF4-FFF2-40B4-BE49-F238E27FC236}">
                <a16:creationId xmlns:a16="http://schemas.microsoft.com/office/drawing/2014/main" id="{A1811777-19D5-4612-B5EA-F85B18BFCE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36974" y="2270947"/>
            <a:ext cx="2381582" cy="495369"/>
          </a:xfrm>
          <a:prstGeom prst="rect">
            <a:avLst/>
          </a:prstGeom>
        </p:spPr>
      </p:pic>
      <p:pic>
        <p:nvPicPr>
          <p:cNvPr id="31" name="Picture 30">
            <a:extLst>
              <a:ext uri="{FF2B5EF4-FFF2-40B4-BE49-F238E27FC236}">
                <a16:creationId xmlns:a16="http://schemas.microsoft.com/office/drawing/2014/main" id="{167A8CD2-0578-47B2-BF0A-BE0C1EFC6E0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3739960"/>
            <a:ext cx="12182749" cy="2642616"/>
          </a:xfrm>
          <a:prstGeom prst="rect">
            <a:avLst/>
          </a:prstGeom>
        </p:spPr>
      </p:pic>
      <p:pic>
        <p:nvPicPr>
          <p:cNvPr id="9" name="Picture 8">
            <a:extLst>
              <a:ext uri="{FF2B5EF4-FFF2-40B4-BE49-F238E27FC236}">
                <a16:creationId xmlns:a16="http://schemas.microsoft.com/office/drawing/2014/main" id="{C8AC2606-EA78-42A2-BF70-D3BE7C82AC9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64382" y="2913032"/>
            <a:ext cx="761160" cy="731520"/>
          </a:xfrm>
          <a:prstGeom prst="rect">
            <a:avLst/>
          </a:prstGeom>
        </p:spPr>
      </p:pic>
      <p:pic>
        <p:nvPicPr>
          <p:cNvPr id="10" name="Picture 9">
            <a:extLst>
              <a:ext uri="{FF2B5EF4-FFF2-40B4-BE49-F238E27FC236}">
                <a16:creationId xmlns:a16="http://schemas.microsoft.com/office/drawing/2014/main" id="{986FD2B1-B24F-4401-9250-7E341D6945A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88301" y="3165343"/>
            <a:ext cx="2244534" cy="479209"/>
          </a:xfrm>
          <a:prstGeom prst="rect">
            <a:avLst/>
          </a:prstGeom>
        </p:spPr>
      </p:pic>
    </p:spTree>
    <p:extLst>
      <p:ext uri="{BB962C8B-B14F-4D97-AF65-F5344CB8AC3E}">
        <p14:creationId xmlns:p14="http://schemas.microsoft.com/office/powerpoint/2010/main" val="410897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7A07-DDF0-4D9F-B850-249DF9295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D57DF-2D87-4754-8918-8EDCEECA3CD2}"/>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54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55EC-9AD0-4946-9A6A-8BC6CB34946E}"/>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B407E19-6500-49AE-ADE3-44A0D1F9E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43CB50-C0E7-4296-A93E-D57BE3B81A57}"/>
              </a:ext>
            </a:extLst>
          </p:cNvPr>
          <p:cNvSpPr>
            <a:spLocks noGrp="1"/>
          </p:cNvSpPr>
          <p:nvPr>
            <p:ph type="dt" sz="half" idx="10"/>
          </p:nvPr>
        </p:nvSpPr>
        <p:spPr/>
        <p:txBody>
          <a:bodyPr/>
          <a:lstStyle/>
          <a:p>
            <a:fld id="{F7F84A71-9DDE-49E7-A578-464126CA0EB7}" type="datetimeFigureOut">
              <a:rPr lang="en-US" smtClean="0"/>
              <a:t>11/21/2018</a:t>
            </a:fld>
            <a:endParaRPr lang="en-US"/>
          </a:p>
        </p:txBody>
      </p:sp>
      <p:sp>
        <p:nvSpPr>
          <p:cNvPr id="5" name="Footer Placeholder 4">
            <a:extLst>
              <a:ext uri="{FF2B5EF4-FFF2-40B4-BE49-F238E27FC236}">
                <a16:creationId xmlns:a16="http://schemas.microsoft.com/office/drawing/2014/main" id="{6F625F6C-3BAD-4D69-AE33-1CD30A102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60A7D-3E7F-4272-ACF3-B72E743D0338}"/>
              </a:ext>
            </a:extLst>
          </p:cNvPr>
          <p:cNvSpPr>
            <a:spLocks noGrp="1"/>
          </p:cNvSpPr>
          <p:nvPr>
            <p:ph type="sldNum" sz="quarter" idx="12"/>
          </p:nvPr>
        </p:nvSpPr>
        <p:spPr/>
        <p:txBody>
          <a:bodyPr/>
          <a:lstStyle/>
          <a:p>
            <a:fld id="{DA9CBBE7-A371-446C-A2FC-9A54FE6E06E7}" type="slidenum">
              <a:rPr lang="en-US" smtClean="0"/>
              <a:t>‹#›</a:t>
            </a:fld>
            <a:endParaRPr lang="en-US"/>
          </a:p>
        </p:txBody>
      </p:sp>
    </p:spTree>
    <p:extLst>
      <p:ext uri="{BB962C8B-B14F-4D97-AF65-F5344CB8AC3E}">
        <p14:creationId xmlns:p14="http://schemas.microsoft.com/office/powerpoint/2010/main" val="296574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4798-5C3B-458A-98FD-E1502C2BC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0D13FA-88EF-4570-AE54-71CF8DF1B8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796956-E6CE-4C41-A778-97050A2CA8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466E72-730D-4306-8A1B-AFF30557D443}"/>
              </a:ext>
            </a:extLst>
          </p:cNvPr>
          <p:cNvSpPr>
            <a:spLocks noGrp="1"/>
          </p:cNvSpPr>
          <p:nvPr>
            <p:ph type="dt" sz="half" idx="10"/>
          </p:nvPr>
        </p:nvSpPr>
        <p:spPr/>
        <p:txBody>
          <a:bodyPr/>
          <a:lstStyle/>
          <a:p>
            <a:fld id="{F7F84A71-9DDE-49E7-A578-464126CA0EB7}" type="datetimeFigureOut">
              <a:rPr lang="en-US" smtClean="0"/>
              <a:t>11/21/2018</a:t>
            </a:fld>
            <a:endParaRPr lang="en-US"/>
          </a:p>
        </p:txBody>
      </p:sp>
      <p:sp>
        <p:nvSpPr>
          <p:cNvPr id="6" name="Footer Placeholder 5">
            <a:extLst>
              <a:ext uri="{FF2B5EF4-FFF2-40B4-BE49-F238E27FC236}">
                <a16:creationId xmlns:a16="http://schemas.microsoft.com/office/drawing/2014/main" id="{31330D21-34C7-48D2-AB60-0974FBA01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4B5EA-B60F-492F-B6EE-B5F1780EDAE9}"/>
              </a:ext>
            </a:extLst>
          </p:cNvPr>
          <p:cNvSpPr>
            <a:spLocks noGrp="1"/>
          </p:cNvSpPr>
          <p:nvPr>
            <p:ph type="sldNum" sz="quarter" idx="12"/>
          </p:nvPr>
        </p:nvSpPr>
        <p:spPr/>
        <p:txBody>
          <a:bodyPr/>
          <a:lstStyle/>
          <a:p>
            <a:fld id="{DA9CBBE7-A371-446C-A2FC-9A54FE6E06E7}" type="slidenum">
              <a:rPr lang="en-US" smtClean="0"/>
              <a:t>‹#›</a:t>
            </a:fld>
            <a:endParaRPr lang="en-US"/>
          </a:p>
        </p:txBody>
      </p:sp>
    </p:spTree>
    <p:extLst>
      <p:ext uri="{BB962C8B-B14F-4D97-AF65-F5344CB8AC3E}">
        <p14:creationId xmlns:p14="http://schemas.microsoft.com/office/powerpoint/2010/main" val="426952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4C69-B101-4E5D-9DD0-E1708EEDF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3DF4E3-5AA4-44D3-9DF9-BFE0FF52BA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D4A557-9C02-402D-BB6D-BBA4ECC304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13D55D-4F0D-4064-8033-206170C52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18703F-1359-4D5D-B797-7BC3A77CFF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BA5C6-0241-429D-B326-A6800F98DD54}"/>
              </a:ext>
            </a:extLst>
          </p:cNvPr>
          <p:cNvSpPr>
            <a:spLocks noGrp="1"/>
          </p:cNvSpPr>
          <p:nvPr>
            <p:ph type="dt" sz="half" idx="10"/>
          </p:nvPr>
        </p:nvSpPr>
        <p:spPr/>
        <p:txBody>
          <a:bodyPr/>
          <a:lstStyle/>
          <a:p>
            <a:fld id="{F7F84A71-9DDE-49E7-A578-464126CA0EB7}" type="datetimeFigureOut">
              <a:rPr lang="en-US" smtClean="0"/>
              <a:t>11/21/2018</a:t>
            </a:fld>
            <a:endParaRPr lang="en-US"/>
          </a:p>
        </p:txBody>
      </p:sp>
      <p:sp>
        <p:nvSpPr>
          <p:cNvPr id="8" name="Footer Placeholder 7">
            <a:extLst>
              <a:ext uri="{FF2B5EF4-FFF2-40B4-BE49-F238E27FC236}">
                <a16:creationId xmlns:a16="http://schemas.microsoft.com/office/drawing/2014/main" id="{9B0C2544-584C-43DB-97FE-E4BD171A6A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C42F7E-A73C-431D-B7C7-C81AA4004055}"/>
              </a:ext>
            </a:extLst>
          </p:cNvPr>
          <p:cNvSpPr>
            <a:spLocks noGrp="1"/>
          </p:cNvSpPr>
          <p:nvPr>
            <p:ph type="sldNum" sz="quarter" idx="12"/>
          </p:nvPr>
        </p:nvSpPr>
        <p:spPr/>
        <p:txBody>
          <a:bodyPr/>
          <a:lstStyle/>
          <a:p>
            <a:fld id="{DA9CBBE7-A371-446C-A2FC-9A54FE6E06E7}" type="slidenum">
              <a:rPr lang="en-US" smtClean="0"/>
              <a:t>‹#›</a:t>
            </a:fld>
            <a:endParaRPr lang="en-US"/>
          </a:p>
        </p:txBody>
      </p:sp>
    </p:spTree>
    <p:extLst>
      <p:ext uri="{BB962C8B-B14F-4D97-AF65-F5344CB8AC3E}">
        <p14:creationId xmlns:p14="http://schemas.microsoft.com/office/powerpoint/2010/main" val="122573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DB69-4A91-4F4F-9234-5D3F6552C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1B0082-2E58-49F2-A219-E798338CBF23}"/>
              </a:ext>
            </a:extLst>
          </p:cNvPr>
          <p:cNvSpPr>
            <a:spLocks noGrp="1"/>
          </p:cNvSpPr>
          <p:nvPr>
            <p:ph type="dt" sz="half" idx="10"/>
          </p:nvPr>
        </p:nvSpPr>
        <p:spPr/>
        <p:txBody>
          <a:bodyPr/>
          <a:lstStyle/>
          <a:p>
            <a:fld id="{F7F84A71-9DDE-49E7-A578-464126CA0EB7}" type="datetimeFigureOut">
              <a:rPr lang="en-US" smtClean="0"/>
              <a:t>11/21/2018</a:t>
            </a:fld>
            <a:endParaRPr lang="en-US"/>
          </a:p>
        </p:txBody>
      </p:sp>
      <p:sp>
        <p:nvSpPr>
          <p:cNvPr id="4" name="Footer Placeholder 3">
            <a:extLst>
              <a:ext uri="{FF2B5EF4-FFF2-40B4-BE49-F238E27FC236}">
                <a16:creationId xmlns:a16="http://schemas.microsoft.com/office/drawing/2014/main" id="{180D5FC6-6150-4749-A3FE-7915E58A9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6530C8-A962-4E82-BA2D-A05487EBC11C}"/>
              </a:ext>
            </a:extLst>
          </p:cNvPr>
          <p:cNvSpPr>
            <a:spLocks noGrp="1"/>
          </p:cNvSpPr>
          <p:nvPr>
            <p:ph type="sldNum" sz="quarter" idx="12"/>
          </p:nvPr>
        </p:nvSpPr>
        <p:spPr/>
        <p:txBody>
          <a:bodyPr/>
          <a:lstStyle/>
          <a:p>
            <a:fld id="{DA9CBBE7-A371-446C-A2FC-9A54FE6E06E7}" type="slidenum">
              <a:rPr lang="en-US" smtClean="0"/>
              <a:t>‹#›</a:t>
            </a:fld>
            <a:endParaRPr lang="en-US"/>
          </a:p>
        </p:txBody>
      </p:sp>
    </p:spTree>
    <p:extLst>
      <p:ext uri="{BB962C8B-B14F-4D97-AF65-F5344CB8AC3E}">
        <p14:creationId xmlns:p14="http://schemas.microsoft.com/office/powerpoint/2010/main" val="1810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A032F0-0E73-4E96-8A72-23034F73F062}"/>
              </a:ext>
            </a:extLst>
          </p:cNvPr>
          <p:cNvSpPr>
            <a:spLocks noGrp="1"/>
          </p:cNvSpPr>
          <p:nvPr>
            <p:ph type="dt" sz="half" idx="10"/>
          </p:nvPr>
        </p:nvSpPr>
        <p:spPr/>
        <p:txBody>
          <a:bodyPr/>
          <a:lstStyle/>
          <a:p>
            <a:fld id="{F7F84A71-9DDE-49E7-A578-464126CA0EB7}" type="datetimeFigureOut">
              <a:rPr lang="en-US" smtClean="0"/>
              <a:t>11/21/2018</a:t>
            </a:fld>
            <a:endParaRPr lang="en-US"/>
          </a:p>
        </p:txBody>
      </p:sp>
      <p:sp>
        <p:nvSpPr>
          <p:cNvPr id="3" name="Footer Placeholder 2">
            <a:extLst>
              <a:ext uri="{FF2B5EF4-FFF2-40B4-BE49-F238E27FC236}">
                <a16:creationId xmlns:a16="http://schemas.microsoft.com/office/drawing/2014/main" id="{EA59F209-4D12-45B2-BC3C-B1D7641527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A315C-5854-4679-9691-1974EA8F996A}"/>
              </a:ext>
            </a:extLst>
          </p:cNvPr>
          <p:cNvSpPr>
            <a:spLocks noGrp="1"/>
          </p:cNvSpPr>
          <p:nvPr>
            <p:ph type="sldNum" sz="quarter" idx="12"/>
          </p:nvPr>
        </p:nvSpPr>
        <p:spPr/>
        <p:txBody>
          <a:bodyPr/>
          <a:lstStyle/>
          <a:p>
            <a:fld id="{DA9CBBE7-A371-446C-A2FC-9A54FE6E06E7}" type="slidenum">
              <a:rPr lang="en-US" smtClean="0"/>
              <a:t>‹#›</a:t>
            </a:fld>
            <a:endParaRPr lang="en-US"/>
          </a:p>
        </p:txBody>
      </p:sp>
    </p:spTree>
    <p:extLst>
      <p:ext uri="{BB962C8B-B14F-4D97-AF65-F5344CB8AC3E}">
        <p14:creationId xmlns:p14="http://schemas.microsoft.com/office/powerpoint/2010/main" val="18450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9C3E-95A4-40F1-A9E4-B91671E2C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3F61FB-57A6-4C19-B383-BF8001ED7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837685-533D-4E46-8190-95AC7D575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88DFC6-0D2C-48CB-9493-44DA038182EC}"/>
              </a:ext>
            </a:extLst>
          </p:cNvPr>
          <p:cNvSpPr>
            <a:spLocks noGrp="1"/>
          </p:cNvSpPr>
          <p:nvPr>
            <p:ph type="dt" sz="half" idx="10"/>
          </p:nvPr>
        </p:nvSpPr>
        <p:spPr/>
        <p:txBody>
          <a:bodyPr/>
          <a:lstStyle/>
          <a:p>
            <a:fld id="{F7F84A71-9DDE-49E7-A578-464126CA0EB7}" type="datetimeFigureOut">
              <a:rPr lang="en-US" smtClean="0"/>
              <a:t>11/21/2018</a:t>
            </a:fld>
            <a:endParaRPr lang="en-US"/>
          </a:p>
        </p:txBody>
      </p:sp>
      <p:sp>
        <p:nvSpPr>
          <p:cNvPr id="6" name="Footer Placeholder 5">
            <a:extLst>
              <a:ext uri="{FF2B5EF4-FFF2-40B4-BE49-F238E27FC236}">
                <a16:creationId xmlns:a16="http://schemas.microsoft.com/office/drawing/2014/main" id="{BEDBF47C-DA8F-4642-B586-D5DD90D96B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2D0EE-0DDD-492B-958A-DF53673C9139}"/>
              </a:ext>
            </a:extLst>
          </p:cNvPr>
          <p:cNvSpPr>
            <a:spLocks noGrp="1"/>
          </p:cNvSpPr>
          <p:nvPr>
            <p:ph type="sldNum" sz="quarter" idx="12"/>
          </p:nvPr>
        </p:nvSpPr>
        <p:spPr/>
        <p:txBody>
          <a:bodyPr/>
          <a:lstStyle/>
          <a:p>
            <a:fld id="{DA9CBBE7-A371-446C-A2FC-9A54FE6E06E7}" type="slidenum">
              <a:rPr lang="en-US" smtClean="0"/>
              <a:t>‹#›</a:t>
            </a:fld>
            <a:endParaRPr lang="en-US"/>
          </a:p>
        </p:txBody>
      </p:sp>
    </p:spTree>
    <p:extLst>
      <p:ext uri="{BB962C8B-B14F-4D97-AF65-F5344CB8AC3E}">
        <p14:creationId xmlns:p14="http://schemas.microsoft.com/office/powerpoint/2010/main" val="13683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3C99-9DA0-46EA-A61A-03A916CEA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E06B8-9A2E-4CD0-B8D5-42449256A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4D1A2-1CAD-4BD0-8103-F7921FE0D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278C2B-41B5-4ABE-8641-8D1E044821F8}"/>
              </a:ext>
            </a:extLst>
          </p:cNvPr>
          <p:cNvSpPr>
            <a:spLocks noGrp="1"/>
          </p:cNvSpPr>
          <p:nvPr>
            <p:ph type="dt" sz="half" idx="10"/>
          </p:nvPr>
        </p:nvSpPr>
        <p:spPr/>
        <p:txBody>
          <a:bodyPr/>
          <a:lstStyle/>
          <a:p>
            <a:fld id="{F7F84A71-9DDE-49E7-A578-464126CA0EB7}" type="datetimeFigureOut">
              <a:rPr lang="en-US" smtClean="0"/>
              <a:t>11/21/2018</a:t>
            </a:fld>
            <a:endParaRPr lang="en-US"/>
          </a:p>
        </p:txBody>
      </p:sp>
      <p:sp>
        <p:nvSpPr>
          <p:cNvPr id="6" name="Footer Placeholder 5">
            <a:extLst>
              <a:ext uri="{FF2B5EF4-FFF2-40B4-BE49-F238E27FC236}">
                <a16:creationId xmlns:a16="http://schemas.microsoft.com/office/drawing/2014/main" id="{B3C0E086-1AE6-46FB-9EA9-9D2F3F1DE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C0037-C436-408F-810A-732B2EA69884}"/>
              </a:ext>
            </a:extLst>
          </p:cNvPr>
          <p:cNvSpPr>
            <a:spLocks noGrp="1"/>
          </p:cNvSpPr>
          <p:nvPr>
            <p:ph type="sldNum" sz="quarter" idx="12"/>
          </p:nvPr>
        </p:nvSpPr>
        <p:spPr/>
        <p:txBody>
          <a:bodyPr/>
          <a:lstStyle/>
          <a:p>
            <a:fld id="{DA9CBBE7-A371-446C-A2FC-9A54FE6E06E7}" type="slidenum">
              <a:rPr lang="en-US" smtClean="0"/>
              <a:t>‹#›</a:t>
            </a:fld>
            <a:endParaRPr lang="en-US"/>
          </a:p>
        </p:txBody>
      </p:sp>
    </p:spTree>
    <p:extLst>
      <p:ext uri="{BB962C8B-B14F-4D97-AF65-F5344CB8AC3E}">
        <p14:creationId xmlns:p14="http://schemas.microsoft.com/office/powerpoint/2010/main" val="361596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006A31D-5109-4FF2-89BB-33DC90D01F03}"/>
              </a:ext>
            </a:extLst>
          </p:cNvPr>
          <p:cNvPicPr>
            <a:picLocks noChangeAspect="1"/>
          </p:cNvPicPr>
          <p:nvPr userDrawn="1"/>
        </p:nvPicPr>
        <p:blipFill rotWithShape="1">
          <a:blip r:embed="rId14">
            <a:lum bright="70000" contrast="-70000"/>
            <a:extLst>
              <a:ext uri="{BEBA8EAE-BF5A-486C-A8C5-ECC9F3942E4B}">
                <a14:imgProps xmlns:a14="http://schemas.microsoft.com/office/drawing/2010/main">
                  <a14:imgLayer r:embed="rId15">
                    <a14:imgEffect>
                      <a14:brightnessContrast bright="70000" contrast="-70000"/>
                    </a14:imgEffect>
                  </a14:imgLayer>
                </a14:imgProps>
              </a:ext>
              <a:ext uri="{28A0092B-C50C-407E-A947-70E740481C1C}">
                <a14:useLocalDpi xmlns:a14="http://schemas.microsoft.com/office/drawing/2010/main" val="0"/>
              </a:ext>
            </a:extLst>
          </a:blip>
          <a:srcRect b="46186"/>
          <a:stretch/>
        </p:blipFill>
        <p:spPr>
          <a:xfrm>
            <a:off x="12700" y="4206240"/>
            <a:ext cx="12161520" cy="2679180"/>
          </a:xfrm>
          <a:prstGeom prst="rect">
            <a:avLst/>
          </a:prstGeom>
        </p:spPr>
      </p:pic>
      <p:sp>
        <p:nvSpPr>
          <p:cNvPr id="2" name="Title Placeholder 1">
            <a:extLst>
              <a:ext uri="{FF2B5EF4-FFF2-40B4-BE49-F238E27FC236}">
                <a16:creationId xmlns:a16="http://schemas.microsoft.com/office/drawing/2014/main" id="{2C08AA4A-0B6E-4AB2-BD00-882307628E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5B33DE3-62EA-4D03-B999-735FE0FAB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30ADE5B-EC50-4C1E-A1C5-04563F2E6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84A71-9DDE-49E7-A578-464126CA0EB7}" type="datetimeFigureOut">
              <a:rPr lang="en-US" smtClean="0"/>
              <a:t>11/21/2018</a:t>
            </a:fld>
            <a:endParaRPr lang="en-US"/>
          </a:p>
        </p:txBody>
      </p:sp>
      <p:sp>
        <p:nvSpPr>
          <p:cNvPr id="5" name="Footer Placeholder 4">
            <a:extLst>
              <a:ext uri="{FF2B5EF4-FFF2-40B4-BE49-F238E27FC236}">
                <a16:creationId xmlns:a16="http://schemas.microsoft.com/office/drawing/2014/main" id="{D8670BAB-4F9D-4F90-BAFC-A4CCDAE19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8F312F-90A2-4EC2-B277-0015D6B9B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CBBE7-A371-446C-A2FC-9A54FE6E06E7}" type="slidenum">
              <a:rPr lang="en-US" smtClean="0"/>
              <a:t>‹#›</a:t>
            </a:fld>
            <a:endParaRPr lang="en-US"/>
          </a:p>
        </p:txBody>
      </p:sp>
      <p:pic>
        <p:nvPicPr>
          <p:cNvPr id="15" name="Picture 14">
            <a:extLst>
              <a:ext uri="{FF2B5EF4-FFF2-40B4-BE49-F238E27FC236}">
                <a16:creationId xmlns:a16="http://schemas.microsoft.com/office/drawing/2014/main" id="{88C941DD-C232-4311-8F5F-9C7B76DB7213}"/>
              </a:ext>
            </a:extLst>
          </p:cNvPr>
          <p:cNvPicPr>
            <a:picLocks noChangeAspect="1"/>
          </p:cNvPicPr>
          <p:nvPr userDrawn="1"/>
        </p:nvPicPr>
        <p:blipFill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l="26501" t="16265" r="27382" b="16966"/>
          <a:stretch/>
        </p:blipFill>
        <p:spPr>
          <a:xfrm>
            <a:off x="10742140" y="152055"/>
            <a:ext cx="1223320" cy="1097280"/>
          </a:xfrm>
          <a:prstGeom prst="rect">
            <a:avLst/>
          </a:prstGeom>
        </p:spPr>
      </p:pic>
      <p:sp>
        <p:nvSpPr>
          <p:cNvPr id="19" name="Rectangle 18">
            <a:extLst>
              <a:ext uri="{FF2B5EF4-FFF2-40B4-BE49-F238E27FC236}">
                <a16:creationId xmlns:a16="http://schemas.microsoft.com/office/drawing/2014/main" id="{B6D1A706-69D3-4589-9845-297955E36A7E}"/>
              </a:ext>
            </a:extLst>
          </p:cNvPr>
          <p:cNvSpPr/>
          <p:nvPr userDrawn="1"/>
        </p:nvSpPr>
        <p:spPr bwMode="auto">
          <a:xfrm>
            <a:off x="9143" y="6393788"/>
            <a:ext cx="12191999" cy="4892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b="1" dirty="0">
                <a:solidFill>
                  <a:schemeClr val="bg1"/>
                </a:solidFill>
                <a:latin typeface="Segoe UI Light" panose="020B0502040204020203" pitchFamily="34" charset="0"/>
                <a:ea typeface="Segoe UI" pitchFamily="34" charset="0"/>
                <a:cs typeface="Segoe UI Light" panose="020B0502040204020203" pitchFamily="34" charset="0"/>
              </a:rPr>
              <a:t>      @</a:t>
            </a:r>
            <a:r>
              <a:rPr lang="en-IN" sz="2200" b="1" dirty="0" err="1">
                <a:solidFill>
                  <a:schemeClr val="bg1"/>
                </a:solidFill>
                <a:latin typeface="Segoe UI Light" panose="020B0502040204020203" pitchFamily="34" charset="0"/>
                <a:ea typeface="Segoe UI" pitchFamily="34" charset="0"/>
                <a:cs typeface="Segoe UI Light" panose="020B0502040204020203" pitchFamily="34" charset="0"/>
              </a:rPr>
              <a:t>spsahmedabad</a:t>
            </a:r>
            <a:r>
              <a:rPr lang="en-IN" sz="2200" b="1" dirty="0">
                <a:solidFill>
                  <a:schemeClr val="bg1"/>
                </a:solidFill>
                <a:latin typeface="Segoe UI Light" panose="020B0502040204020203" pitchFamily="34" charset="0"/>
                <a:ea typeface="Segoe UI" pitchFamily="34" charset="0"/>
                <a:cs typeface="Segoe UI Light" panose="020B0502040204020203" pitchFamily="34" charset="0"/>
              </a:rPr>
              <a:t> #</a:t>
            </a:r>
            <a:r>
              <a:rPr lang="en-IN" sz="2200" b="1" dirty="0" err="1">
                <a:solidFill>
                  <a:schemeClr val="bg1"/>
                </a:solidFill>
                <a:latin typeface="Segoe UI Light" panose="020B0502040204020203" pitchFamily="34" charset="0"/>
                <a:ea typeface="Segoe UI" pitchFamily="34" charset="0"/>
                <a:cs typeface="Segoe UI Light" panose="020B0502040204020203" pitchFamily="34" charset="0"/>
              </a:rPr>
              <a:t>SPSAhmedabad</a:t>
            </a:r>
            <a:endParaRPr lang="en-IN" sz="2000" b="1" dirty="0">
              <a:solidFill>
                <a:schemeClr val="bg1"/>
              </a:solidFill>
              <a:latin typeface="Segoe UI Light" panose="020B0502040204020203" pitchFamily="34" charset="0"/>
              <a:ea typeface="Segoe UI" pitchFamily="34" charset="0"/>
              <a:cs typeface="Segoe UI Light" panose="020B0502040204020203" pitchFamily="34" charset="0"/>
            </a:endParaRPr>
          </a:p>
        </p:txBody>
      </p:sp>
      <p:pic>
        <p:nvPicPr>
          <p:cNvPr id="20" name="Picture 19">
            <a:extLst>
              <a:ext uri="{FF2B5EF4-FFF2-40B4-BE49-F238E27FC236}">
                <a16:creationId xmlns:a16="http://schemas.microsoft.com/office/drawing/2014/main" id="{B10FB953-2502-41C5-B313-8C9B2BC79539}"/>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145" y="6393788"/>
            <a:ext cx="473916" cy="473916"/>
          </a:xfrm>
          <a:prstGeom prst="rect">
            <a:avLst/>
          </a:prstGeom>
        </p:spPr>
      </p:pic>
      <p:pic>
        <p:nvPicPr>
          <p:cNvPr id="21" name="Picture 20">
            <a:extLst>
              <a:ext uri="{FF2B5EF4-FFF2-40B4-BE49-F238E27FC236}">
                <a16:creationId xmlns:a16="http://schemas.microsoft.com/office/drawing/2014/main" id="{EA37204D-DFDE-407E-9277-143B34A00A36}"/>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1284038" y="6410760"/>
            <a:ext cx="439972" cy="439972"/>
          </a:xfrm>
          <a:prstGeom prst="rect">
            <a:avLst/>
          </a:prstGeom>
        </p:spPr>
      </p:pic>
      <p:pic>
        <p:nvPicPr>
          <p:cNvPr id="22" name="Picture 21">
            <a:extLst>
              <a:ext uri="{FF2B5EF4-FFF2-40B4-BE49-F238E27FC236}">
                <a16:creationId xmlns:a16="http://schemas.microsoft.com/office/drawing/2014/main" id="{48547E06-E1AD-4172-AE29-CC0ED89197F7}"/>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9201803" y="6278405"/>
            <a:ext cx="1957457" cy="720038"/>
          </a:xfrm>
          <a:prstGeom prst="rect">
            <a:avLst/>
          </a:prstGeom>
        </p:spPr>
      </p:pic>
    </p:spTree>
    <p:extLst>
      <p:ext uri="{BB962C8B-B14F-4D97-AF65-F5344CB8AC3E}">
        <p14:creationId xmlns:p14="http://schemas.microsoft.com/office/powerpoint/2010/main" val="215399615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bit.ly/2DvoG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s://www.linkedin.com/in/gautamdsheth"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twitter.com/gautamdsheth" TargetMode="External"/><Relationship Id="rId5" Type="http://schemas.openxmlformats.org/officeDocument/2006/relationships/hyperlink" Target="https://gautamdsheth.wordpress.com/" TargetMode="External"/><Relationship Id="rId4" Type="http://schemas.openxmlformats.org/officeDocument/2006/relationships/hyperlink" Target="https://twitter.com/AnujaBhojan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55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9D89-5C40-4C8D-92C0-EBC8E86A8754}"/>
              </a:ext>
            </a:extLst>
          </p:cNvPr>
          <p:cNvSpPr>
            <a:spLocks noGrp="1"/>
          </p:cNvSpPr>
          <p:nvPr>
            <p:ph type="title"/>
          </p:nvPr>
        </p:nvSpPr>
        <p:spPr/>
        <p:txBody>
          <a:bodyPr/>
          <a:lstStyle/>
          <a:p>
            <a:r>
              <a:rPr lang="en-US" dirty="0"/>
              <a:t>Demo Time</a:t>
            </a:r>
            <a:endParaRPr lang="en-IN" dirty="0"/>
          </a:p>
        </p:txBody>
      </p:sp>
      <p:sp>
        <p:nvSpPr>
          <p:cNvPr id="3" name="Content Placeholder 2">
            <a:extLst>
              <a:ext uri="{FF2B5EF4-FFF2-40B4-BE49-F238E27FC236}">
                <a16:creationId xmlns:a16="http://schemas.microsoft.com/office/drawing/2014/main" id="{2B438608-5AC6-416F-A87A-7165ABE76B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0973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00278C-52C5-47F7-A4EF-BA6C64E100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567" b="13434"/>
          <a:stretch/>
        </p:blipFill>
        <p:spPr>
          <a:xfrm>
            <a:off x="20" y="10"/>
            <a:ext cx="12191980" cy="6857990"/>
          </a:xfrm>
          <a:prstGeom prst="rect">
            <a:avLst/>
          </a:prstGeom>
        </p:spPr>
      </p:pic>
    </p:spTree>
    <p:extLst>
      <p:ext uri="{BB962C8B-B14F-4D97-AF65-F5344CB8AC3E}">
        <p14:creationId xmlns:p14="http://schemas.microsoft.com/office/powerpoint/2010/main" val="292684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168F-F6DD-492C-9147-BC5C1C4D2FDB}"/>
              </a:ext>
            </a:extLst>
          </p:cNvPr>
          <p:cNvSpPr>
            <a:spLocks noGrp="1"/>
          </p:cNvSpPr>
          <p:nvPr>
            <p:ph type="title"/>
          </p:nvPr>
        </p:nvSpPr>
        <p:spPr/>
        <p:txBody>
          <a:bodyPr/>
          <a:lstStyle/>
          <a:p>
            <a:r>
              <a:rPr lang="en-IN">
                <a:solidFill>
                  <a:srgbClr val="F33E0D"/>
                </a:solidFill>
              </a:rPr>
              <a:t>Questions / AMA ?</a:t>
            </a:r>
            <a:br>
              <a:rPr lang="en-IN" dirty="0">
                <a:solidFill>
                  <a:srgbClr val="F33E0D"/>
                </a:solidFill>
              </a:rPr>
            </a:br>
            <a:endParaRPr lang="en-IN" dirty="0"/>
          </a:p>
        </p:txBody>
      </p:sp>
      <p:sp>
        <p:nvSpPr>
          <p:cNvPr id="3" name="Content Placeholder 2">
            <a:extLst>
              <a:ext uri="{FF2B5EF4-FFF2-40B4-BE49-F238E27FC236}">
                <a16:creationId xmlns:a16="http://schemas.microsoft.com/office/drawing/2014/main" id="{3C0E7C81-03A2-4818-8AF2-9F3C9F5CD1EC}"/>
              </a:ext>
            </a:extLst>
          </p:cNvPr>
          <p:cNvSpPr>
            <a:spLocks noGrp="1"/>
          </p:cNvSpPr>
          <p:nvPr>
            <p:ph idx="1"/>
          </p:nvPr>
        </p:nvSpPr>
        <p:spPr/>
        <p:txBody>
          <a:bodyPr/>
          <a:lstStyle/>
          <a:p>
            <a:r>
              <a:rPr lang="en-US" dirty="0"/>
              <a:t>RC India is hiring, do get in touch with me or Purvin. </a:t>
            </a:r>
            <a:endParaRPr lang="en-IN" dirty="0"/>
          </a:p>
        </p:txBody>
      </p:sp>
    </p:spTree>
    <p:extLst>
      <p:ext uri="{BB962C8B-B14F-4D97-AF65-F5344CB8AC3E}">
        <p14:creationId xmlns:p14="http://schemas.microsoft.com/office/powerpoint/2010/main" val="115813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751C-9F59-4FA6-B355-6BCB71D93778}"/>
              </a:ext>
            </a:extLst>
          </p:cNvPr>
          <p:cNvSpPr>
            <a:spLocks noGrp="1"/>
          </p:cNvSpPr>
          <p:nvPr>
            <p:ph type="title"/>
          </p:nvPr>
        </p:nvSpPr>
        <p:spPr>
          <a:xfrm>
            <a:off x="4965430" y="629268"/>
            <a:ext cx="6677221" cy="1286160"/>
          </a:xfrm>
        </p:spPr>
        <p:txBody>
          <a:bodyPr anchor="b">
            <a:normAutofit/>
          </a:bodyPr>
          <a:lstStyle/>
          <a:p>
            <a:r>
              <a:rPr lang="en-US" sz="3600" dirty="0"/>
              <a:t>THANK YOU !</a:t>
            </a:r>
            <a:endParaRPr lang="en-US" sz="4100" dirty="0"/>
          </a:p>
        </p:txBody>
      </p:sp>
      <p:cxnSp>
        <p:nvCxnSpPr>
          <p:cNvPr id="6"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19E2FE"/>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FE92FC3-FF12-45C1-A845-64566F6A4C5E}"/>
              </a:ext>
            </a:extLst>
          </p:cNvPr>
          <p:cNvSpPr>
            <a:spLocks noGrp="1"/>
          </p:cNvSpPr>
          <p:nvPr>
            <p:ph idx="1"/>
          </p:nvPr>
        </p:nvSpPr>
        <p:spPr>
          <a:xfrm>
            <a:off x="4965431" y="2438400"/>
            <a:ext cx="6586490" cy="3785419"/>
          </a:xfrm>
        </p:spPr>
        <p:txBody>
          <a:bodyPr>
            <a:normAutofit/>
          </a:bodyPr>
          <a:lstStyle/>
          <a:p>
            <a:pPr marL="0" indent="0">
              <a:buNone/>
            </a:pPr>
            <a:r>
              <a:rPr lang="en-US" sz="3200" dirty="0"/>
              <a:t>Please give us your feedback </a:t>
            </a:r>
            <a:r>
              <a:rPr lang="en-US" sz="3200" dirty="0">
                <a:sym typeface="Wingdings" panose="05000000000000000000" pitchFamily="2" charset="2"/>
              </a:rPr>
              <a:t></a:t>
            </a:r>
          </a:p>
          <a:p>
            <a:pPr marL="0" indent="0">
              <a:buNone/>
            </a:pPr>
            <a:endParaRPr lang="en-US" sz="3200" dirty="0"/>
          </a:p>
          <a:p>
            <a:pPr marL="0" indent="0">
              <a:buNone/>
            </a:pPr>
            <a:r>
              <a:rPr lang="en-US" sz="2000" dirty="0"/>
              <a:t>		Rate each session with  </a:t>
            </a:r>
          </a:p>
          <a:p>
            <a:pPr marL="0" indent="0">
              <a:buNone/>
            </a:pPr>
            <a:r>
              <a:rPr lang="en-US" sz="2000" dirty="0"/>
              <a:t>		</a:t>
            </a:r>
            <a:r>
              <a:rPr lang="en-US" sz="2000" b="1" dirty="0"/>
              <a:t>SPS Events Portal </a:t>
            </a:r>
            <a:r>
              <a:rPr lang="en-US" sz="2000" dirty="0"/>
              <a:t>from</a:t>
            </a:r>
          </a:p>
          <a:p>
            <a:pPr marL="0" indent="0">
              <a:buNone/>
            </a:pPr>
            <a:r>
              <a:rPr lang="en-US" sz="2000" b="1" dirty="0"/>
              <a:t>									</a:t>
            </a:r>
            <a:r>
              <a:rPr lang="en-US" sz="2000" b="1" dirty="0">
                <a:solidFill>
                  <a:schemeClr val="accent1"/>
                </a:solidFill>
                <a:hlinkClick r:id="rId2"/>
              </a:rPr>
              <a:t>https://bit.ly/2DvoGMS</a:t>
            </a:r>
            <a:r>
              <a:rPr lang="en-US" sz="2000" b="1" dirty="0">
                <a:solidFill>
                  <a:schemeClr val="accent1"/>
                </a:solidFill>
              </a:rPr>
              <a:t> </a:t>
            </a:r>
          </a:p>
          <a:p>
            <a:pPr marL="0" indent="0">
              <a:buNone/>
            </a:pPr>
            <a:endParaRPr lang="en-US" sz="3200" dirty="0"/>
          </a:p>
        </p:txBody>
      </p:sp>
      <p:pic>
        <p:nvPicPr>
          <p:cNvPr id="14" name="Picture 13" descr="A screenshot of a cell phone&#10;&#10;Description generated with very high confidence">
            <a:extLst>
              <a:ext uri="{FF2B5EF4-FFF2-40B4-BE49-F238E27FC236}">
                <a16:creationId xmlns:a16="http://schemas.microsoft.com/office/drawing/2014/main" id="{7C17A741-1C0D-4A86-9C0A-7297016ED248}"/>
              </a:ext>
            </a:extLst>
          </p:cNvPr>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32304"/>
            <a:ext cx="5029200" cy="3377940"/>
          </a:xfrm>
          <a:prstGeom prst="rect">
            <a:avLst/>
          </a:prstGeom>
        </p:spPr>
      </p:pic>
    </p:spTree>
    <p:extLst>
      <p:ext uri="{BB962C8B-B14F-4D97-AF65-F5344CB8AC3E}">
        <p14:creationId xmlns:p14="http://schemas.microsoft.com/office/powerpoint/2010/main" val="50866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C1D2-9308-49D6-BD88-831141F8DF8D}"/>
              </a:ext>
            </a:extLst>
          </p:cNvPr>
          <p:cNvSpPr>
            <a:spLocks noGrp="1"/>
          </p:cNvSpPr>
          <p:nvPr>
            <p:ph type="title"/>
          </p:nvPr>
        </p:nvSpPr>
        <p:spPr/>
        <p:txBody>
          <a:bodyPr/>
          <a:lstStyle/>
          <a:p>
            <a:r>
              <a:rPr lang="en-IN" b="1" dirty="0"/>
              <a:t>Introduction to the PnP Initiative with SharePoint</a:t>
            </a:r>
            <a:endParaRPr lang="en-US" dirty="0"/>
          </a:p>
        </p:txBody>
      </p:sp>
      <p:sp>
        <p:nvSpPr>
          <p:cNvPr id="3" name="Text Placeholder 2">
            <a:extLst>
              <a:ext uri="{FF2B5EF4-FFF2-40B4-BE49-F238E27FC236}">
                <a16:creationId xmlns:a16="http://schemas.microsoft.com/office/drawing/2014/main" id="{44CD61FA-D791-4453-BA5C-C219E5F5779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184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C2D1-D4AD-4A61-BC6D-1D879E9E4CC3}"/>
              </a:ext>
            </a:extLst>
          </p:cNvPr>
          <p:cNvSpPr>
            <a:spLocks noGrp="1"/>
          </p:cNvSpPr>
          <p:nvPr>
            <p:ph type="title"/>
          </p:nvPr>
        </p:nvSpPr>
        <p:spPr/>
        <p:txBody>
          <a:bodyPr/>
          <a:lstStyle/>
          <a:p>
            <a:r>
              <a:rPr lang="en-US" dirty="0"/>
              <a:t>About me</a:t>
            </a:r>
          </a:p>
        </p:txBody>
      </p:sp>
      <p:pic>
        <p:nvPicPr>
          <p:cNvPr id="4" name="Content Placeholder 3">
            <a:extLst>
              <a:ext uri="{FF2B5EF4-FFF2-40B4-BE49-F238E27FC236}">
                <a16:creationId xmlns:a16="http://schemas.microsoft.com/office/drawing/2014/main" id="{3B674F90-32ED-45E0-AC82-4A3B7BD968F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0779" t="51741" r="19513" b="4875"/>
          <a:stretch/>
        </p:blipFill>
        <p:spPr>
          <a:xfrm>
            <a:off x="838200" y="1799515"/>
            <a:ext cx="3294290" cy="2872696"/>
          </a:xfrm>
          <a:prstGeom prst="ellipse">
            <a:avLst/>
          </a:prstGeom>
        </p:spPr>
      </p:pic>
      <p:sp>
        <p:nvSpPr>
          <p:cNvPr id="5" name="TextBox 4">
            <a:extLst>
              <a:ext uri="{FF2B5EF4-FFF2-40B4-BE49-F238E27FC236}">
                <a16:creationId xmlns:a16="http://schemas.microsoft.com/office/drawing/2014/main" id="{38505BC7-4B92-4840-B366-7752A7AEACFC}"/>
              </a:ext>
            </a:extLst>
          </p:cNvPr>
          <p:cNvSpPr txBox="1"/>
          <p:nvPr/>
        </p:nvSpPr>
        <p:spPr>
          <a:xfrm>
            <a:off x="6170601" y="2081701"/>
            <a:ext cx="5183199" cy="2585323"/>
          </a:xfrm>
          <a:prstGeom prst="rect">
            <a:avLst/>
          </a:prstGeom>
          <a:noFill/>
        </p:spPr>
        <p:txBody>
          <a:bodyPr wrap="square" rtlCol="0">
            <a:spAutoFit/>
          </a:bodyPr>
          <a:lstStyle/>
          <a:p>
            <a:r>
              <a:rPr lang="en-IN" b="1" dirty="0">
                <a:solidFill>
                  <a:srgbClr val="F33E0D"/>
                </a:solidFill>
              </a:rPr>
              <a:t>Gautam Sheth</a:t>
            </a:r>
          </a:p>
          <a:p>
            <a:r>
              <a:rPr lang="en-IN" dirty="0">
                <a:solidFill>
                  <a:srgbClr val="F33E0D"/>
                </a:solidFill>
              </a:rPr>
              <a:t>Technical Consultant at Rapid Circle India</a:t>
            </a:r>
          </a:p>
          <a:p>
            <a:endParaRPr lang="en-US" dirty="0">
              <a:hlinkClick r:id="rId4"/>
            </a:endParaRPr>
          </a:p>
          <a:p>
            <a:r>
              <a:rPr lang="en-US" dirty="0">
                <a:hlinkClick r:id="rId4"/>
              </a:rPr>
              <a:t>h</a:t>
            </a:r>
            <a:r>
              <a:rPr lang="en-IN" dirty="0">
                <a:hlinkClick r:id="rId4"/>
              </a:rPr>
              <a:t>ttps://github.com/gautamdsheth</a:t>
            </a:r>
          </a:p>
          <a:p>
            <a:r>
              <a:rPr lang="en-IN" dirty="0">
                <a:hlinkClick r:id="rId5"/>
              </a:rPr>
              <a:t>https://gautamdsheth.wordpress.com/</a:t>
            </a:r>
            <a:endParaRPr lang="en-IN" dirty="0">
              <a:hlinkClick r:id="rId6"/>
            </a:endParaRPr>
          </a:p>
          <a:p>
            <a:r>
              <a:rPr lang="en-IN" dirty="0">
                <a:hlinkClick r:id="rId6"/>
              </a:rPr>
              <a:t>https://twitter.com/gautamdsheth</a:t>
            </a:r>
            <a:endParaRPr lang="en-IN" dirty="0"/>
          </a:p>
          <a:p>
            <a:r>
              <a:rPr lang="en-IN" dirty="0">
                <a:hlinkClick r:id="rId7"/>
              </a:rPr>
              <a:t>https://www.linkedin.com/in/gautamdsheth</a:t>
            </a:r>
            <a:endParaRPr lang="en-IN" dirty="0"/>
          </a:p>
          <a:p>
            <a:endParaRPr lang="en-IN" dirty="0"/>
          </a:p>
          <a:p>
            <a:endParaRPr lang="en-IN" dirty="0"/>
          </a:p>
        </p:txBody>
      </p:sp>
    </p:spTree>
    <p:extLst>
      <p:ext uri="{BB962C8B-B14F-4D97-AF65-F5344CB8AC3E}">
        <p14:creationId xmlns:p14="http://schemas.microsoft.com/office/powerpoint/2010/main" val="335490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E0D6-E289-41C9-B5D6-05ABF2DD5A8F}"/>
              </a:ext>
            </a:extLst>
          </p:cNvPr>
          <p:cNvSpPr>
            <a:spLocks noGrp="1"/>
          </p:cNvSpPr>
          <p:nvPr>
            <p:ph type="title"/>
          </p:nvPr>
        </p:nvSpPr>
        <p:spPr/>
        <p:txBody>
          <a:bodyPr/>
          <a:lstStyle/>
          <a:p>
            <a:r>
              <a:rPr lang="en-US" dirty="0"/>
              <a:t>Why am I here ? </a:t>
            </a:r>
            <a:br>
              <a:rPr lang="en-US" dirty="0"/>
            </a:br>
            <a:endParaRPr lang="en-IN" dirty="0"/>
          </a:p>
        </p:txBody>
      </p:sp>
      <p:sp>
        <p:nvSpPr>
          <p:cNvPr id="3" name="Content Placeholder 2">
            <a:extLst>
              <a:ext uri="{FF2B5EF4-FFF2-40B4-BE49-F238E27FC236}">
                <a16:creationId xmlns:a16="http://schemas.microsoft.com/office/drawing/2014/main" id="{B762E050-E024-4D17-B857-6E3D14DB18B6}"/>
              </a:ext>
            </a:extLst>
          </p:cNvPr>
          <p:cNvSpPr>
            <a:spLocks noGrp="1"/>
          </p:cNvSpPr>
          <p:nvPr>
            <p:ph idx="1"/>
          </p:nvPr>
        </p:nvSpPr>
        <p:spPr/>
        <p:txBody>
          <a:bodyPr/>
          <a:lstStyle/>
          <a:p>
            <a:r>
              <a:rPr lang="en-US" dirty="0"/>
              <a:t>To give introduction about PnP </a:t>
            </a:r>
            <a:endParaRPr lang="en-IN" dirty="0"/>
          </a:p>
          <a:p>
            <a:r>
              <a:rPr lang="en-US" dirty="0"/>
              <a:t>Why we should consider PnP ? </a:t>
            </a:r>
          </a:p>
          <a:p>
            <a:r>
              <a:rPr lang="en-US" dirty="0"/>
              <a:t>Introduce various components available under PnP</a:t>
            </a:r>
          </a:p>
          <a:p>
            <a:r>
              <a:rPr lang="en-US" dirty="0"/>
              <a:t>Demo how you can benefit from using them </a:t>
            </a:r>
          </a:p>
          <a:p>
            <a:r>
              <a:rPr lang="en-US" dirty="0"/>
              <a:t>Motivate you to contribute back</a:t>
            </a:r>
          </a:p>
          <a:p>
            <a:r>
              <a:rPr lang="en-US" dirty="0"/>
              <a:t>Q &amp; A</a:t>
            </a:r>
            <a:endParaRPr lang="en-IN" dirty="0"/>
          </a:p>
          <a:p>
            <a:endParaRPr lang="en-US" dirty="0"/>
          </a:p>
        </p:txBody>
      </p:sp>
    </p:spTree>
    <p:extLst>
      <p:ext uri="{BB962C8B-B14F-4D97-AF65-F5344CB8AC3E}">
        <p14:creationId xmlns:p14="http://schemas.microsoft.com/office/powerpoint/2010/main" val="85632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2404-FA26-4C91-8F74-B0C55623E1C9}"/>
              </a:ext>
            </a:extLst>
          </p:cNvPr>
          <p:cNvSpPr>
            <a:spLocks noGrp="1"/>
          </p:cNvSpPr>
          <p:nvPr>
            <p:ph type="title"/>
          </p:nvPr>
        </p:nvSpPr>
        <p:spPr/>
        <p:txBody>
          <a:bodyPr/>
          <a:lstStyle/>
          <a:p>
            <a:r>
              <a:rPr lang="en-US" dirty="0"/>
              <a:t>Introduction about PnP</a:t>
            </a:r>
            <a:endParaRPr lang="en-IN" dirty="0"/>
          </a:p>
        </p:txBody>
      </p:sp>
      <p:sp>
        <p:nvSpPr>
          <p:cNvPr id="3" name="Content Placeholder 2">
            <a:extLst>
              <a:ext uri="{FF2B5EF4-FFF2-40B4-BE49-F238E27FC236}">
                <a16:creationId xmlns:a16="http://schemas.microsoft.com/office/drawing/2014/main" id="{8B4833E0-4DD7-4E94-A802-A0DFFF5DC67B}"/>
              </a:ext>
            </a:extLst>
          </p:cNvPr>
          <p:cNvSpPr>
            <a:spLocks noGrp="1"/>
          </p:cNvSpPr>
          <p:nvPr>
            <p:ph idx="1"/>
          </p:nvPr>
        </p:nvSpPr>
        <p:spPr/>
        <p:txBody>
          <a:bodyPr/>
          <a:lstStyle/>
          <a:p>
            <a:r>
              <a:rPr lang="en-US" dirty="0"/>
              <a:t>Fully open source initiative started by Microsoft engineering and now coordinated by them along with Microsoft MVPs</a:t>
            </a:r>
          </a:p>
          <a:p>
            <a:r>
              <a:rPr lang="en-US" dirty="0"/>
              <a:t>It controls SharePoint development documentation, samples, reusable controls, and other relevant open-source initiatives related to SharePoint development.</a:t>
            </a:r>
          </a:p>
          <a:p>
            <a:r>
              <a:rPr lang="en-US" dirty="0"/>
              <a:t>Sharing is Caring.</a:t>
            </a:r>
          </a:p>
          <a:p>
            <a:endParaRPr lang="en-IN" dirty="0"/>
          </a:p>
        </p:txBody>
      </p:sp>
    </p:spTree>
    <p:extLst>
      <p:ext uri="{BB962C8B-B14F-4D97-AF65-F5344CB8AC3E}">
        <p14:creationId xmlns:p14="http://schemas.microsoft.com/office/powerpoint/2010/main" val="225014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37F8-A582-4F58-A60C-D2BB7120E3FE}"/>
              </a:ext>
            </a:extLst>
          </p:cNvPr>
          <p:cNvSpPr>
            <a:spLocks noGrp="1"/>
          </p:cNvSpPr>
          <p:nvPr>
            <p:ph type="title"/>
          </p:nvPr>
        </p:nvSpPr>
        <p:spPr/>
        <p:txBody>
          <a:bodyPr/>
          <a:lstStyle/>
          <a:p>
            <a:r>
              <a:rPr lang="en-US" dirty="0"/>
              <a:t>Why we should consider PnP ?</a:t>
            </a:r>
            <a:endParaRPr lang="en-IN" dirty="0"/>
          </a:p>
        </p:txBody>
      </p:sp>
      <p:sp>
        <p:nvSpPr>
          <p:cNvPr id="4" name="Rounded Rectangle 5">
            <a:extLst>
              <a:ext uri="{FF2B5EF4-FFF2-40B4-BE49-F238E27FC236}">
                <a16:creationId xmlns:a16="http://schemas.microsoft.com/office/drawing/2014/main" id="{09274629-063A-4EA3-B72A-0A0B1AD4D103}"/>
              </a:ext>
            </a:extLst>
          </p:cNvPr>
          <p:cNvSpPr/>
          <p:nvPr/>
        </p:nvSpPr>
        <p:spPr>
          <a:xfrm>
            <a:off x="79461" y="2306795"/>
            <a:ext cx="2025748" cy="1872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Controls directly coming from Microsoft Engineering</a:t>
            </a:r>
          </a:p>
        </p:txBody>
      </p:sp>
      <p:sp>
        <p:nvSpPr>
          <p:cNvPr id="5" name="Rounded Rectangle 6">
            <a:extLst>
              <a:ext uri="{FF2B5EF4-FFF2-40B4-BE49-F238E27FC236}">
                <a16:creationId xmlns:a16="http://schemas.microsoft.com/office/drawing/2014/main" id="{06B5C5BB-DA33-4E66-828D-8B0EE85AEE5D}"/>
              </a:ext>
            </a:extLst>
          </p:cNvPr>
          <p:cNvSpPr/>
          <p:nvPr/>
        </p:nvSpPr>
        <p:spPr>
          <a:xfrm>
            <a:off x="2568649" y="2306795"/>
            <a:ext cx="2025748" cy="187241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Don’t reinvent the Wheel</a:t>
            </a:r>
          </a:p>
        </p:txBody>
      </p:sp>
      <p:sp>
        <p:nvSpPr>
          <p:cNvPr id="6" name="Rounded Rectangle 7">
            <a:extLst>
              <a:ext uri="{FF2B5EF4-FFF2-40B4-BE49-F238E27FC236}">
                <a16:creationId xmlns:a16="http://schemas.microsoft.com/office/drawing/2014/main" id="{D75DB0D4-A27E-417F-976B-45A7D05E3600}"/>
              </a:ext>
            </a:extLst>
          </p:cNvPr>
          <p:cNvSpPr/>
          <p:nvPr/>
        </p:nvSpPr>
        <p:spPr>
          <a:xfrm>
            <a:off x="5063004" y="2332888"/>
            <a:ext cx="2025748" cy="18724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Speed up development</a:t>
            </a:r>
          </a:p>
        </p:txBody>
      </p:sp>
      <p:sp>
        <p:nvSpPr>
          <p:cNvPr id="7" name="Rounded Rectangle 8">
            <a:extLst>
              <a:ext uri="{FF2B5EF4-FFF2-40B4-BE49-F238E27FC236}">
                <a16:creationId xmlns:a16="http://schemas.microsoft.com/office/drawing/2014/main" id="{3F043AFB-2433-4C2D-BD25-2D5BC9EDA0F3}"/>
              </a:ext>
            </a:extLst>
          </p:cNvPr>
          <p:cNvSpPr/>
          <p:nvPr/>
        </p:nvSpPr>
        <p:spPr>
          <a:xfrm>
            <a:off x="7552192" y="2332888"/>
            <a:ext cx="2025748" cy="187241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Community driven ideas and questions are always welcome</a:t>
            </a:r>
          </a:p>
        </p:txBody>
      </p:sp>
      <p:sp>
        <p:nvSpPr>
          <p:cNvPr id="8" name="Rounded Rectangle 9">
            <a:extLst>
              <a:ext uri="{FF2B5EF4-FFF2-40B4-BE49-F238E27FC236}">
                <a16:creationId xmlns:a16="http://schemas.microsoft.com/office/drawing/2014/main" id="{3999C42A-3C58-4D55-AE7A-B8E53DD77CDF}"/>
              </a:ext>
            </a:extLst>
          </p:cNvPr>
          <p:cNvSpPr/>
          <p:nvPr/>
        </p:nvSpPr>
        <p:spPr>
          <a:xfrm>
            <a:off x="10041380" y="2332888"/>
            <a:ext cx="2025748" cy="1872410"/>
          </a:xfrm>
          <a:prstGeom prst="roundRect">
            <a:avLst/>
          </a:prstGeom>
          <a:solidFill>
            <a:srgbClr val="F33E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Supports SharePoint </a:t>
            </a:r>
            <a:r>
              <a:rPr lang="en-IN" dirty="0" err="1"/>
              <a:t>on-premise</a:t>
            </a:r>
            <a:r>
              <a:rPr lang="en-IN" dirty="0"/>
              <a:t> 2013/2016 and will support upcoming 2019</a:t>
            </a:r>
          </a:p>
        </p:txBody>
      </p:sp>
    </p:spTree>
    <p:extLst>
      <p:ext uri="{BB962C8B-B14F-4D97-AF65-F5344CB8AC3E}">
        <p14:creationId xmlns:p14="http://schemas.microsoft.com/office/powerpoint/2010/main" val="20604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7102-D100-4274-B196-0EBCA068C90D}"/>
              </a:ext>
            </a:extLst>
          </p:cNvPr>
          <p:cNvSpPr>
            <a:spLocks noGrp="1"/>
          </p:cNvSpPr>
          <p:nvPr>
            <p:ph type="title"/>
          </p:nvPr>
        </p:nvSpPr>
        <p:spPr/>
        <p:txBody>
          <a:bodyPr/>
          <a:lstStyle/>
          <a:p>
            <a:r>
              <a:rPr lang="en-IN" dirty="0"/>
              <a:t>Numbers don’t lie</a:t>
            </a:r>
          </a:p>
        </p:txBody>
      </p:sp>
      <p:pic>
        <p:nvPicPr>
          <p:cNvPr id="4" name="Content Placeholder 3">
            <a:extLst>
              <a:ext uri="{FF2B5EF4-FFF2-40B4-BE49-F238E27FC236}">
                <a16:creationId xmlns:a16="http://schemas.microsoft.com/office/drawing/2014/main" id="{5068F5C2-36F4-4CA5-8FE9-C93C7FA08743}"/>
              </a:ext>
            </a:extLst>
          </p:cNvPr>
          <p:cNvPicPr>
            <a:picLocks noGrp="1" noChangeAspect="1"/>
          </p:cNvPicPr>
          <p:nvPr>
            <p:ph idx="1"/>
          </p:nvPr>
        </p:nvPicPr>
        <p:blipFill>
          <a:blip r:embed="rId3"/>
          <a:stretch>
            <a:fillRect/>
          </a:stretch>
        </p:blipFill>
        <p:spPr>
          <a:xfrm>
            <a:off x="2124033" y="1825625"/>
            <a:ext cx="7943934" cy="4351338"/>
          </a:xfrm>
          <a:prstGeom prst="rect">
            <a:avLst/>
          </a:prstGeom>
        </p:spPr>
      </p:pic>
    </p:spTree>
    <p:extLst>
      <p:ext uri="{BB962C8B-B14F-4D97-AF65-F5344CB8AC3E}">
        <p14:creationId xmlns:p14="http://schemas.microsoft.com/office/powerpoint/2010/main" val="66737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CCAA-1FB7-4CFD-A970-4A7DA81BAEAC}"/>
              </a:ext>
            </a:extLst>
          </p:cNvPr>
          <p:cNvSpPr>
            <a:spLocks noGrp="1"/>
          </p:cNvSpPr>
          <p:nvPr>
            <p:ph type="title"/>
          </p:nvPr>
        </p:nvSpPr>
        <p:spPr/>
        <p:txBody>
          <a:bodyPr/>
          <a:lstStyle/>
          <a:p>
            <a:r>
              <a:rPr lang="en-US" dirty="0"/>
              <a:t>3 pillars of PnP</a:t>
            </a:r>
            <a:endParaRPr lang="en-IN" dirty="0"/>
          </a:p>
        </p:txBody>
      </p:sp>
      <p:sp>
        <p:nvSpPr>
          <p:cNvPr id="3" name="Content Placeholder 2">
            <a:extLst>
              <a:ext uri="{FF2B5EF4-FFF2-40B4-BE49-F238E27FC236}">
                <a16:creationId xmlns:a16="http://schemas.microsoft.com/office/drawing/2014/main" id="{7DDAFB88-7224-44FF-B2EC-D3A9D0E97A6A}"/>
              </a:ext>
            </a:extLst>
          </p:cNvPr>
          <p:cNvSpPr>
            <a:spLocks noGrp="1"/>
          </p:cNvSpPr>
          <p:nvPr>
            <p:ph idx="1"/>
          </p:nvPr>
        </p:nvSpPr>
        <p:spPr/>
        <p:txBody>
          <a:bodyPr/>
          <a:lstStyle/>
          <a:p>
            <a:endParaRPr lang="en-IN" dirty="0"/>
          </a:p>
        </p:txBody>
      </p:sp>
      <p:graphicFrame>
        <p:nvGraphicFramePr>
          <p:cNvPr id="4" name="Diagram 3">
            <a:extLst>
              <a:ext uri="{FF2B5EF4-FFF2-40B4-BE49-F238E27FC236}">
                <a16:creationId xmlns:a16="http://schemas.microsoft.com/office/drawing/2014/main" id="{D8DEE81F-AD36-4F1C-AD94-DBA0FED795A9}"/>
              </a:ext>
            </a:extLst>
          </p:cNvPr>
          <p:cNvGraphicFramePr/>
          <p:nvPr>
            <p:extLst>
              <p:ext uri="{D42A27DB-BD31-4B8C-83A1-F6EECF244321}">
                <p14:modId xmlns:p14="http://schemas.microsoft.com/office/powerpoint/2010/main" val="3953447312"/>
              </p:ext>
            </p:extLst>
          </p:nvPr>
        </p:nvGraphicFramePr>
        <p:xfrm>
          <a:off x="808109" y="1322438"/>
          <a:ext cx="10863056" cy="4878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A7941129-43C6-4171-99E7-57F9A39A4CAB}"/>
              </a:ext>
            </a:extLst>
          </p:cNvPr>
          <p:cNvCxnSpPr/>
          <p:nvPr/>
        </p:nvCxnSpPr>
        <p:spPr>
          <a:xfrm flipV="1">
            <a:off x="0" y="5937851"/>
            <a:ext cx="12192000" cy="268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87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CB6A-7094-48FB-9AB4-1D10A4A7AD32}"/>
              </a:ext>
            </a:extLst>
          </p:cNvPr>
          <p:cNvSpPr>
            <a:spLocks noGrp="1"/>
          </p:cNvSpPr>
          <p:nvPr>
            <p:ph type="title"/>
          </p:nvPr>
        </p:nvSpPr>
        <p:spPr/>
        <p:txBody>
          <a:bodyPr/>
          <a:lstStyle/>
          <a:p>
            <a:r>
              <a:rPr lang="en-US" dirty="0"/>
              <a:t>Major components</a:t>
            </a:r>
            <a:br>
              <a:rPr lang="en-US" dirty="0"/>
            </a:br>
            <a:endParaRPr lang="en-IN" dirty="0"/>
          </a:p>
        </p:txBody>
      </p:sp>
      <p:sp>
        <p:nvSpPr>
          <p:cNvPr id="3" name="Content Placeholder 2">
            <a:extLst>
              <a:ext uri="{FF2B5EF4-FFF2-40B4-BE49-F238E27FC236}">
                <a16:creationId xmlns:a16="http://schemas.microsoft.com/office/drawing/2014/main" id="{9E708DCA-602F-4A72-BBEB-98DB528C0293}"/>
              </a:ext>
            </a:extLst>
          </p:cNvPr>
          <p:cNvSpPr>
            <a:spLocks noGrp="1"/>
          </p:cNvSpPr>
          <p:nvPr>
            <p:ph idx="1"/>
          </p:nvPr>
        </p:nvSpPr>
        <p:spPr/>
        <p:txBody>
          <a:bodyPr/>
          <a:lstStyle/>
          <a:p>
            <a:endParaRPr lang="en-IN" dirty="0"/>
          </a:p>
        </p:txBody>
      </p:sp>
      <p:sp>
        <p:nvSpPr>
          <p:cNvPr id="4" name="Title 1">
            <a:extLst>
              <a:ext uri="{FF2B5EF4-FFF2-40B4-BE49-F238E27FC236}">
                <a16:creationId xmlns:a16="http://schemas.microsoft.com/office/drawing/2014/main" id="{E31D8AF7-2EF8-4DE3-A129-41E448BFCAE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a:lstStyle>
          <a:p>
            <a:endParaRPr lang="en-IN" dirty="0"/>
          </a:p>
        </p:txBody>
      </p:sp>
      <p:graphicFrame>
        <p:nvGraphicFramePr>
          <p:cNvPr id="5" name="Diagram 4">
            <a:extLst>
              <a:ext uri="{FF2B5EF4-FFF2-40B4-BE49-F238E27FC236}">
                <a16:creationId xmlns:a16="http://schemas.microsoft.com/office/drawing/2014/main" id="{AB7863D0-3E63-4514-993B-FDB1EF60B9B0}"/>
              </a:ext>
            </a:extLst>
          </p:cNvPr>
          <p:cNvGraphicFramePr/>
          <p:nvPr>
            <p:extLst>
              <p:ext uri="{D42A27DB-BD31-4B8C-83A1-F6EECF244321}">
                <p14:modId xmlns:p14="http://schemas.microsoft.com/office/powerpoint/2010/main" val="4095661722"/>
              </p:ext>
            </p:extLst>
          </p:nvPr>
        </p:nvGraphicFramePr>
        <p:xfrm>
          <a:off x="808109" y="1322438"/>
          <a:ext cx="10863056" cy="4878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a:extLst>
              <a:ext uri="{FF2B5EF4-FFF2-40B4-BE49-F238E27FC236}">
                <a16:creationId xmlns:a16="http://schemas.microsoft.com/office/drawing/2014/main" id="{095F21FD-8D28-49C1-9DD9-22D776073C36}"/>
              </a:ext>
            </a:extLst>
          </p:cNvPr>
          <p:cNvCxnSpPr/>
          <p:nvPr/>
        </p:nvCxnSpPr>
        <p:spPr>
          <a:xfrm flipV="1">
            <a:off x="0" y="5937851"/>
            <a:ext cx="12192000" cy="268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30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BBA907-1A97-496F-BB3B-890919E9CA51}"/>
</file>

<file path=customXml/itemProps2.xml><?xml version="1.0" encoding="utf-8"?>
<ds:datastoreItem xmlns:ds="http://schemas.openxmlformats.org/officeDocument/2006/customXml" ds:itemID="{0FF827E6-8DDF-4632-815C-E89461429C32}"/>
</file>

<file path=customXml/itemProps3.xml><?xml version="1.0" encoding="utf-8"?>
<ds:datastoreItem xmlns:ds="http://schemas.openxmlformats.org/officeDocument/2006/customXml" ds:itemID="{47D4EAE3-4213-49F2-ADB7-73E3FCF41F75}"/>
</file>

<file path=docProps/app.xml><?xml version="1.0" encoding="utf-8"?>
<Properties xmlns="http://schemas.openxmlformats.org/officeDocument/2006/extended-properties" xmlns:vt="http://schemas.openxmlformats.org/officeDocument/2006/docPropsVTypes">
  <TotalTime>288</TotalTime>
  <Words>762</Words>
  <Application>Microsoft Office PowerPoint</Application>
  <PresentationFormat>Widescreen</PresentationFormat>
  <Paragraphs>152</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Microsoft YaHei Light</vt:lpstr>
      <vt:lpstr>Arial</vt:lpstr>
      <vt:lpstr>Calibri</vt:lpstr>
      <vt:lpstr>Segoe UI</vt:lpstr>
      <vt:lpstr>Segoe UI Light</vt:lpstr>
      <vt:lpstr>Wingdings</vt:lpstr>
      <vt:lpstr>Office Theme</vt:lpstr>
      <vt:lpstr>PowerPoint Presentation</vt:lpstr>
      <vt:lpstr>Introduction to the PnP Initiative with SharePoint</vt:lpstr>
      <vt:lpstr>About me</vt:lpstr>
      <vt:lpstr>Why am I here ?  </vt:lpstr>
      <vt:lpstr>Introduction about PnP</vt:lpstr>
      <vt:lpstr>Why we should consider PnP ?</vt:lpstr>
      <vt:lpstr>Numbers don’t lie</vt:lpstr>
      <vt:lpstr>3 pillars of PnP</vt:lpstr>
      <vt:lpstr>Major components </vt:lpstr>
      <vt:lpstr>Demo Time</vt:lpstr>
      <vt:lpstr>PowerPoint Presentation</vt:lpstr>
      <vt:lpstr>Questions / AMA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 Sheth</dc:creator>
  <cp:lastModifiedBy>Gautam Sheth</cp:lastModifiedBy>
  <cp:revision>50</cp:revision>
  <dcterms:created xsi:type="dcterms:W3CDTF">2018-11-14T07:10:04Z</dcterms:created>
  <dcterms:modified xsi:type="dcterms:W3CDTF">2018-11-21T10:32:38Z</dcterms:modified>
</cp:coreProperties>
</file>