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6CBED-2018-45E0-B9F4-A4494A012117}" v="67" dt="2025-01-11T05:20:16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suthar" userId="d0a1da2e9aeeb022" providerId="LiveId" clId="{7DF6CBED-2018-45E0-B9F4-A4494A012117}"/>
    <pc:docChg chg="custSel delSld modSld">
      <pc:chgData name="Ashok suthar" userId="d0a1da2e9aeeb022" providerId="LiveId" clId="{7DF6CBED-2018-45E0-B9F4-A4494A012117}" dt="2025-01-11T05:20:45.516" v="514" actId="20577"/>
      <pc:docMkLst>
        <pc:docMk/>
      </pc:docMkLst>
      <pc:sldChg chg="addSp delSp modSp mod">
        <pc:chgData name="Ashok suthar" userId="d0a1da2e9aeeb022" providerId="LiveId" clId="{7DF6CBED-2018-45E0-B9F4-A4494A012117}" dt="2025-01-11T05:20:45.516" v="514" actId="20577"/>
        <pc:sldMkLst>
          <pc:docMk/>
          <pc:sldMk cId="2355287507" sldId="256"/>
        </pc:sldMkLst>
        <pc:spChg chg="mod">
          <ac:chgData name="Ashok suthar" userId="d0a1da2e9aeeb022" providerId="LiveId" clId="{7DF6CBED-2018-45E0-B9F4-A4494A012117}" dt="2025-01-11T04:40:14.668" v="119" actId="20577"/>
          <ac:spMkLst>
            <pc:docMk/>
            <pc:sldMk cId="2355287507" sldId="256"/>
            <ac:spMk id="2" creationId="{6340A96B-B15F-0CE4-0215-8E91E98EF7F9}"/>
          </ac:spMkLst>
        </pc:spChg>
        <pc:spChg chg="mod">
          <ac:chgData name="Ashok suthar" userId="d0a1da2e9aeeb022" providerId="LiveId" clId="{7DF6CBED-2018-45E0-B9F4-A4494A012117}" dt="2025-01-11T05:20:45.516" v="514" actId="20577"/>
          <ac:spMkLst>
            <pc:docMk/>
            <pc:sldMk cId="2355287507" sldId="256"/>
            <ac:spMk id="3" creationId="{F09C1B22-DE86-059D-BB34-FB56F8AC03C7}"/>
          </ac:spMkLst>
        </pc:spChg>
        <pc:picChg chg="del">
          <ac:chgData name="Ashok suthar" userId="d0a1da2e9aeeb022" providerId="LiveId" clId="{7DF6CBED-2018-45E0-B9F4-A4494A012117}" dt="2025-01-11T05:03:17.018" v="272" actId="478"/>
          <ac:picMkLst>
            <pc:docMk/>
            <pc:sldMk cId="2355287507" sldId="256"/>
            <ac:picMk id="5" creationId="{7A8C3FA2-EE52-C799-8DBF-3FFA8A3A06DF}"/>
          </ac:picMkLst>
        </pc:picChg>
        <pc:picChg chg="add mod">
          <ac:chgData name="Ashok suthar" userId="d0a1da2e9aeeb022" providerId="LiveId" clId="{7DF6CBED-2018-45E0-B9F4-A4494A012117}" dt="2025-01-11T05:20:23.444" v="484" actId="1076"/>
          <ac:picMkLst>
            <pc:docMk/>
            <pc:sldMk cId="2355287507" sldId="256"/>
            <ac:picMk id="7" creationId="{973ABFBC-28C6-E3DB-D3BB-18256831F899}"/>
          </ac:picMkLst>
        </pc:picChg>
        <pc:picChg chg="del">
          <ac:chgData name="Ashok suthar" userId="d0a1da2e9aeeb022" providerId="LiveId" clId="{7DF6CBED-2018-45E0-B9F4-A4494A012117}" dt="2025-01-11T04:41:08.092" v="171" actId="478"/>
          <ac:picMkLst>
            <pc:docMk/>
            <pc:sldMk cId="2355287507" sldId="256"/>
            <ac:picMk id="1026" creationId="{E46B28D2-0DC1-F1C3-5079-79991178B870}"/>
          </ac:picMkLst>
        </pc:picChg>
      </pc:sldChg>
      <pc:sldChg chg="addSp delSp modSp mod">
        <pc:chgData name="Ashok suthar" userId="d0a1da2e9aeeb022" providerId="LiveId" clId="{7DF6CBED-2018-45E0-B9F4-A4494A012117}" dt="2025-01-11T05:08:48.052" v="280" actId="1076"/>
        <pc:sldMkLst>
          <pc:docMk/>
          <pc:sldMk cId="795580995" sldId="257"/>
        </pc:sldMkLst>
        <pc:spChg chg="add del mod">
          <ac:chgData name="Ashok suthar" userId="d0a1da2e9aeeb022" providerId="LiveId" clId="{7DF6CBED-2018-45E0-B9F4-A4494A012117}" dt="2025-01-11T04:49:14.415" v="178"/>
          <ac:spMkLst>
            <pc:docMk/>
            <pc:sldMk cId="795580995" sldId="257"/>
            <ac:spMk id="3" creationId="{A1ED686A-AC99-9889-1293-374E4AA98F6E}"/>
          </ac:spMkLst>
        </pc:spChg>
        <pc:spChg chg="mod">
          <ac:chgData name="Ashok suthar" userId="d0a1da2e9aeeb022" providerId="LiveId" clId="{7DF6CBED-2018-45E0-B9F4-A4494A012117}" dt="2025-01-11T04:41:15.199" v="172" actId="20577"/>
          <ac:spMkLst>
            <pc:docMk/>
            <pc:sldMk cId="795580995" sldId="257"/>
            <ac:spMk id="4" creationId="{2AC02FF8-F8B0-21D5-16B2-BA60EC22C0EA}"/>
          </ac:spMkLst>
        </pc:spChg>
        <pc:spChg chg="add mod">
          <ac:chgData name="Ashok suthar" userId="d0a1da2e9aeeb022" providerId="LiveId" clId="{7DF6CBED-2018-45E0-B9F4-A4494A012117}" dt="2025-01-11T04:49:47.894" v="187" actId="1076"/>
          <ac:spMkLst>
            <pc:docMk/>
            <pc:sldMk cId="795580995" sldId="257"/>
            <ac:spMk id="6" creationId="{86AEC0F0-BF76-0419-D30E-CDF2FC824A87}"/>
          </ac:spMkLst>
        </pc:spChg>
        <pc:picChg chg="add mod">
          <ac:chgData name="Ashok suthar" userId="d0a1da2e9aeeb022" providerId="LiveId" clId="{7DF6CBED-2018-45E0-B9F4-A4494A012117}" dt="2025-01-11T05:08:48.052" v="280" actId="1076"/>
          <ac:picMkLst>
            <pc:docMk/>
            <pc:sldMk cId="795580995" sldId="257"/>
            <ac:picMk id="1027" creationId="{301E1DF9-7521-2A75-EBD1-26AEBA920D21}"/>
          </ac:picMkLst>
        </pc:picChg>
        <pc:picChg chg="del">
          <ac:chgData name="Ashok suthar" userId="d0a1da2e9aeeb022" providerId="LiveId" clId="{7DF6CBED-2018-45E0-B9F4-A4494A012117}" dt="2025-01-11T05:03:13.850" v="271" actId="478"/>
          <ac:picMkLst>
            <pc:docMk/>
            <pc:sldMk cId="795580995" sldId="257"/>
            <ac:picMk id="9218" creationId="{871C46C7-97F7-8C8D-53FD-2441767FBD6B}"/>
          </ac:picMkLst>
        </pc:picChg>
      </pc:sldChg>
      <pc:sldChg chg="del">
        <pc:chgData name="Ashok suthar" userId="d0a1da2e9aeeb022" providerId="LiveId" clId="{7DF6CBED-2018-45E0-B9F4-A4494A012117}" dt="2025-01-11T04:49:52.473" v="188" actId="47"/>
        <pc:sldMkLst>
          <pc:docMk/>
          <pc:sldMk cId="3775872857" sldId="258"/>
        </pc:sldMkLst>
      </pc:sldChg>
      <pc:sldChg chg="addSp delSp modSp mod">
        <pc:chgData name="Ashok suthar" userId="d0a1da2e9aeeb022" providerId="LiveId" clId="{7DF6CBED-2018-45E0-B9F4-A4494A012117}" dt="2025-01-11T05:11:20.420" v="304" actId="1076"/>
        <pc:sldMkLst>
          <pc:docMk/>
          <pc:sldMk cId="2733871607" sldId="259"/>
        </pc:sldMkLst>
        <pc:spChg chg="add mod">
          <ac:chgData name="Ashok suthar" userId="d0a1da2e9aeeb022" providerId="LiveId" clId="{7DF6CBED-2018-45E0-B9F4-A4494A012117}" dt="2025-01-11T04:54:29.725" v="230" actId="1076"/>
          <ac:spMkLst>
            <pc:docMk/>
            <pc:sldMk cId="2733871607" sldId="259"/>
            <ac:spMk id="4" creationId="{944E6A6E-62F6-6474-A2F5-627E096AF6C7}"/>
          </ac:spMkLst>
        </pc:spChg>
        <pc:spChg chg="del mod">
          <ac:chgData name="Ashok suthar" userId="d0a1da2e9aeeb022" providerId="LiveId" clId="{7DF6CBED-2018-45E0-B9F4-A4494A012117}" dt="2025-01-11T04:54:17.868" v="227"/>
          <ac:spMkLst>
            <pc:docMk/>
            <pc:sldMk cId="2733871607" sldId="259"/>
            <ac:spMk id="9" creationId="{2841B80B-B0EA-2ABC-F119-B2F0F4DD5370}"/>
          </ac:spMkLst>
        </pc:spChg>
        <pc:picChg chg="add mod">
          <ac:chgData name="Ashok suthar" userId="d0a1da2e9aeeb022" providerId="LiveId" clId="{7DF6CBED-2018-45E0-B9F4-A4494A012117}" dt="2025-01-11T05:10:38.436" v="299" actId="1076"/>
          <ac:picMkLst>
            <pc:docMk/>
            <pc:sldMk cId="2733871607" sldId="259"/>
            <ac:picMk id="7" creationId="{1D235315-3254-9A6A-BF25-5747FC69439C}"/>
          </ac:picMkLst>
        </pc:picChg>
        <pc:picChg chg="add mod">
          <ac:chgData name="Ashok suthar" userId="d0a1da2e9aeeb022" providerId="LiveId" clId="{7DF6CBED-2018-45E0-B9F4-A4494A012117}" dt="2025-01-11T05:11:20.420" v="304" actId="1076"/>
          <ac:picMkLst>
            <pc:docMk/>
            <pc:sldMk cId="2733871607" sldId="259"/>
            <ac:picMk id="10" creationId="{6F4017D2-EADC-CA5C-22D4-FAC26D3211A9}"/>
          </ac:picMkLst>
        </pc:picChg>
        <pc:picChg chg="del">
          <ac:chgData name="Ashok suthar" userId="d0a1da2e9aeeb022" providerId="LiveId" clId="{7DF6CBED-2018-45E0-B9F4-A4494A012117}" dt="2025-01-11T05:03:06.588" v="269" actId="478"/>
          <ac:picMkLst>
            <pc:docMk/>
            <pc:sldMk cId="2733871607" sldId="259"/>
            <ac:picMk id="6146" creationId="{0039AB39-E3BB-7D53-CE21-3E975CB2488A}"/>
          </ac:picMkLst>
        </pc:picChg>
      </pc:sldChg>
      <pc:sldChg chg="addSp delSp modSp mod">
        <pc:chgData name="Ashok suthar" userId="d0a1da2e9aeeb022" providerId="LiveId" clId="{7DF6CBED-2018-45E0-B9F4-A4494A012117}" dt="2025-01-11T05:14:07.791" v="318" actId="1076"/>
        <pc:sldMkLst>
          <pc:docMk/>
          <pc:sldMk cId="124725663" sldId="260"/>
        </pc:sldMkLst>
        <pc:spChg chg="add mod">
          <ac:chgData name="Ashok suthar" userId="d0a1da2e9aeeb022" providerId="LiveId" clId="{7DF6CBED-2018-45E0-B9F4-A4494A012117}" dt="2025-01-11T04:58:09.784" v="239" actId="20577"/>
          <ac:spMkLst>
            <pc:docMk/>
            <pc:sldMk cId="124725663" sldId="260"/>
            <ac:spMk id="5" creationId="{01DA55C1-E1BF-BA58-2D3E-6C5FD79E3B38}"/>
          </ac:spMkLst>
        </pc:spChg>
        <pc:spChg chg="mod">
          <ac:chgData name="Ashok suthar" userId="d0a1da2e9aeeb022" providerId="LiveId" clId="{7DF6CBED-2018-45E0-B9F4-A4494A012117}" dt="2025-01-11T04:57:22.995" v="235" actId="1076"/>
          <ac:spMkLst>
            <pc:docMk/>
            <pc:sldMk cId="124725663" sldId="260"/>
            <ac:spMk id="6" creationId="{CC0BCC3B-38AC-D496-E2C6-22F14C2485EB}"/>
          </ac:spMkLst>
        </pc:spChg>
        <pc:picChg chg="add mod">
          <ac:chgData name="Ashok suthar" userId="d0a1da2e9aeeb022" providerId="LiveId" clId="{7DF6CBED-2018-45E0-B9F4-A4494A012117}" dt="2025-01-11T05:12:29.588" v="313" actId="1076"/>
          <ac:picMkLst>
            <pc:docMk/>
            <pc:sldMk cId="124725663" sldId="260"/>
            <ac:picMk id="8" creationId="{F15B9C6C-151E-F54F-CD82-4AE663479C6C}"/>
          </ac:picMkLst>
        </pc:picChg>
        <pc:picChg chg="add mod">
          <ac:chgData name="Ashok suthar" userId="d0a1da2e9aeeb022" providerId="LiveId" clId="{7DF6CBED-2018-45E0-B9F4-A4494A012117}" dt="2025-01-11T05:14:07.791" v="318" actId="1076"/>
          <ac:picMkLst>
            <pc:docMk/>
            <pc:sldMk cId="124725663" sldId="260"/>
            <ac:picMk id="10" creationId="{7373982A-5F7E-9617-614F-D1C07CB6DE46}"/>
          </ac:picMkLst>
        </pc:picChg>
        <pc:picChg chg="del">
          <ac:chgData name="Ashok suthar" userId="d0a1da2e9aeeb022" providerId="LiveId" clId="{7DF6CBED-2018-45E0-B9F4-A4494A012117}" dt="2025-01-11T05:03:01.366" v="267" actId="478"/>
          <ac:picMkLst>
            <pc:docMk/>
            <pc:sldMk cId="124725663" sldId="260"/>
            <ac:picMk id="5122" creationId="{6880076D-4C9B-7778-0D85-657A87B75848}"/>
          </ac:picMkLst>
        </pc:picChg>
        <pc:picChg chg="del">
          <ac:chgData name="Ashok suthar" userId="d0a1da2e9aeeb022" providerId="LiveId" clId="{7DF6CBED-2018-45E0-B9F4-A4494A012117}" dt="2025-01-11T05:03:03.042" v="268" actId="478"/>
          <ac:picMkLst>
            <pc:docMk/>
            <pc:sldMk cId="124725663" sldId="260"/>
            <ac:picMk id="5124" creationId="{4DE259EC-9083-C6A1-2BAC-875634C6134E}"/>
          </ac:picMkLst>
        </pc:picChg>
        <pc:picChg chg="del">
          <ac:chgData name="Ashok suthar" userId="d0a1da2e9aeeb022" providerId="LiveId" clId="{7DF6CBED-2018-45E0-B9F4-A4494A012117}" dt="2025-01-11T05:02:59.719" v="266" actId="478"/>
          <ac:picMkLst>
            <pc:docMk/>
            <pc:sldMk cId="124725663" sldId="260"/>
            <ac:picMk id="5126" creationId="{D2930CD4-C125-556A-2103-77E61317FA05}"/>
          </ac:picMkLst>
        </pc:picChg>
      </pc:sldChg>
      <pc:sldChg chg="addSp delSp modSp mod">
        <pc:chgData name="Ashok suthar" userId="d0a1da2e9aeeb022" providerId="LiveId" clId="{7DF6CBED-2018-45E0-B9F4-A4494A012117}" dt="2025-01-11T05:14:42.890" v="322" actId="1076"/>
        <pc:sldMkLst>
          <pc:docMk/>
          <pc:sldMk cId="4272482675" sldId="261"/>
        </pc:sldMkLst>
        <pc:spChg chg="add mod">
          <ac:chgData name="Ashok suthar" userId="d0a1da2e9aeeb022" providerId="LiveId" clId="{7DF6CBED-2018-45E0-B9F4-A4494A012117}" dt="2025-01-11T05:00:55.714" v="246" actId="255"/>
          <ac:spMkLst>
            <pc:docMk/>
            <pc:sldMk cId="4272482675" sldId="261"/>
            <ac:spMk id="3" creationId="{A49C3A16-6D33-7C5D-418B-9F260875A0A2}"/>
          </ac:spMkLst>
        </pc:spChg>
        <pc:spChg chg="del mod">
          <ac:chgData name="Ashok suthar" userId="d0a1da2e9aeeb022" providerId="LiveId" clId="{7DF6CBED-2018-45E0-B9F4-A4494A012117}" dt="2025-01-11T05:00:03.140" v="241"/>
          <ac:spMkLst>
            <pc:docMk/>
            <pc:sldMk cId="4272482675" sldId="261"/>
            <ac:spMk id="5" creationId="{F59B4171-DBC7-7959-3F96-C8F368E63C22}"/>
          </ac:spMkLst>
        </pc:spChg>
        <pc:spChg chg="mod">
          <ac:chgData name="Ashok suthar" userId="d0a1da2e9aeeb022" providerId="LiveId" clId="{7DF6CBED-2018-45E0-B9F4-A4494A012117}" dt="2025-01-11T05:01:01.002" v="247" actId="20577"/>
          <ac:spMkLst>
            <pc:docMk/>
            <pc:sldMk cId="4272482675" sldId="261"/>
            <ac:spMk id="6" creationId="{40D5ACAA-034D-3CB9-190F-94A9E7E6C3FB}"/>
          </ac:spMkLst>
        </pc:spChg>
        <pc:picChg chg="add mod">
          <ac:chgData name="Ashok suthar" userId="d0a1da2e9aeeb022" providerId="LiveId" clId="{7DF6CBED-2018-45E0-B9F4-A4494A012117}" dt="2025-01-11T05:14:42.890" v="322" actId="1076"/>
          <ac:picMkLst>
            <pc:docMk/>
            <pc:sldMk cId="4272482675" sldId="261"/>
            <ac:picMk id="9" creationId="{816DDC14-AB6A-D5BD-A239-F4225B15117B}"/>
          </ac:picMkLst>
        </pc:picChg>
      </pc:sldChg>
      <pc:sldChg chg="addSp delSp modSp mod">
        <pc:chgData name="Ashok suthar" userId="d0a1da2e9aeeb022" providerId="LiveId" clId="{7DF6CBED-2018-45E0-B9F4-A4494A012117}" dt="2025-01-11T05:02:47.536" v="262"/>
        <pc:sldMkLst>
          <pc:docMk/>
          <pc:sldMk cId="2340592089" sldId="262"/>
        </pc:sldMkLst>
        <pc:spChg chg="mod">
          <ac:chgData name="Ashok suthar" userId="d0a1da2e9aeeb022" providerId="LiveId" clId="{7DF6CBED-2018-45E0-B9F4-A4494A012117}" dt="2025-01-11T05:01:10.538" v="248" actId="20577"/>
          <ac:spMkLst>
            <pc:docMk/>
            <pc:sldMk cId="2340592089" sldId="262"/>
            <ac:spMk id="3" creationId="{B6C4CE3E-595F-7DBC-C8B5-45924D0AEC6D}"/>
          </ac:spMkLst>
        </pc:spChg>
        <pc:spChg chg="add del mod">
          <ac:chgData name="Ashok suthar" userId="d0a1da2e9aeeb022" providerId="LiveId" clId="{7DF6CBED-2018-45E0-B9F4-A4494A012117}" dt="2025-01-11T05:02:47.534" v="260"/>
          <ac:spMkLst>
            <pc:docMk/>
            <pc:sldMk cId="2340592089" sldId="262"/>
            <ac:spMk id="5" creationId="{75A05B02-5BF8-4E34-5FE3-33EDE7B8CD0F}"/>
          </ac:spMkLst>
        </pc:spChg>
        <pc:spChg chg="add mod">
          <ac:chgData name="Ashok suthar" userId="d0a1da2e9aeeb022" providerId="LiveId" clId="{7DF6CBED-2018-45E0-B9F4-A4494A012117}" dt="2025-01-11T05:02:45.715" v="258" actId="1076"/>
          <ac:spMkLst>
            <pc:docMk/>
            <pc:sldMk cId="2340592089" sldId="262"/>
            <ac:spMk id="6" creationId="{0F3F278B-49DF-0765-663E-D597EEE84EDE}"/>
          </ac:spMkLst>
        </pc:spChg>
        <pc:spChg chg="add del mod">
          <ac:chgData name="Ashok suthar" userId="d0a1da2e9aeeb022" providerId="LiveId" clId="{7DF6CBED-2018-45E0-B9F4-A4494A012117}" dt="2025-01-11T05:02:47.536" v="262"/>
          <ac:spMkLst>
            <pc:docMk/>
            <pc:sldMk cId="2340592089" sldId="262"/>
            <ac:spMk id="7" creationId="{D5E56199-8845-337D-8AB6-20B57F6BDA0D}"/>
          </ac:spMkLst>
        </pc:spChg>
        <pc:picChg chg="del">
          <ac:chgData name="Ashok suthar" userId="d0a1da2e9aeeb022" providerId="LiveId" clId="{7DF6CBED-2018-45E0-B9F4-A4494A012117}" dt="2025-01-11T05:02:03.147" v="250" actId="478"/>
          <ac:picMkLst>
            <pc:docMk/>
            <pc:sldMk cId="2340592089" sldId="262"/>
            <ac:picMk id="3074" creationId="{86FDAE57-B622-34E9-A375-9D4B82D5C6FC}"/>
          </ac:picMkLst>
        </pc:picChg>
        <pc:picChg chg="del">
          <ac:chgData name="Ashok suthar" userId="d0a1da2e9aeeb022" providerId="LiveId" clId="{7DF6CBED-2018-45E0-B9F4-A4494A012117}" dt="2025-01-11T05:02:01.682" v="249" actId="478"/>
          <ac:picMkLst>
            <pc:docMk/>
            <pc:sldMk cId="2340592089" sldId="262"/>
            <ac:picMk id="3078" creationId="{FD1417DF-CC07-06DD-01CF-E65643A8D4D7}"/>
          </ac:picMkLst>
        </pc:picChg>
      </pc:sldChg>
      <pc:sldChg chg="addSp delSp modSp mod">
        <pc:chgData name="Ashok suthar" userId="d0a1da2e9aeeb022" providerId="LiveId" clId="{7DF6CBED-2018-45E0-B9F4-A4494A012117}" dt="2025-01-11T05:20:16.529" v="483" actId="1076"/>
        <pc:sldMkLst>
          <pc:docMk/>
          <pc:sldMk cId="782857445" sldId="263"/>
        </pc:sldMkLst>
        <pc:spChg chg="mod">
          <ac:chgData name="Ashok suthar" userId="d0a1da2e9aeeb022" providerId="LiveId" clId="{7DF6CBED-2018-45E0-B9F4-A4494A012117}" dt="2025-01-11T05:15:07.104" v="340" actId="207"/>
          <ac:spMkLst>
            <pc:docMk/>
            <pc:sldMk cId="782857445" sldId="263"/>
            <ac:spMk id="2" creationId="{EEF0DCD8-FB0E-2525-80E7-2FF482F4384B}"/>
          </ac:spMkLst>
        </pc:spChg>
        <pc:spChg chg="add mod">
          <ac:chgData name="Ashok suthar" userId="d0a1da2e9aeeb022" providerId="LiveId" clId="{7DF6CBED-2018-45E0-B9F4-A4494A012117}" dt="2025-01-11T05:19:19.828" v="477" actId="255"/>
          <ac:spMkLst>
            <pc:docMk/>
            <pc:sldMk cId="782857445" sldId="263"/>
            <ac:spMk id="3" creationId="{DBB6C5E3-67ED-E7DF-388E-0285F6253659}"/>
          </ac:spMkLst>
        </pc:spChg>
        <pc:picChg chg="del">
          <ac:chgData name="Ashok suthar" userId="d0a1da2e9aeeb022" providerId="LiveId" clId="{7DF6CBED-2018-45E0-B9F4-A4494A012117}" dt="2025-01-11T05:02:53.712" v="265" actId="478"/>
          <ac:picMkLst>
            <pc:docMk/>
            <pc:sldMk cId="782857445" sldId="263"/>
            <ac:picMk id="4" creationId="{A1E77D6D-9D53-3F96-EB70-2A3CD06A0C0E}"/>
          </ac:picMkLst>
        </pc:picChg>
        <pc:picChg chg="del">
          <ac:chgData name="Ashok suthar" userId="d0a1da2e9aeeb022" providerId="LiveId" clId="{7DF6CBED-2018-45E0-B9F4-A4494A012117}" dt="2025-01-11T05:02:52.347" v="264" actId="478"/>
          <ac:picMkLst>
            <pc:docMk/>
            <pc:sldMk cId="782857445" sldId="263"/>
            <ac:picMk id="5" creationId="{9596D7E1-77A4-F7FF-232B-04826AFD0B70}"/>
          </ac:picMkLst>
        </pc:picChg>
        <pc:picChg chg="del">
          <ac:chgData name="Ashok suthar" userId="d0a1da2e9aeeb022" providerId="LiveId" clId="{7DF6CBED-2018-45E0-B9F4-A4494A012117}" dt="2025-01-11T05:02:50.731" v="263" actId="478"/>
          <ac:picMkLst>
            <pc:docMk/>
            <pc:sldMk cId="782857445" sldId="263"/>
            <ac:picMk id="2050" creationId="{371E1190-468D-2E31-105C-8BF8BE99E2F5}"/>
          </ac:picMkLst>
        </pc:picChg>
        <pc:picChg chg="add mod">
          <ac:chgData name="Ashok suthar" userId="d0a1da2e9aeeb022" providerId="LiveId" clId="{7DF6CBED-2018-45E0-B9F4-A4494A012117}" dt="2025-01-11T05:20:16.529" v="483" actId="1076"/>
          <ac:picMkLst>
            <pc:docMk/>
            <pc:sldMk cId="782857445" sldId="263"/>
            <ac:picMk id="7170" creationId="{CB2F187F-5CC6-404B-7466-64F1C36C5B89}"/>
          </ac:picMkLst>
        </pc:picChg>
      </pc:sldChg>
      <pc:sldChg chg="addSp delSp modSp mod">
        <pc:chgData name="Ashok suthar" userId="d0a1da2e9aeeb022" providerId="LiveId" clId="{7DF6CBED-2018-45E0-B9F4-A4494A012117}" dt="2025-01-11T05:09:38.452" v="289" actId="14100"/>
        <pc:sldMkLst>
          <pc:docMk/>
          <pc:sldMk cId="756531866" sldId="264"/>
        </pc:sldMkLst>
        <pc:spChg chg="mod">
          <ac:chgData name="Ashok suthar" userId="d0a1da2e9aeeb022" providerId="LiveId" clId="{7DF6CBED-2018-45E0-B9F4-A4494A012117}" dt="2025-01-11T04:51:23.737" v="208" actId="20577"/>
          <ac:spMkLst>
            <pc:docMk/>
            <pc:sldMk cId="756531866" sldId="264"/>
            <ac:spMk id="3" creationId="{738F8930-9BC4-09C9-FF1D-87835A5A2F14}"/>
          </ac:spMkLst>
        </pc:spChg>
        <pc:spChg chg="mod">
          <ac:chgData name="Ashok suthar" userId="d0a1da2e9aeeb022" providerId="LiveId" clId="{7DF6CBED-2018-45E0-B9F4-A4494A012117}" dt="2025-01-11T04:51:44.681" v="209" actId="20577"/>
          <ac:spMkLst>
            <pc:docMk/>
            <pc:sldMk cId="756531866" sldId="264"/>
            <ac:spMk id="4" creationId="{521C2EB2-5501-F858-165F-BCCADD55A8FB}"/>
          </ac:spMkLst>
        </pc:spChg>
        <pc:spChg chg="add del mod">
          <ac:chgData name="Ashok suthar" userId="d0a1da2e9aeeb022" providerId="LiveId" clId="{7DF6CBED-2018-45E0-B9F4-A4494A012117}" dt="2025-01-11T04:51:56.619" v="214"/>
          <ac:spMkLst>
            <pc:docMk/>
            <pc:sldMk cId="756531866" sldId="264"/>
            <ac:spMk id="5" creationId="{805DF783-30A3-2C07-3EB1-D5C9F2FE42C0}"/>
          </ac:spMkLst>
        </pc:spChg>
        <pc:spChg chg="add del mod">
          <ac:chgData name="Ashok suthar" userId="d0a1da2e9aeeb022" providerId="LiveId" clId="{7DF6CBED-2018-45E0-B9F4-A4494A012117}" dt="2025-01-11T04:52:51.819" v="225"/>
          <ac:spMkLst>
            <pc:docMk/>
            <pc:sldMk cId="756531866" sldId="264"/>
            <ac:spMk id="7" creationId="{EB9FD4FB-241B-DD74-CEAD-7EA836F2A349}"/>
          </ac:spMkLst>
        </pc:spChg>
        <pc:spChg chg="add mod">
          <ac:chgData name="Ashok suthar" userId="d0a1da2e9aeeb022" providerId="LiveId" clId="{7DF6CBED-2018-45E0-B9F4-A4494A012117}" dt="2025-01-11T04:52:49.742" v="223" actId="1076"/>
          <ac:spMkLst>
            <pc:docMk/>
            <pc:sldMk cId="756531866" sldId="264"/>
            <ac:spMk id="8" creationId="{C080D263-A95B-9819-AB08-3BB312730285}"/>
          </ac:spMkLst>
        </pc:spChg>
        <pc:spChg chg="add mod">
          <ac:chgData name="Ashok suthar" userId="d0a1da2e9aeeb022" providerId="LiveId" clId="{7DF6CBED-2018-45E0-B9F4-A4494A012117}" dt="2025-01-11T04:52:12.367" v="218"/>
          <ac:spMkLst>
            <pc:docMk/>
            <pc:sldMk cId="756531866" sldId="264"/>
            <ac:spMk id="9" creationId="{2E894CBA-8386-8E4E-5B75-92ED99087BB4}"/>
          </ac:spMkLst>
        </pc:spChg>
        <pc:picChg chg="add mod">
          <ac:chgData name="Ashok suthar" userId="d0a1da2e9aeeb022" providerId="LiveId" clId="{7DF6CBED-2018-45E0-B9F4-A4494A012117}" dt="2025-01-11T05:09:38.452" v="289" actId="14100"/>
          <ac:picMkLst>
            <pc:docMk/>
            <pc:sldMk cId="756531866" sldId="264"/>
            <ac:picMk id="11" creationId="{CC86ADED-86CD-B5A4-0DC5-FBA0B7E4EA14}"/>
          </ac:picMkLst>
        </pc:picChg>
        <pc:picChg chg="del">
          <ac:chgData name="Ashok suthar" userId="d0a1da2e9aeeb022" providerId="LiveId" clId="{7DF6CBED-2018-45E0-B9F4-A4494A012117}" dt="2025-01-11T05:03:10.037" v="270" actId="478"/>
          <ac:picMkLst>
            <pc:docMk/>
            <pc:sldMk cId="756531866" sldId="264"/>
            <ac:picMk id="7175" creationId="{352F8CAF-A1C7-1B9E-7AA3-54A1EAFC07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CC51-D43A-5A7B-BD0D-7AE59BE42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60D07-A82D-4203-9031-A2BBD7ABD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729F-FD43-616A-FB10-3EB6FDCE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D47F-F154-F745-7CEA-C4FA37E6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71BD-DF28-2A44-FA6B-2364AF27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7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7DE9-7E52-95BE-C1EF-0AB01FBD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FC38A-75C7-5B12-0334-470040D28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CA0C-204B-7D6A-52AB-C3064A70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01C1-B975-E4B2-FE37-DB0B8950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54ED-DACC-1374-1FA8-F59765A4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3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E3DB5-8EF6-FA86-8756-05A638948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88302-085C-B320-2886-8F3B491CF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1632-BDA4-45D1-AA40-A9E2C3D4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E8B2-CCAF-077A-656A-D1A1C109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381D-877B-A130-210E-84232411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6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8775-370E-C382-0D7F-294A73CD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5F5C-D912-CEDB-0A95-D847B5D2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E966-2092-8443-3768-FBF1189B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726D-7AD0-5FC6-BBC5-3961B17B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A0B9-116C-74BE-13B3-F09B8D84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5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1E7-A341-38F5-B39C-4B044E7A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3368-D57B-7D79-05C9-46EC741A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A94C-2DC6-3CF7-15ED-FE7D9729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864-CBF4-0C7C-A0CD-972FC806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E043-6AAA-8967-8C37-B12357C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8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9215-0B7B-A61C-CBF9-1A0C16ED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80FC-D912-923D-1F1E-F9EBB9085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AF0FA-8AF4-CAB5-E41B-479A242F4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576-7C84-A000-8CD0-DBF72ADC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2CD6-1CFC-2019-FEED-90D88D9F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08C29-FD3A-C9CE-9FE0-B77CD372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4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32CA-C2FB-013B-1308-16ED5D30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4B267-69A8-B2C9-0FD2-A1D84D72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39488-AD0D-66F6-F9E0-2C319A29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2C575-218D-356F-B0A4-E413A64B8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80E49-DE71-0929-D4D3-F9BACDD1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8F40F-FAB5-B1BA-15CA-0133910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EB347-FF86-1176-4C0C-7BDFF81A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A0FC6-C897-C996-5619-7C741444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4077-79F1-D693-141B-7298C400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76E6-2BEF-E45D-D3B2-6CCDC318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43A02-A40E-BBBB-18BF-6196B20D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6A6E7-72DD-19D1-68FC-76BA9A65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5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40453-F7C3-D88F-68ED-8E0CC091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2A275-3313-9F42-FAF4-94018F0B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7E78-4482-0782-B490-F3E44237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C7AA-17FE-BF67-2564-4409A752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40DB-02FE-835B-334B-256F6FE8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59952-2489-AC1B-C804-22B356822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078F7-9BC5-AB33-3610-2D4DD5BC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32B16-32D8-6FE9-0BD6-5C887AB1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7762C-5A51-DB9D-3B94-52B72D93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2567-45DC-4355-2746-EF727C3F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EC48B-4D42-876E-8CE9-A4117BF5A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1C7BD-1EDC-5A23-0A1B-9B1BEA4D6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A1CDF-6631-4FEF-094E-171BF395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2215E-41EB-1682-0732-4416FE67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01ECE-2AA2-6521-759C-A4517FD2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4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55486-7989-29BD-D262-2F86BAEA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DBE0-4619-D7EC-B60C-F6D738C3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674D-C8F9-B086-5095-FAD29DB38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E79F-C2F7-4530-BA1A-4F2E84E8FFC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7523-7BEF-41C2-DD17-C4E844002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01F48-4395-22D6-DDB5-D3FFE2C9E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8B7-9EE5-49B8-A107-795CF96A5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scale-amature-coder.netlify.app/" TargetMode="External"/><Relationship Id="rId2" Type="http://schemas.openxmlformats.org/officeDocument/2006/relationships/hyperlink" Target="https://github.com/ashoksuthar14/UpScale---ISTD-Hackathon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youtube.com/watch?v=Ip8Mago4hqA&amp;feature=shar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A96B-B15F-0CE4-0215-8E91E98EF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00" y="101600"/>
            <a:ext cx="11876651" cy="2607979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UpScale</a:t>
            </a:r>
            <a:r>
              <a:rPr lang="en-US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 – Ai </a:t>
            </a:r>
            <a:r>
              <a:rPr lang="en-US" sz="40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Personalised</a:t>
            </a:r>
            <a:r>
              <a:rPr lang="en-US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 Learning</a:t>
            </a:r>
            <a:br>
              <a:rPr lang="en-IN" b="0" i="0" dirty="0">
                <a:effectLst/>
                <a:latin typeface="Jost"/>
              </a:rPr>
            </a:br>
            <a:endParaRPr lang="en-IN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C1B22-DE86-059D-BB34-FB56F8AC0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2761"/>
            <a:ext cx="9144000" cy="560439"/>
          </a:xfrm>
        </p:spPr>
        <p:txBody>
          <a:bodyPr>
            <a:normAutofit lnSpcReduction="10000"/>
          </a:bodyPr>
          <a:lstStyle/>
          <a:p>
            <a:r>
              <a:rPr lang="en-IN" sz="3600">
                <a:latin typeface="Agency FB" panose="020B0503020202020204" pitchFamily="34" charset="0"/>
              </a:rPr>
              <a:t> (Amateur Coders)Its </a:t>
            </a:r>
            <a:r>
              <a:rPr lang="en-IN" sz="3600" dirty="0">
                <a:latin typeface="Agency FB" panose="020B0503020202020204" pitchFamily="34" charset="0"/>
              </a:rPr>
              <a:t>Never Late to Raise your Bar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4F20DA-D960-E041-52ED-B9609F3B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2025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ABFBC-28C6-E3DB-D3BB-18256831F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0" y="3071536"/>
            <a:ext cx="8593394" cy="37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4977-B623-7808-7EED-6B377556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E988DD-027A-1192-67AE-94CBA127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6111670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AC02FF8-F8B0-21D5-16B2-BA60EC22C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3226541"/>
            <a:ext cx="7706033" cy="73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200" b="0" dirty="0"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0B239B9-A121-867D-4942-DF1B2B36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2025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EC0F0-BF76-0419-D30E-CDF2FC824A87}"/>
              </a:ext>
            </a:extLst>
          </p:cNvPr>
          <p:cNvSpPr txBox="1"/>
          <p:nvPr/>
        </p:nvSpPr>
        <p:spPr>
          <a:xfrm>
            <a:off x="487033" y="2251915"/>
            <a:ext cx="7502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Personalization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programs are often too generic, not catering to individual learning needs or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Progress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Employees and managers struggle to track learning progress and identify skill gaps.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Overwhelming Choices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Employees find it difficult to choose relevant courses from a large pool of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Traditional training methods can be monotonous, lacking interactivity and motivation.</a:t>
            </a:r>
          </a:p>
          <a:p>
            <a:endParaRPr lang="en-IN" dirty="0"/>
          </a:p>
        </p:txBody>
      </p:sp>
      <p:pic>
        <p:nvPicPr>
          <p:cNvPr id="1027" name="Picture 3" descr="positive workplace culture ...">
            <a:extLst>
              <a:ext uri="{FF2B5EF4-FFF2-40B4-BE49-F238E27FC236}">
                <a16:creationId xmlns:a16="http://schemas.microsoft.com/office/drawing/2014/main" id="{301E1DF9-7521-2A75-EBD1-26AEBA920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45" y="2615709"/>
            <a:ext cx="4056281" cy="211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8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DD20-1347-FD1D-79DE-D2AC9DD0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Stakeholders and 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8930-9BC4-09C9-FF1D-87835A5A2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556" y="1445342"/>
            <a:ext cx="3737266" cy="47316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Stakeholders</a:t>
            </a:r>
          </a:p>
          <a:p>
            <a:pPr marL="0" indent="0">
              <a:buNone/>
            </a:pPr>
            <a:endParaRPr lang="en-US" sz="9600" b="1" dirty="0"/>
          </a:p>
          <a:p>
            <a:pPr>
              <a:buFont typeface="+mj-lt"/>
              <a:buAutoNum type="arabicPeriod"/>
            </a:pPr>
            <a:r>
              <a:rPr lang="en-US" sz="9600" dirty="0"/>
              <a:t>Employees</a:t>
            </a:r>
          </a:p>
          <a:p>
            <a:pPr>
              <a:buFont typeface="+mj-lt"/>
              <a:buAutoNum type="arabicPeriod"/>
            </a:pPr>
            <a:r>
              <a:rPr lang="en-US" sz="9600" dirty="0"/>
              <a:t>Managers</a:t>
            </a:r>
          </a:p>
          <a:p>
            <a:pPr>
              <a:buFont typeface="+mj-lt"/>
              <a:buAutoNum type="arabicPeriod"/>
            </a:pPr>
            <a:r>
              <a:rPr lang="en-US" sz="9600" dirty="0"/>
              <a:t>HR Teams</a:t>
            </a:r>
          </a:p>
          <a:p>
            <a:pPr>
              <a:buFont typeface="+mj-lt"/>
              <a:buAutoNum type="arabicPeriod"/>
            </a:pPr>
            <a:r>
              <a:rPr lang="en-US" sz="9600" dirty="0"/>
              <a:t>Learning &amp; Development (L&amp;D) Teams</a:t>
            </a:r>
          </a:p>
          <a:p>
            <a:pPr>
              <a:buFont typeface="+mj-lt"/>
              <a:buAutoNum type="arabicPeriod"/>
            </a:pPr>
            <a:r>
              <a:rPr lang="en-US" sz="9600" dirty="0"/>
              <a:t>IT/Technical Teams</a:t>
            </a:r>
          </a:p>
          <a:p>
            <a:pPr>
              <a:buFont typeface="+mj-lt"/>
              <a:buAutoNum type="arabicPeriod"/>
            </a:pPr>
            <a:r>
              <a:rPr lang="en-US" sz="9600" dirty="0"/>
              <a:t>Organizational Leaders/Executives</a:t>
            </a:r>
          </a:p>
          <a:p>
            <a:pPr>
              <a:buFont typeface="+mj-lt"/>
              <a:buAutoNum type="arabicPeriod"/>
            </a:pPr>
            <a:r>
              <a:rPr lang="en-US" sz="9600" dirty="0"/>
              <a:t>Training Providers</a:t>
            </a:r>
          </a:p>
          <a:p>
            <a:pPr>
              <a:buFont typeface="+mj-lt"/>
              <a:buAutoNum type="arabicPeriod"/>
            </a:pPr>
            <a:r>
              <a:rPr lang="en-US" sz="9600" dirty="0"/>
              <a:t>AI/Tech Solution Providers</a:t>
            </a:r>
          </a:p>
          <a:p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C2EB2-5501-F858-165F-BCCADD55A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10255" y="1445342"/>
            <a:ext cx="2043544" cy="47316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Competitors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C57D02-289C-6532-8DB4-70A69219D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2025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80D263-A95B-9819-AB08-3BB31273028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212160" y="2333823"/>
            <a:ext cx="314632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LinkedIn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Udemy for Business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Pluralsight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Skillsoft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EdCast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86ADED-86CD-B5A4-0DC5-FBA0B7E4E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99" y="2458066"/>
            <a:ext cx="5131300" cy="25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8952-0360-9A0E-33E5-117EB3E6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Present Scenario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D07D8-9161-06E2-E05D-6D93FE55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79639"/>
            <a:ext cx="6190277" cy="55901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Arial Black" panose="020B0A04020102020204" pitchFamily="34" charset="0"/>
              </a:rPr>
              <a:t>Current Solutions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4EAE67-514F-C51C-D755-FE8212C7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6154840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143F89-8057-06BD-C156-C3DE3403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2025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44E6A6E-62F6-6474-A2F5-627E096AF6C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74464" y="2595118"/>
            <a:ext cx="66262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 Learning Platforms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Platforms like Coursera and LinkedIn Learning offer broad courses but limited personalization.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Progress Tracking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Companies rely on managers and HR to manually track and adjust employee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Integration with Work Projects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Learning is often separate from real-time job tasks, missing contextual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Learning Paths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programs typically follow fixed paths, without adaptability to individual progress or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35315-3254-9A6A-BF25-5747FC694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1" y="283034"/>
            <a:ext cx="5063613" cy="2815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017D2-EADC-CA5C-22D4-FAC26D32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75" y="3560427"/>
            <a:ext cx="4443341" cy="19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249-4F17-6A7F-8BAD-5E29280A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96645"/>
            <a:ext cx="11160760" cy="74823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Proposed Solution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89E58B-2574-6CE4-8178-5EE004BF7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6154840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C0BCC3B-38AC-D496-E2C6-22F14C2485E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 flipV="1">
            <a:off x="241935" y="4476183"/>
            <a:ext cx="3604120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sz="1400" dirty="0"/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FB26A-2764-34C9-AB86-B2EC2F59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2025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1DA55C1-E1BF-BA58-2D3E-6C5FD79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" y="1190308"/>
            <a:ext cx="670129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Tailored roadmaps for employees based on skills and goals, with feedback-driven updates and access to courses and quizzes.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Management for Managers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agents automate project task creation and assignment, with progress tracking and mandatory course assignments.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Quizzes &amp; Feedback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Adaptive quizzes with difficulty adjustments, analysis, feedback, and badges for employees'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&amp;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Forum for Q&amp;A with upvote/downvote, plus an AI coach for personalized assistance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5B9C6C-151E-F54F-CD82-4AE663479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2" y="570763"/>
            <a:ext cx="5257800" cy="2373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3982A-5F7E-9617-614F-D1C07CB6D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16" y="3429000"/>
            <a:ext cx="5306349" cy="23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028B-5693-D9D7-095E-BFE0957C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79707"/>
            <a:ext cx="11099800" cy="71437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ACAA-034D-3CB9-190F-94A9E7E6C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6542" y="467591"/>
            <a:ext cx="4117257" cy="57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Tech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1DC3BF-1F1A-20E8-9E01-24DD3DB23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6184336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A58D9C3-F780-89FA-D536-0B748F2E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2025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49C3A16-6D33-7C5D-418B-9F260875A0A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60973" y="1745762"/>
            <a:ext cx="497114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Roadmap 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YouTube University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Course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 Task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Progress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Mandatory Course Management for Managers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DDC14-AB6A-D5BD-A239-F4225B151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87" y="1383708"/>
            <a:ext cx="6552740" cy="44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8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CE3E-595F-7DBC-C8B5-45924D0A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2" y="599440"/>
            <a:ext cx="8363117" cy="4405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500" dirty="0">
                <a:solidFill>
                  <a:srgbClr val="0070C0"/>
                </a:solidFill>
                <a:latin typeface="Arial Black" panose="020B0A04020102020204" pitchFamily="34" charset="0"/>
              </a:rPr>
              <a:t>Unique Selling Point</a:t>
            </a:r>
          </a:p>
          <a:p>
            <a:pPr marL="0" indent="0">
              <a:buNone/>
            </a:pPr>
            <a:endParaRPr lang="en-IN" sz="45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IN" dirty="0">
              <a:solidFill>
                <a:schemeClr val="accent5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accent5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b="1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892B9D1-8022-211D-6162-21D83A7C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6154840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F5390A9-7610-0B9D-1A4B-6E55B6C9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2025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F3F278B-49DF-0765-663E-D597EEE8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737670"/>
            <a:ext cx="1094350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Tailored roadmaps and quizzes that adapt to individual progress and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Task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Automation of project tasks and employee assignments using AI agents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CrewAI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Feedback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Adaptive quizzes with instant feedback and badges to track learning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Learning &amp; 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Seamless connection between learning, projects,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Engagement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Forum and AI Coach for interactive Q&amp;A and personalized assistance. </a:t>
            </a:r>
          </a:p>
        </p:txBody>
      </p:sp>
    </p:spTree>
    <p:extLst>
      <p:ext uri="{BB962C8B-B14F-4D97-AF65-F5344CB8AC3E}">
        <p14:creationId xmlns:p14="http://schemas.microsoft.com/office/powerpoint/2010/main" val="234059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DCD8-FB0E-2525-80E7-2FF482F4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Deployment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6C5E3-67ED-E7DF-388E-0285F6253659}"/>
              </a:ext>
            </a:extLst>
          </p:cNvPr>
          <p:cNvSpPr txBox="1"/>
          <p:nvPr/>
        </p:nvSpPr>
        <p:spPr>
          <a:xfrm>
            <a:off x="1317523" y="1690688"/>
            <a:ext cx="9399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Github</a:t>
            </a:r>
            <a:r>
              <a:rPr lang="en-IN" sz="2000" b="1" dirty="0"/>
              <a:t> Link : </a:t>
            </a:r>
            <a:r>
              <a:rPr lang="en-IN" sz="2000" b="1" dirty="0">
                <a:hlinkClick r:id="rId2"/>
              </a:rPr>
              <a:t>https://github.com/ashoksuthar14/UpScale---ISTD-Hackathon/tree/main</a:t>
            </a:r>
            <a:r>
              <a:rPr lang="en-IN" sz="2000" b="1" dirty="0"/>
              <a:t> </a:t>
            </a:r>
          </a:p>
          <a:p>
            <a:endParaRPr lang="en-IN" sz="2000" b="1" dirty="0"/>
          </a:p>
          <a:p>
            <a:r>
              <a:rPr lang="en-IN" sz="2000" b="1" dirty="0"/>
              <a:t>Website Link : </a:t>
            </a:r>
            <a:r>
              <a:rPr lang="en-IN" sz="2000" b="1" dirty="0">
                <a:hlinkClick r:id="rId3"/>
              </a:rPr>
              <a:t>https://upscale-amature-coder.netlify.app/</a:t>
            </a:r>
            <a:endParaRPr lang="en-IN" sz="2000" b="1" dirty="0"/>
          </a:p>
          <a:p>
            <a:endParaRPr lang="en-IN" sz="2000" b="1" dirty="0"/>
          </a:p>
          <a:p>
            <a:r>
              <a:rPr lang="en-IN" sz="2000" b="1" dirty="0" err="1"/>
              <a:t>Youtube</a:t>
            </a:r>
            <a:r>
              <a:rPr lang="en-IN" sz="2000" b="1" dirty="0"/>
              <a:t> Link : </a:t>
            </a:r>
            <a:r>
              <a:rPr lang="en-IN" sz="2000" b="1" dirty="0">
                <a:hlinkClick r:id="rId4"/>
              </a:rPr>
              <a:t>https://youtube.com/watch?v=Ip8Mago4hqA&amp;feature=shared</a:t>
            </a:r>
            <a:endParaRPr lang="en-IN" sz="2000" b="1" dirty="0"/>
          </a:p>
        </p:txBody>
      </p:sp>
      <p:pic>
        <p:nvPicPr>
          <p:cNvPr id="7170" name="Picture 2" descr="Thank you essential workers covid ...">
            <a:extLst>
              <a:ext uri="{FF2B5EF4-FFF2-40B4-BE49-F238E27FC236}">
                <a16:creationId xmlns:a16="http://schemas.microsoft.com/office/drawing/2014/main" id="{CB2F187F-5CC6-404B-7466-64F1C36C5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97" y="3980682"/>
            <a:ext cx="8937522" cy="237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5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resume matching</Template>
  <TotalTime>136</TotalTime>
  <Words>462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Aharoni</vt:lpstr>
      <vt:lpstr>Arial</vt:lpstr>
      <vt:lpstr>Arial Black</vt:lpstr>
      <vt:lpstr>Calibri</vt:lpstr>
      <vt:lpstr>Calibri Light</vt:lpstr>
      <vt:lpstr>Jost</vt:lpstr>
      <vt:lpstr>Wingdings</vt:lpstr>
      <vt:lpstr>Office Theme</vt:lpstr>
      <vt:lpstr>UpScale – Ai Personalised Learning </vt:lpstr>
      <vt:lpstr>Problem Statement</vt:lpstr>
      <vt:lpstr>Stakeholders and Competitors</vt:lpstr>
      <vt:lpstr>Present Scenario</vt:lpstr>
      <vt:lpstr>Proposed Solution</vt:lpstr>
      <vt:lpstr>Features</vt:lpstr>
      <vt:lpstr>PowerPoint Presentation</vt:lpstr>
      <vt:lpstr>Deployment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Ashok suthar</dc:creator>
  <cp:lastModifiedBy>Ashok suthar</cp:lastModifiedBy>
  <cp:revision>1</cp:revision>
  <dcterms:created xsi:type="dcterms:W3CDTF">2024-08-25T05:14:24Z</dcterms:created>
  <dcterms:modified xsi:type="dcterms:W3CDTF">2025-01-11T05:20:47Z</dcterms:modified>
</cp:coreProperties>
</file>