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A774-6C11-4571-A787-B682D120F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2BAFA-3A96-41EA-A944-56679FBA5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20224-CA4F-4027-A45C-B7C58E31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0095-B15D-4B44-861D-6224BFCDFE06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EB982-B2EB-46A7-9611-92EB8B49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55D0A-7A85-4AAB-8F44-8F6EAEDC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2265-E019-4824-98D7-F4C6B7AF6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88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CD75-AEE0-471C-8811-347E238F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8217B-80B0-413E-B827-9D0BCD913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4C4CF-1538-438D-9143-8B7CFBAD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0095-B15D-4B44-861D-6224BFCDFE06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69DA2-29BF-4FF8-ADA7-1292C42C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C8A17-F902-4C54-8049-1D130C04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2265-E019-4824-98D7-F4C6B7AF6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40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BFED7-9F58-41A6-B669-C524AC922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10ECD-5ACC-46C1-B527-932D9A949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293CC-DD66-4D22-B6C8-BEB64DE0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0095-B15D-4B44-861D-6224BFCDFE06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EC89A-1EF3-4A0F-8165-9064EF97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BD2B5-4DFB-4F07-94DE-AD881332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2265-E019-4824-98D7-F4C6B7AF6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85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C942-A06E-4374-9871-EC1EB4E1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6A64-98F6-47D1-AAFE-73100F99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CCFFE-9B75-410C-8DE9-E4ED76F6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0095-B15D-4B44-861D-6224BFCDFE06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7F32F-DF66-49A0-8100-2ECFB575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7915F-97B9-4CC0-A8CA-7AD3B550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2265-E019-4824-98D7-F4C6B7AF6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6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4F89-D1FD-4FF4-A42C-ECF3156D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A61E0-5D81-4089-8993-9BE7717E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175F-82AC-4FA5-AC53-F051C345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0095-B15D-4B44-861D-6224BFCDFE06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DAA4D-BDF8-4031-AE51-595F4E0D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346E-3A5F-439A-9873-CACEA41C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2265-E019-4824-98D7-F4C6B7AF6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1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A7CD-FBE9-4E6B-A6E2-C3A7F761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26FB-F060-464E-98D6-8BE2FC261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B13F3-90C1-448E-9C69-C451C39BF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9B7C7-DDE3-40EC-B9E2-6889F40C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0095-B15D-4B44-861D-6224BFCDFE06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DD35B-2777-4513-9D70-C90F77F4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6979F-1299-4E7C-9ED4-E4E7AF04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2265-E019-4824-98D7-F4C6B7AF6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42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3351-637F-441A-B68E-2BB2A24C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25E8B-6FE2-4460-B197-536AD422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C5AEE-211F-4690-91C9-944FFF4F0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2CF29-27F4-4A13-8169-1EA097221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8CAAB-89DD-49AE-A216-6E9F941FB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BA255-678C-4490-A2E6-4A28220E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0095-B15D-4B44-861D-6224BFCDFE06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6C92E-7160-4408-B017-0417F6C0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A34EF-6D0B-48DE-A705-B5F4B10F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2265-E019-4824-98D7-F4C6B7AF6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86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66A0-B6C7-494D-BEFC-69133669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B4233-2309-41F0-B1CD-1A38EC08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0095-B15D-4B44-861D-6224BFCDFE06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5F7C1-CE98-493D-9FA2-2FDB36C7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927C8-A433-4ABD-B796-7CBE7AC5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2265-E019-4824-98D7-F4C6B7AF6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68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B285E-820B-444E-B031-B258A91E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0095-B15D-4B44-861D-6224BFCDFE06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EC3C2-A006-426A-B39F-B070917E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06F28-BE38-4B99-8E32-B02AAEA8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2265-E019-4824-98D7-F4C6B7AF6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43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C88D-B1A9-4FD7-8763-75310A1B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A3D1-2833-495F-8F22-6BEBADA65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3C296-BDC8-45D0-988C-A41AEB6AF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E3463-A435-49DE-A69A-6E3A0604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0095-B15D-4B44-861D-6224BFCDFE06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B3799-CDAC-4666-B3D9-21C1D03A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6ECC1-811A-45D2-9D4D-D5147A7D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2265-E019-4824-98D7-F4C6B7AF6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20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6ED1-4218-44D3-9A3C-5EE34648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25BE9-ABBC-464C-B864-7D4128E03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60087-6B3F-40A1-9646-54E968A85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103AF-D082-4E28-8F5F-A0DF2237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0095-B15D-4B44-861D-6224BFCDFE06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EDEF2-D9F9-43C7-A09F-30671A2B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37A78-40F4-4158-8F13-692212C8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2265-E019-4824-98D7-F4C6B7AF6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85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13148-9DB9-4D5D-92FB-852746A2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0AACD-DD57-4677-B0C8-17AC53F4A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4AE2D-934C-4BC6-8EB2-61707CBA1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40095-B15D-4B44-861D-6224BFCDFE06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96E41-90EB-4D26-977A-EBB348384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557E9-9859-4455-86B3-06CBE029F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E2265-E019-4824-98D7-F4C6B7AF6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47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99D27B-E9A0-48E0-9840-D8CCC5985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6" b="5414"/>
          <a:stretch/>
        </p:blipFill>
        <p:spPr>
          <a:xfrm>
            <a:off x="0" y="295422"/>
            <a:ext cx="12192000" cy="61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4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DE2DB0-70A0-4D23-A0B6-D8AE37DFDD65}"/>
              </a:ext>
            </a:extLst>
          </p:cNvPr>
          <p:cNvSpPr/>
          <p:nvPr/>
        </p:nvSpPr>
        <p:spPr>
          <a:xfrm>
            <a:off x="168812" y="2274838"/>
            <a:ext cx="89751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/* Assignment1 -&gt; 1 nested (inner) query, 2 Group By clause and 1 SUM operation */</a:t>
            </a:r>
          </a:p>
          <a:p>
            <a:r>
              <a:rPr lang="en-IN" dirty="0"/>
              <a:t>   SELECT t1.country, t1.state, SUM(t1.price)</a:t>
            </a:r>
          </a:p>
          <a:p>
            <a:r>
              <a:rPr lang="en-IN" dirty="0"/>
              <a:t>     FROM (SELECT * FROM `salesjan2009_1`    WHERE </a:t>
            </a:r>
            <a:r>
              <a:rPr lang="en-IN" dirty="0" err="1"/>
              <a:t>payment_type</a:t>
            </a:r>
            <a:r>
              <a:rPr lang="en-IN" dirty="0"/>
              <a:t> = 'Visa’)t1</a:t>
            </a:r>
          </a:p>
          <a:p>
            <a:r>
              <a:rPr lang="en-IN" dirty="0"/>
              <a:t> GROUP BY t1.country, t1.state</a:t>
            </a:r>
          </a:p>
          <a:p>
            <a:endParaRPr lang="en-IN" dirty="0"/>
          </a:p>
          <a:p>
            <a:r>
              <a:rPr lang="en-IN" dirty="0"/>
              <a:t>/* Assignment2 -&gt; 1 sort (Order By) clause, 1 Group By clause and 1 AVG operation */</a:t>
            </a:r>
          </a:p>
          <a:p>
            <a:r>
              <a:rPr lang="en-IN" dirty="0"/>
              <a:t> SELECT country, AVG(price)</a:t>
            </a:r>
          </a:p>
          <a:p>
            <a:r>
              <a:rPr lang="en-IN" dirty="0"/>
              <a:t>    FROM `salesjan2009_1`</a:t>
            </a:r>
          </a:p>
          <a:p>
            <a:r>
              <a:rPr lang="en-IN" dirty="0"/>
              <a:t> GROUP BY country ORDER BY country, AVG(Price)</a:t>
            </a:r>
          </a:p>
        </p:txBody>
      </p:sp>
    </p:spTree>
    <p:extLst>
      <p:ext uri="{BB962C8B-B14F-4D97-AF65-F5344CB8AC3E}">
        <p14:creationId xmlns:p14="http://schemas.microsoft.com/office/powerpoint/2010/main" val="206566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F931A2-7956-4004-A86F-41301225D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1" b="5824"/>
          <a:stretch/>
        </p:blipFill>
        <p:spPr>
          <a:xfrm>
            <a:off x="0" y="309488"/>
            <a:ext cx="12192000" cy="61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8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5FEFDE-DFCE-43B2-BA3A-0AA4F8E1A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Yadav</dc:creator>
  <cp:lastModifiedBy>Ashok Yadav</cp:lastModifiedBy>
  <cp:revision>4</cp:revision>
  <dcterms:created xsi:type="dcterms:W3CDTF">2019-06-22T09:28:44Z</dcterms:created>
  <dcterms:modified xsi:type="dcterms:W3CDTF">2019-06-22T11:41:24Z</dcterms:modified>
</cp:coreProperties>
</file>