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6" r:id="rId7"/>
    <p:sldId id="289" r:id="rId8"/>
    <p:sldId id="290" r:id="rId9"/>
    <p:sldId id="299" r:id="rId10"/>
    <p:sldId id="295" r:id="rId11"/>
    <p:sldId id="298" r:id="rId12"/>
    <p:sldId id="296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>
        <p:scale>
          <a:sx n="78" d="100"/>
          <a:sy n="78" d="100"/>
        </p:scale>
        <p:origin x="216" y="31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56FE-2C32-BC19-8A5D-1202A1AEC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A2ECE-7552-F5AE-935E-82C4EBA39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1BFDE4-2DB8-F7A0-AD97-71C887172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C2223-5347-427A-B24C-FA1DE91D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5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C84D-943A-E82F-BABF-E8618FA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40D45-3448-E4A3-3D02-8744BA5FF6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EDC7E-3676-9A86-9FB7-41B0222C0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9CAED-2B9A-A028-C69A-CE9420E503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48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7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138" y="2032000"/>
            <a:ext cx="7096933" cy="1997176"/>
          </a:xfrm>
        </p:spPr>
        <p:txBody>
          <a:bodyPr/>
          <a:lstStyle/>
          <a:p>
            <a:r>
              <a:rPr lang="en-US" dirty="0"/>
              <a:t>INTERNSHIP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AD947-E074-F33D-9347-E97F47CC5594}"/>
              </a:ext>
            </a:extLst>
          </p:cNvPr>
          <p:cNvSpPr txBox="1"/>
          <p:nvPr/>
        </p:nvSpPr>
        <p:spPr>
          <a:xfrm>
            <a:off x="2389239" y="4847303"/>
            <a:ext cx="7610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Name: </a:t>
            </a:r>
            <a:r>
              <a:rPr lang="en-IN" dirty="0"/>
              <a:t>Mr. Palash D. Dangat</a:t>
            </a:r>
          </a:p>
          <a:p>
            <a:r>
              <a:rPr lang="en-IN" b="1" dirty="0"/>
              <a:t>Class: </a:t>
            </a:r>
            <a:r>
              <a:rPr lang="en-IN" dirty="0"/>
              <a:t>TEIT</a:t>
            </a:r>
          </a:p>
          <a:p>
            <a:r>
              <a:rPr lang="en-IN" b="1" dirty="0"/>
              <a:t>Roll no.: </a:t>
            </a:r>
            <a:r>
              <a:rPr lang="en-IN" dirty="0"/>
              <a:t>TI20</a:t>
            </a:r>
          </a:p>
          <a:p>
            <a:r>
              <a:rPr lang="en-IN" b="1" dirty="0"/>
              <a:t>PRN: </a:t>
            </a:r>
            <a:r>
              <a:rPr lang="en-IN" dirty="0"/>
              <a:t>72240755G</a:t>
            </a:r>
          </a:p>
          <a:p>
            <a:r>
              <a:rPr lang="en-IN" b="1" dirty="0"/>
              <a:t>Academic Year: </a:t>
            </a:r>
            <a:r>
              <a:rPr lang="en-IN" dirty="0"/>
              <a:t>2024 - 25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97183-5EBF-385F-A709-B9E9DD185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717755"/>
            <a:ext cx="2088508" cy="11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6232-C3CF-1919-41A7-C5483A78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935927-7BD4-B7B6-DE5D-FC5A66803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2" y="1160205"/>
            <a:ext cx="6220278" cy="2138165"/>
          </a:xfrm>
        </p:spPr>
        <p:txBody>
          <a:bodyPr/>
          <a:lstStyle/>
          <a:p>
            <a:pPr algn="ctr"/>
            <a:r>
              <a:rPr lang="en-US" sz="4800" u="sng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40225-1151-718C-CC57-BAEFB63A9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1" y="2477729"/>
            <a:ext cx="8023122" cy="380508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3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u="sng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 of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Internship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 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Internship Certificate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F5067-5717-2B86-9525-AE2FDA31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445" y="300242"/>
            <a:ext cx="2088508" cy="11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808" y="437535"/>
            <a:ext cx="7425902" cy="2057400"/>
          </a:xfrm>
        </p:spPr>
        <p:txBody>
          <a:bodyPr/>
          <a:lstStyle/>
          <a:p>
            <a:r>
              <a:rPr lang="en-US" sz="4400" u="sng" dirty="0" err="1"/>
              <a:t>CodTech</a:t>
            </a:r>
            <a:r>
              <a:rPr lang="en-US" sz="4400" u="sng" dirty="0"/>
              <a:t> IT Solutions Private Limited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EA630-6668-D44B-8A47-CC5E21D6BB99}"/>
              </a:ext>
            </a:extLst>
          </p:cNvPr>
          <p:cNvSpPr txBox="1"/>
          <p:nvPr/>
        </p:nvSpPr>
        <p:spPr>
          <a:xfrm>
            <a:off x="1324808" y="2494935"/>
            <a:ext cx="6740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open sans" panose="020F0502020204030204" pitchFamily="34" charset="0"/>
              </a:rPr>
              <a:t>‘CODTECH IT SOLUTIONS’ empowers startups with market strategies, sales training, technology solutions, and more. We also specialize in building custom websites and applications to elevate your digital presence.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05FFB-A103-4C12-C15E-A931C3DE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738" y="98322"/>
            <a:ext cx="2088508" cy="1173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93B66-FD29-4D87-1932-E0661A7C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787" y="2494935"/>
            <a:ext cx="1936701" cy="15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pPr algn="ctr"/>
            <a:r>
              <a:rPr lang="en-US" sz="4000" u="sng" dirty="0"/>
              <a:t>INTERNSHIP </a:t>
            </a:r>
            <a:r>
              <a:rPr lang="en-US" sz="4400" u="sng" dirty="0"/>
              <a:t>TECHNOLOGY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8427" y="2652714"/>
            <a:ext cx="10268974" cy="30893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Data Analytics refers to the process of examining, cleaning, transforming, and interpreting data to extract useful insights, support decision-making, and identify patterns or trends.</a:t>
            </a:r>
          </a:p>
          <a:p>
            <a:pPr algn="l">
              <a:buNone/>
            </a:pPr>
            <a:r>
              <a:rPr lang="en-IN" b="1" i="0" dirty="0">
                <a:solidFill>
                  <a:srgbClr val="F0F6FC"/>
                </a:solidFill>
                <a:effectLst/>
                <a:latin typeface="-apple-system"/>
              </a:rPr>
              <a:t>Libraries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Python 3.x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Pandas, NumPy, Matplotlib, Seaborn (EDA &amp; Visualization)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Scikit-learn (</a:t>
            </a:r>
            <a:r>
              <a:rPr lang="en-IN" b="0" i="0" dirty="0" err="1">
                <a:solidFill>
                  <a:srgbClr val="F0F6FC"/>
                </a:solidFill>
                <a:effectLst/>
                <a:latin typeface="-apple-system"/>
              </a:rPr>
              <a:t>Modeling</a:t>
            </a: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 and Evaluation)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Imbalanced-learn (SMOTE for resampling)</a:t>
            </a:r>
          </a:p>
          <a:p>
            <a:pPr>
              <a:buNone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The dataset contains anonymized credit card transactions, </a:t>
            </a:r>
          </a:p>
          <a:p>
            <a:pPr>
              <a:buNone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The dataset can be downloaded from Kaggle:</a:t>
            </a:r>
            <a:br>
              <a:rPr lang="en-US" dirty="0"/>
            </a:br>
            <a:r>
              <a:rPr lang="en-US" b="0" i="0" u="sng" dirty="0">
                <a:effectLst/>
                <a:latin typeface="-apple-system"/>
                <a:hlinkClick r:id="rId3"/>
              </a:rPr>
              <a:t>Credit Card Fraud Detection Dataset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ECCE32-9951-4EE4-0085-E0010590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421" y="147484"/>
            <a:ext cx="2088508" cy="11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pPr algn="ctr"/>
            <a:r>
              <a:rPr lang="en-US" u="sng" dirty="0"/>
              <a:t>Problem </a:t>
            </a:r>
            <a:r>
              <a:rPr lang="en-US" sz="4400" u="sng" dirty="0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84A47-2710-C858-047B-1BF05D78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090" y="2161636"/>
            <a:ext cx="9530004" cy="333283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800" b="0" i="0" dirty="0">
                <a:effectLst/>
                <a:latin typeface="-apple-system"/>
              </a:rPr>
              <a:t>Build a machine learning model using credit card transaction data to detect fraudulent activities. The solution involves: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Preprocessing the dataset (cleaning, handling imbalances).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Training a classification model to predict fraud.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Evaluating performance using precision, recall, and F1-score.</a:t>
            </a:r>
          </a:p>
          <a:p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3DAC72-4D41-5F72-EF6C-4597EE0E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254" y="106679"/>
            <a:ext cx="2088508" cy="11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ECB62-BBAD-6104-F54A-EEFBC83E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47F4AE-7578-F681-6C02-1672C3AA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14" y="580104"/>
            <a:ext cx="9601200" cy="698516"/>
          </a:xfrm>
        </p:spPr>
        <p:txBody>
          <a:bodyPr/>
          <a:lstStyle/>
          <a:p>
            <a:pPr algn="ctr"/>
            <a:r>
              <a:rPr lang="en-US" u="sng" dirty="0"/>
              <a:t>Problem </a:t>
            </a:r>
            <a:r>
              <a:rPr lang="en-US" sz="4400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8B78-2C3E-9FFC-E492-BEE66EBBF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0759" y="1386281"/>
            <a:ext cx="9710481" cy="437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dirty="0"/>
              <a:t>The objective of this project is to build a </a:t>
            </a:r>
            <a:r>
              <a:rPr lang="en-US" sz="2400" b="1" dirty="0"/>
              <a:t>machine learning model</a:t>
            </a:r>
            <a:r>
              <a:rPr lang="en-US" sz="2400" dirty="0"/>
              <a:t> that can accurately </a:t>
            </a:r>
            <a:r>
              <a:rPr lang="en-US" sz="2400" b="1" dirty="0"/>
              <a:t>detect fraudulent credit card transactions</a:t>
            </a:r>
            <a:r>
              <a:rPr lang="en-US" sz="2400" dirty="0"/>
              <a:t> in real-time. This involves: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✅ </a:t>
            </a:r>
            <a:r>
              <a:rPr lang="en-US" sz="2400" b="1" dirty="0"/>
              <a:t>Identifying fraud patterns</a:t>
            </a:r>
            <a:r>
              <a:rPr lang="en-US" sz="2400" dirty="0"/>
              <a:t> from transaction data.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Minimizing false positives and false negatives</a:t>
            </a:r>
            <a:r>
              <a:rPr lang="en-US" sz="2400" dirty="0"/>
              <a:t> to balance security and customer experience.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Handling class imbalance</a:t>
            </a:r>
            <a:r>
              <a:rPr lang="en-US" sz="2400" dirty="0"/>
              <a:t>, as fraud cases are significantly fewer than legitimate transactions.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Improving fraud detection efficiency</a:t>
            </a:r>
            <a:r>
              <a:rPr lang="en-US" sz="2400" dirty="0"/>
              <a:t> using precision, recall, and F1-score.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E73B17-49D2-6292-79C7-A92DEAC9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719" y="105144"/>
            <a:ext cx="2088508" cy="11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457200"/>
            <a:ext cx="9913463" cy="693174"/>
          </a:xfrm>
        </p:spPr>
        <p:txBody>
          <a:bodyPr/>
          <a:lstStyle/>
          <a:p>
            <a:pPr algn="ctr"/>
            <a:r>
              <a:rPr lang="en-US" sz="4400" u="sng" dirty="0"/>
              <a:t>Result/Output: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29204" y="1456602"/>
            <a:ext cx="8733591" cy="3860955"/>
          </a:xfrm>
        </p:spPr>
        <p:txBody>
          <a:bodyPr/>
          <a:lstStyle/>
          <a:p>
            <a:r>
              <a:rPr lang="en-US" dirty="0"/>
              <a:t>The software and tools used were: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Jupyter</a:t>
            </a:r>
            <a:r>
              <a:rPr lang="en-IN" dirty="0"/>
              <a:t> Notebook </a:t>
            </a:r>
            <a:r>
              <a:rPr lang="en-US" dirty="0"/>
              <a:t>– For development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Python – It is the programming language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Pandas – For Data Manipulation.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NumPy – For Numerical Computations.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Matplotlib &amp; Seaborn – For Data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Scikit-learn – For Data Preprocessing and Model Evaluation.</a:t>
            </a:r>
          </a:p>
          <a:p>
            <a:endParaRPr lang="en-US" dirty="0"/>
          </a:p>
          <a:p>
            <a:r>
              <a:rPr lang="en-US" dirty="0"/>
              <a:t>As the project was official there is restriction to include the images and codes related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35581-EA91-9B6D-315D-1B258382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700" y="150972"/>
            <a:ext cx="2088508" cy="11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D19BA2-F436-5D36-915D-865E9501F2A2}"/>
              </a:ext>
            </a:extLst>
          </p:cNvPr>
          <p:cNvSpPr txBox="1"/>
          <p:nvPr/>
        </p:nvSpPr>
        <p:spPr>
          <a:xfrm>
            <a:off x="2837127" y="147484"/>
            <a:ext cx="6517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/>
              <a:t>INTERNSHIP CERTIFICATE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A9F257-A8E6-1376-FEF8-0D467515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492" y="147484"/>
            <a:ext cx="2088508" cy="1173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0DA2D3-0B1C-8B14-5969-DB5B615C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26" y="1004206"/>
            <a:ext cx="4832747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2" y="1160206"/>
            <a:ext cx="6220278" cy="1008134"/>
          </a:xfrm>
        </p:spPr>
        <p:txBody>
          <a:bodyPr/>
          <a:lstStyle/>
          <a:p>
            <a:r>
              <a:rPr lang="en-US" sz="4800" u="sng" dirty="0"/>
              <a:t>References: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725" y="2477729"/>
            <a:ext cx="7632378" cy="2025445"/>
          </a:xfrm>
        </p:spPr>
        <p:txBody>
          <a:bodyPr>
            <a:normAutofit/>
          </a:bodyPr>
          <a:lstStyle/>
          <a:p>
            <a:r>
              <a:rPr lang="en-US" sz="2400" dirty="0"/>
              <a:t>Mrs. Sravani</a:t>
            </a:r>
          </a:p>
          <a:p>
            <a:r>
              <a:rPr lang="en-US" sz="2400" dirty="0"/>
              <a:t>(Mentor)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2EE79-1F30-95E5-3F1E-65AB2205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254" y="226142"/>
            <a:ext cx="2088508" cy="11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157</TotalTime>
  <Words>392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open sans</vt:lpstr>
      <vt:lpstr>Tenorite</vt:lpstr>
      <vt:lpstr>Custom</vt:lpstr>
      <vt:lpstr>INTERNSHIP PRESENTATION</vt:lpstr>
      <vt:lpstr>CONTENT:</vt:lpstr>
      <vt:lpstr>CodTech IT Solutions Private Limited</vt:lpstr>
      <vt:lpstr>INTERNSHIP TECHNOLOGY</vt:lpstr>
      <vt:lpstr>Problem Statement</vt:lpstr>
      <vt:lpstr>Problem Objective</vt:lpstr>
      <vt:lpstr>Result/Output:</vt:lpstr>
      <vt:lpstr>PowerPoint Presentation</vt:lpstr>
      <vt:lpstr>References: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Vinit Chakane</dc:creator>
  <cp:lastModifiedBy>Palash Dangat</cp:lastModifiedBy>
  <cp:revision>3</cp:revision>
  <dcterms:created xsi:type="dcterms:W3CDTF">2025-03-29T06:50:28Z</dcterms:created>
  <dcterms:modified xsi:type="dcterms:W3CDTF">2025-04-04T09:17:18Z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