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52170F-7183-45B8-83C7-667A051AB2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714E3A-47BA-40E3-B846-BBA2AE3421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FA74CE-5379-419D-B913-F20614CD7A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DB3BFE-5ED4-45E5-BDCC-560AD56654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EBC1F2-8901-40F4-9E64-EDFFDD4C1A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FD5C98-CC22-498B-B2A6-9A20793443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92C99F-B60B-4330-B664-E0BFFB2D27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FD8E11-3E34-415F-B530-E2E52AD1D1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E3D536-3C91-4CE7-81A5-2E68FD60EE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069CEE-9144-4278-B820-D268E009EF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468522-BF5E-48AB-A62D-B3CCE3CD6B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E73ECB-56C6-412C-B4FB-BFBA6243A9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4FDEF8-A155-47EE-8DA1-5DCD9584BC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B0F28F-904D-4C0D-AB4C-ED440141A7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C5C9B1-83C3-4F75-B84D-1DDC8C40AD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CC2BBA-F6C3-4893-B63B-0C4B47F58E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6033AB-033B-4D73-AEB5-C66187BE956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007796-AF94-4BBD-AAA7-B6C5864627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673932-7F0C-49BD-9CF0-40302A0BE1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EEB7D6-8F29-4AC8-80DA-1E0232C33E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622E67-7042-4A28-9AFD-A59B68908D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44AB70-4EA1-4782-B4E5-AFDFC421A0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9BC3AE-25F2-4E77-A2D1-A888C09ED2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BD01F4-9FD0-44A6-A4BA-D816103F72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6D76C9-0E97-4A9E-8A6A-6D047CB58A9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5450E2-FAF7-4539-BFED-6361DAC9B6E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162000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Анализ и прогнозирование возобновляемой энергии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5040000" y="3780000"/>
            <a:ext cx="341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Ашот Гимишян</a:t>
            </a: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М05-312, ФПМИ МФТИ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743480" y="360000"/>
            <a:ext cx="5996520" cy="451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План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60000"/>
            <a:ext cx="6922440" cy="235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buNone/>
            </a:pPr>
            <a:endParaRPr b="0" lang="ru-RU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Постановка задачи</a:t>
            </a:r>
            <a:endParaRPr b="0" lang="ru-R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Выбор данных</a:t>
            </a:r>
            <a:endParaRPr b="0" lang="ru-R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Гипотеза исследования</a:t>
            </a:r>
            <a:endParaRPr b="0" lang="ru-R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Визуализация временного ряда</a:t>
            </a:r>
            <a:endParaRPr b="0" lang="ru-R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Выводы из анализа временного ряда</a:t>
            </a:r>
            <a:endParaRPr b="0" lang="ru-R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Прогнозирование</a:t>
            </a:r>
            <a:endParaRPr b="0" lang="ru-R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Выводы из прогнозирования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Постановка задачи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440000"/>
            <a:ext cx="4114080" cy="19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Часть I. Исследовать временной ряд данных о производстве возобновляемой энергии, определить тренды, сезонность и другие значимые характеристики.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</a:pP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Часть II. С помощью методов ИИ, таких как ARIMA, разработать модель для предсказания будущего производства энергии.</a:t>
            </a:r>
            <a:endParaRPr b="0" lang="ru-RU" sz="1500" spc="-1" strike="noStrike">
              <a:latin typeface="Arial"/>
            </a:endParaRPr>
          </a:p>
        </p:txBody>
      </p:sp>
      <p:pic>
        <p:nvPicPr>
          <p:cNvPr id="88" name="Picture 3" descr="image.jpg"/>
          <p:cNvPicPr/>
          <p:nvPr/>
        </p:nvPicPr>
        <p:blipFill>
          <a:blip r:embed="rId1"/>
          <a:stretch/>
        </p:blipFill>
        <p:spPr>
          <a:xfrm>
            <a:off x="4985640" y="1417320"/>
            <a:ext cx="3474000" cy="231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Выбор данных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2160000"/>
            <a:ext cx="4114080" cy="236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1. Датасет содержит 602 строки, пронумерованные от 0 до 601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2. В датасете присутствуют два столбца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3. Date содержит даты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4. Total Renewable Energy Production (Trillion Btu) содержит числовые значения, представляющие общее производство возобновляемой энергии в BTU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5. В обоих столбцах присутствуют 602 ненулевых значения, что означает отсутствие пропущенных значений в данных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</a:pPr>
            <a:endParaRPr b="0" lang="ru-RU" sz="1200" spc="-1" strike="noStrike">
              <a:latin typeface="Arial"/>
            </a:endParaRPr>
          </a:p>
        </p:txBody>
      </p:sp>
      <p:pic>
        <p:nvPicPr>
          <p:cNvPr id="91" name="Picture 3" descr="image.jpg"/>
          <p:cNvPicPr/>
          <p:nvPr/>
        </p:nvPicPr>
        <p:blipFill>
          <a:blip r:embed="rId1"/>
          <a:stretch/>
        </p:blipFill>
        <p:spPr>
          <a:xfrm>
            <a:off x="5029200" y="2160000"/>
            <a:ext cx="3199680" cy="2133000"/>
          </a:xfrm>
          <a:prstGeom prst="rect">
            <a:avLst/>
          </a:prstGeom>
          <a:ln w="0">
            <a:noFill/>
          </a:ln>
        </p:spPr>
      </p:pic>
      <p:sp>
        <p:nvSpPr>
          <p:cNvPr id="92" name=""/>
          <p:cNvSpPr/>
          <p:nvPr/>
        </p:nvSpPr>
        <p:spPr>
          <a:xfrm>
            <a:off x="720000" y="1260000"/>
            <a:ext cx="7379640" cy="6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300" spc="-1" strike="noStrike">
                <a:latin typeface="Arial"/>
              </a:rPr>
              <a:t>Этот набор данных включает в себя информацию о производстве возобновляемой энергии за каждый месяц с 1973 года по февраль 2023 года. Он был собран с официального сайта U.S. Energy Information Administration): https://www.eia.gov</a:t>
            </a:r>
            <a:endParaRPr b="0" lang="ru-R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Гипотеза исследования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60000"/>
            <a:ext cx="8228880" cy="89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</a:rPr>
              <a:t>Производство возобновляемой энергии показывает возрастающий тренд на протяжении рассматриваемого периода и обладает явной сезонной зависимостью.</a:t>
            </a:r>
            <a:endParaRPr b="0" lang="ru-RU" sz="15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340000" y="1980000"/>
            <a:ext cx="5399640" cy="286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Визуализация временного ряда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60000" y="1480320"/>
            <a:ext cx="4679640" cy="247932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/>
          <p:nvPr/>
        </p:nvSpPr>
        <p:spPr>
          <a:xfrm>
            <a:off x="5446440" y="1417320"/>
            <a:ext cx="3239640" cy="273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latin typeface="Arial"/>
              </a:rPr>
              <a:t>1. Оригинальный временной ряд демонстрирует увеличение производства возобновляемой энергии на протяжении всего периода.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latin typeface="Arial"/>
              </a:rPr>
              <a:t> </a:t>
            </a:r>
            <a:r>
              <a:rPr b="0" lang="ru-RU" sz="1200" spc="-1" strike="noStrike">
                <a:latin typeface="Arial"/>
              </a:rPr>
              <a:t>2. Тренд подтверждает наличие долгосрочного возрастающего тренда в производстве возобновляемой энергии.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latin typeface="Arial"/>
              </a:rPr>
              <a:t> </a:t>
            </a:r>
            <a:r>
              <a:rPr b="0" lang="ru-RU" sz="1200" spc="-1" strike="noStrike">
                <a:latin typeface="Arial"/>
              </a:rPr>
              <a:t>3. Сезонность выявляет сезонные колебания в производстве, которые повторяются каждый год.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latin typeface="Arial"/>
              </a:rPr>
              <a:t> </a:t>
            </a:r>
            <a:r>
              <a:rPr b="0" lang="ru-RU" sz="1200" spc="-1" strike="noStrike">
                <a:latin typeface="Arial"/>
              </a:rPr>
              <a:t>4. Остаток представляет собой разницу между оригинальными данными и суммой тренда с сезонностью, позволяя увидеть необъяснимую часть временного ряда.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Выводы из анализа временного ряда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34440"/>
            <a:ext cx="8228880" cy="254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 Производство возобновляемой энергии демонстрирует чёткий возрастающий тренд за рассматриваемый период.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 Временной ряд показывает явную сезонность, которая повторяется ежегодно.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 После удаления тренда и сезонности остатки временного ряда стационарны, что подтверждает, что в данных не осталось неучтённых зависимостей.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Прогнозирование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540000" y="1225800"/>
            <a:ext cx="7379640" cy="23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1. Прогнозы производства возобновляемой энергии важны в стратегическом планировании мощностей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2. Использование ARIMA было оправдано наличием четко выраженных временных зависимостей в данных.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3. Прогнозы не учитывают внешние экономические факторы или технологические изменения.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Выводы из прогнозирования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375000" y="1800000"/>
            <a:ext cx="5444640" cy="2884680"/>
          </a:xfrm>
          <a:prstGeom prst="rect">
            <a:avLst/>
          </a:prstGeom>
          <a:ln w="0">
            <a:noFill/>
          </a:ln>
        </p:spPr>
      </p:pic>
      <p:sp>
        <p:nvSpPr>
          <p:cNvPr id="105" name=""/>
          <p:cNvSpPr/>
          <p:nvPr/>
        </p:nvSpPr>
        <p:spPr>
          <a:xfrm>
            <a:off x="277200" y="1417320"/>
            <a:ext cx="3142440" cy="380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latin typeface="Arial"/>
              </a:rPr>
              <a:t>Прогнозируемые значения показывают относительную стабильность производства возобновляемой энергии в период с марта 2023 по декабрь 2024 года. Модель предсказывает небольшие колебания вокруг среднего значения около 1093.65 триллионных долей Btu на месяц.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latin typeface="Arial"/>
              </a:rPr>
              <a:t>Доверительные интервалы начинаются с относительно маленького размаха в 2023 году и увеличиваются по мере продвижения к 2024.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latin typeface="Arial"/>
              </a:rPr>
              <a:t>Суммарный прогноз на 2023 год выше, чем на 2024 год. Предполагается рост в ближайшем будущем, за которым последует стабилизация.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5439960" y="867960"/>
            <a:ext cx="3199680" cy="75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ru-RU</dc:language>
  <cp:lastModifiedBy/>
  <dcterms:modified xsi:type="dcterms:W3CDTF">2024-05-29T12:59:59Z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