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>
        <p:scale>
          <a:sx n="75" d="100"/>
          <a:sy n="75" d="100"/>
        </p:scale>
        <p:origin x="172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3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6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4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77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377-7FDD-4477-92B7-5CF09C5F3A4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E4DE-C247-4D70-9A18-2DBB6A52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rduka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otordukhanyan/Alphaton2024Stream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int72/cs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77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Angel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0875"/>
          </a:xfrm>
        </p:spPr>
        <p:txBody>
          <a:bodyPr/>
          <a:lstStyle/>
          <a:p>
            <a:r>
              <a:rPr lang="en-US" b="1" dirty="0" smtClean="0"/>
              <a:t>Author: </a:t>
            </a:r>
            <a:r>
              <a:rPr lang="en-US" b="1" dirty="0" err="1" smtClean="0"/>
              <a:t>Ashot</a:t>
            </a:r>
            <a:r>
              <a:rPr lang="en-US" b="1" dirty="0" smtClean="0"/>
              <a:t> </a:t>
            </a:r>
            <a:r>
              <a:rPr lang="en-US" b="1" dirty="0" err="1" smtClean="0"/>
              <a:t>Ordukhanyan</a:t>
            </a:r>
            <a:r>
              <a:rPr lang="en-US" b="1" dirty="0" smtClean="0"/>
              <a:t> (</a:t>
            </a:r>
            <a:r>
              <a:rPr lang="en-US" b="1" dirty="0" smtClean="0">
                <a:hlinkClick r:id="rId3"/>
              </a:rPr>
              <a:t>orduka@gmail.com</a:t>
            </a:r>
            <a:r>
              <a:rPr lang="en-US" b="1" dirty="0" smtClean="0"/>
              <a:t>)</a:t>
            </a:r>
          </a:p>
          <a:p>
            <a:r>
              <a:rPr lang="en-US" b="1" dirty="0" smtClean="0">
                <a:hlinkClick r:id="rId4"/>
              </a:rPr>
              <a:t>https://github.com/ashotordukhanyan/Alphaton2024Streaming</a:t>
            </a: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Real-Time Streaming </a:t>
            </a:r>
            <a:r>
              <a:rPr lang="en-US" b="1" dirty="0" smtClean="0"/>
              <a:t>Application</a:t>
            </a:r>
          </a:p>
          <a:p>
            <a:r>
              <a:rPr lang="en-US" b="1" dirty="0" smtClean="0"/>
              <a:t>Finalist Submission for 2024 </a:t>
            </a:r>
            <a:r>
              <a:rPr lang="en-US" b="1" dirty="0" err="1" smtClean="0"/>
              <a:t>Alphathon</a:t>
            </a:r>
            <a:r>
              <a:rPr lang="en-US" b="1" dirty="0" smtClean="0"/>
              <a:t> Q1, posed by Point72/Cubist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15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Angel Routes is a proof-of-concept application designed to illustrate potential uses of an open source high-performance reactive stream processing library </a:t>
            </a:r>
            <a:r>
              <a:rPr lang="en-US" dirty="0" smtClean="0"/>
              <a:t>-</a:t>
            </a:r>
            <a:r>
              <a:rPr lang="en-US" dirty="0"/>
              <a:t> </a:t>
            </a:r>
            <a:r>
              <a:rPr lang="en-US" u="sng" dirty="0" err="1">
                <a:hlinkClick r:id="rId2"/>
              </a:rPr>
              <a:t>csp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CSP library makes it possible to create real-time applications utilizing the built-in CEP (complex event processing) engine, in a flexible and modular fashion.</a:t>
            </a:r>
          </a:p>
          <a:p>
            <a:r>
              <a:rPr lang="en-US" dirty="0" smtClean="0"/>
              <a:t>CSP supports seamless transition between real-time and historical modes, making deployment of code from research to production environment easier and ensuring no look-ahead bias in research.</a:t>
            </a:r>
          </a:p>
          <a:p>
            <a:r>
              <a:rPr lang="en-US" dirty="0" err="1" smtClean="0"/>
              <a:t>AngelRoutes</a:t>
            </a:r>
            <a:r>
              <a:rPr lang="en-US" dirty="0"/>
              <a:t> </a:t>
            </a:r>
            <a:r>
              <a:rPr lang="en-US" dirty="0" smtClean="0"/>
              <a:t>utilizes CSP library to subscribe to real-time data published by New York City bike sharing program (</a:t>
            </a:r>
            <a:r>
              <a:rPr lang="en-US" dirty="0" err="1" smtClean="0"/>
              <a:t>CitiBike</a:t>
            </a:r>
            <a:r>
              <a:rPr lang="en-US" dirty="0" smtClean="0"/>
              <a:t>). </a:t>
            </a:r>
            <a:endParaRPr lang="en-US" dirty="0"/>
          </a:p>
          <a:p>
            <a:r>
              <a:rPr lang="en-US" dirty="0" smtClean="0"/>
              <a:t>Application logic (expressed as a graph of CSP nodes) processes real-time data to continuously calculate best available “angel routes” – i.e. shortest paths from a (nearly) full station to a (nearly) empty one.</a:t>
            </a:r>
          </a:p>
          <a:p>
            <a:r>
              <a:rPr lang="en-US" dirty="0" smtClean="0"/>
              <a:t>Information is presented to the user in a form of a ticking interactive NYC Map, with markers indicating potential routes.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Angel Routes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2024-10-06T18:27:30Z</dcterms:created>
  <dcterms:modified xsi:type="dcterms:W3CDTF">2024-10-06T18:53:22Z</dcterms:modified>
</cp:coreProperties>
</file>