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1E0F-729C-4A43-9C45-5AD349AD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09AAC-3EFE-42A4-A8E6-9F86884B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4366-25A5-42BC-A259-D39305D8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A476-B131-450F-95A9-96B7D889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6F4A-2E6E-4FA6-AB2B-751F9058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3E78-D9CC-4AAB-86E5-AB81F26B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58C26-354E-4864-8806-D456DE27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DC78-A7A8-43FF-992F-1527F75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7052-04F1-4ACD-9215-26EEF8FA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65F6-DB9E-4D56-AE60-AF2B8B8B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3C00-8E59-451C-B7DC-284C7F7B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AAB68-FAB1-410B-ABF6-314B20F27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6978-0404-4D2B-80DC-9B70B52B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21CF-3BC8-4C1F-8F35-9D7CCC0D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6405-2E1B-41EF-9B6A-4F4F0FA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926-1127-41FE-9BD9-DD0A0950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F8CB-6824-4726-9C24-97ECC82E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D9F6-547A-49E9-9062-BB88D0D7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F547-D0C1-44B4-91ED-C637AD36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3539-A9B8-4E42-8C32-48A405CE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E23E-8980-476C-9078-D000CA2C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2C0E7-ED79-43A6-AF89-96A6C13C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8C8A-A07E-41C7-8A86-3633349F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67EB-84E6-4E70-AB7D-6F245933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C1D9-A1A1-46EB-ADD0-6C58EFD0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9BA8-5219-4F2F-8306-F6FC5F5F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BB44-6FE5-4679-B31C-50CFF30C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F52A3-48A7-46C6-BE91-CAA54956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38D69-8A6E-45EB-AEFA-38DA83F6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848D9-E94B-42AE-BCEC-02779D38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BAA3-2F30-471F-B893-08625C14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381-F677-4105-AA53-E1382B47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1BC5-5788-45CB-AFFC-4ECA3E8C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B7017-0AE2-4213-809D-2E24BAB2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45E76-84CA-4E47-A004-24FB0EEFF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FC611-5351-4B6D-9CEC-280C4F2C3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C6454-143A-4862-8E7E-132923F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33070-D87D-49B8-A1F1-9C47179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F34D5-93AF-4911-AD06-F33F5AEE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F80E-CC3A-41F1-B775-1B8F8CB4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7012-0102-40FC-85A9-819BD63B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0843B-9825-42BB-A691-A206B83B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E07C9-DD9A-43EC-93A4-7D0108BB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0A929-5B9F-48E8-BC02-4C2F1B13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6B062-55F4-4BE2-8633-FEF8B138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8ADB5-5A28-47AE-9942-4CF979C4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2FC3-7E91-4613-8238-B3D0E0AA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466A-8207-46F7-9262-B028787D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079D2-52D7-4771-BE01-A04F93F3C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D07F-9286-4FE9-A712-5E4361C6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6FE0-612A-4A26-A43E-A7FAFE8B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6E53-ACE1-43D1-95F7-F3BC915C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8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C895-AD9E-4D6F-B746-EAA121A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5ADCE-F112-4209-A1B2-E20BDC141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85734-280C-413E-B5D0-C0134820D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847E8-356F-49CD-970F-A1D7DE9C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084DB-D214-4BE2-A9C3-F9BB1F7D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E7D47-95CD-400F-86DC-3270CCBA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F1F1C-CBBC-4330-9ED8-CE2A8AD7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3CE1-C8C3-4D43-B0FB-C621C817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314D-A872-4DF9-881D-F1804CD87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3230-47B1-4346-A1B3-A254326BCB3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DEDE-BA8B-4EA0-9199-AB44CA335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F337-9E00-4CB9-99A3-7BE8701CA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ABFF-0BCA-4E9C-B014-3FA6DFC6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AC98-19B2-45D6-ACAE-BB91C941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487C1-70E1-48A1-AF6A-B85D82071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F54C63-95CF-40EC-A754-1468D256CF4A}"/>
              </a:ext>
            </a:extLst>
          </p:cNvPr>
          <p:cNvSpPr/>
          <p:nvPr/>
        </p:nvSpPr>
        <p:spPr>
          <a:xfrm>
            <a:off x="361245" y="270933"/>
            <a:ext cx="11424355" cy="51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7CEDA-4C96-4325-8002-36A364E3B747}"/>
              </a:ext>
            </a:extLst>
          </p:cNvPr>
          <p:cNvSpPr/>
          <p:nvPr/>
        </p:nvSpPr>
        <p:spPr>
          <a:xfrm>
            <a:off x="3409242" y="880534"/>
            <a:ext cx="8376356" cy="598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NJ Map with Pins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41903-5C5A-4074-A161-38843B744114}"/>
              </a:ext>
            </a:extLst>
          </p:cNvPr>
          <p:cNvSpPr/>
          <p:nvPr/>
        </p:nvSpPr>
        <p:spPr>
          <a:xfrm>
            <a:off x="406402" y="880535"/>
            <a:ext cx="2810932" cy="283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A944B-59E3-4382-9CDD-682924EC3B24}"/>
              </a:ext>
            </a:extLst>
          </p:cNvPr>
          <p:cNvSpPr/>
          <p:nvPr/>
        </p:nvSpPr>
        <p:spPr>
          <a:xfrm>
            <a:off x="361246" y="3804357"/>
            <a:ext cx="2856088" cy="305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F5058-BCDE-4735-9739-27C837171358}"/>
              </a:ext>
            </a:extLst>
          </p:cNvPr>
          <p:cNvSpPr/>
          <p:nvPr/>
        </p:nvSpPr>
        <p:spPr>
          <a:xfrm>
            <a:off x="406402" y="3369735"/>
            <a:ext cx="914400" cy="25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1D437-EA93-413F-BD61-4BDC17961DE3}"/>
              </a:ext>
            </a:extLst>
          </p:cNvPr>
          <p:cNvSpPr/>
          <p:nvPr/>
        </p:nvSpPr>
        <p:spPr>
          <a:xfrm>
            <a:off x="10871198" y="883356"/>
            <a:ext cx="914400" cy="25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323719-3E50-493A-822A-87A1B0511324}"/>
              </a:ext>
            </a:extLst>
          </p:cNvPr>
          <p:cNvSpPr/>
          <p:nvPr/>
        </p:nvSpPr>
        <p:spPr>
          <a:xfrm>
            <a:off x="361245" y="6598356"/>
            <a:ext cx="914400" cy="25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5886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Nachane</dc:creator>
  <cp:lastModifiedBy>Ashish Nachane</cp:lastModifiedBy>
  <cp:revision>1</cp:revision>
  <dcterms:created xsi:type="dcterms:W3CDTF">2017-12-08T01:09:14Z</dcterms:created>
  <dcterms:modified xsi:type="dcterms:W3CDTF">2017-12-08T01:15:29Z</dcterms:modified>
</cp:coreProperties>
</file>