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ASHOK, JAMES, BIDHAN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7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GAME THEORY?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7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PRISONER DILEMMA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6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BUYING A CAR IN DEALERSHIP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HERITAGE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88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28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GAME THEORY</vt:lpstr>
      <vt:lpstr>WHY GAME THEORY?</vt:lpstr>
      <vt:lpstr>INTRODUCTION</vt:lpstr>
      <vt:lpstr>HISTORY</vt:lpstr>
      <vt:lpstr>EXAMPLE 1</vt:lpstr>
      <vt:lpstr>EXAMPLE 2</vt:lpstr>
      <vt:lpstr>EXAMPLE 3</vt:lpstr>
    </vt:vector>
  </TitlesOfParts>
  <Company>East Central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Poudel, Ashok Sharma</dc:creator>
  <cp:lastModifiedBy>Poudel, Ashok Sharma</cp:lastModifiedBy>
  <cp:revision>3</cp:revision>
  <dcterms:created xsi:type="dcterms:W3CDTF">2021-10-05T18:11:09Z</dcterms:created>
  <dcterms:modified xsi:type="dcterms:W3CDTF">2021-10-05T18:47:00Z</dcterms:modified>
</cp:coreProperties>
</file>