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>
        <p:scale>
          <a:sx n="75" d="100"/>
          <a:sy n="75" d="100"/>
        </p:scale>
        <p:origin x="-1157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9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6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5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2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2032000" y="1026160"/>
            <a:ext cx="8348198" cy="4799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1933092" y="1125052"/>
            <a:ext cx="8511388" cy="46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6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47624" y="1569568"/>
            <a:ext cx="610836" cy="311641"/>
            <a:chOff x="2728672" y="2543023"/>
            <a:chExt cx="610836" cy="311641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3276056" y="2543023"/>
              <a:ext cx="63452" cy="634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3101246" y="2597183"/>
              <a:ext cx="184102" cy="83553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/>
            <p:cNvSpPr/>
            <p:nvPr/>
          </p:nvSpPr>
          <p:spPr>
            <a:xfrm rot="19816045" flipH="1">
              <a:off x="3069110" y="2553022"/>
              <a:ext cx="257255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2749877" y="2798252"/>
              <a:ext cx="56412" cy="564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31" y="2738438"/>
              <a:ext cx="163444" cy="84977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 rot="20244873">
              <a:off x="2728672" y="2712334"/>
              <a:ext cx="254909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10698" y="1467568"/>
            <a:ext cx="580007" cy="296352"/>
            <a:chOff x="853282" y="999269"/>
            <a:chExt cx="458579" cy="234309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1268661" y="1011881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083" y="1033481"/>
              <a:ext cx="137668" cy="50178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 rot="19816045" flipH="1">
              <a:off x="1103313" y="999269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74657" y="119037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57" y="1144345"/>
              <a:ext cx="131605" cy="65342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자유형 2"/>
            <p:cNvSpPr/>
            <p:nvPr/>
          </p:nvSpPr>
          <p:spPr>
            <a:xfrm rot="20244873">
              <a:off x="853282" y="1110133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6300" y="2499361"/>
            <a:ext cx="548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Software Engineering</a:t>
            </a:r>
          </a:p>
          <a:p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299350" y="4561840"/>
            <a:ext cx="4297680" cy="75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201735849 </a:t>
            </a:r>
            <a:r>
              <a:rPr lang="ko-KR" altLang="en-US" sz="1600" b="1" dirty="0" smtClean="0"/>
              <a:t>안세훈  </a:t>
            </a:r>
            <a:r>
              <a:rPr lang="en-US" altLang="ko-KR" sz="1600" b="1" dirty="0" smtClean="0"/>
              <a:t>201735871 </a:t>
            </a:r>
            <a:r>
              <a:rPr lang="ko-KR" altLang="en-US" sz="1600" b="1" dirty="0" smtClean="0"/>
              <a:t>장   건</a:t>
            </a:r>
            <a:endParaRPr lang="ko-KR" altLang="en-US" sz="1600" b="1" dirty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201835451 </a:t>
            </a:r>
            <a:r>
              <a:rPr lang="ko-KR" altLang="en-US" sz="1600" b="1" dirty="0" smtClean="0"/>
              <a:t>박다정  </a:t>
            </a:r>
            <a:r>
              <a:rPr lang="en-US" altLang="ko-KR" sz="1600" b="1" dirty="0" smtClean="0"/>
              <a:t>201935038 </a:t>
            </a:r>
            <a:r>
              <a:rPr lang="ko-KR" altLang="en-US" sz="1600" b="1" dirty="0"/>
              <a:t>노민하</a:t>
            </a:r>
          </a:p>
        </p:txBody>
      </p:sp>
    </p:spTree>
    <p:extLst>
      <p:ext uri="{BB962C8B-B14F-4D97-AF65-F5344CB8AC3E}">
        <p14:creationId xmlns:p14="http://schemas.microsoft.com/office/powerpoint/2010/main" val="948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 smtClean="0">
                <a:solidFill>
                  <a:prstClr val="white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Contents</a:t>
            </a:r>
            <a:endParaRPr lang="en-US" altLang="ko-KR" sz="2800" kern="0" dirty="0">
              <a:solidFill>
                <a:prstClr val="white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06035" y="110073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 rot="20374777">
            <a:off x="564627" y="704264"/>
            <a:ext cx="458579" cy="234309"/>
            <a:chOff x="853282" y="999269"/>
            <a:chExt cx="458579" cy="234309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1268661" y="1011881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083" y="1033481"/>
              <a:ext cx="137668" cy="50178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 49"/>
            <p:cNvSpPr/>
            <p:nvPr/>
          </p:nvSpPr>
          <p:spPr>
            <a:xfrm rot="19816045" flipH="1">
              <a:off x="1103313" y="999269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74657" y="119037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57" y="1144345"/>
              <a:ext cx="131605" cy="65342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/>
            <p:cNvSpPr/>
            <p:nvPr/>
          </p:nvSpPr>
          <p:spPr>
            <a:xfrm rot="20244873">
              <a:off x="853282" y="1110133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타원 12">
            <a:extLst>
              <a:ext uri="{FF2B5EF4-FFF2-40B4-BE49-F238E27FC236}">
                <a16:creationId xmlns="" xmlns:a16="http://schemas.microsoft.com/office/drawing/2014/main" id="{5B0DB15E-B1B2-4F38-8A75-D1D4C3698E39}"/>
              </a:ext>
            </a:extLst>
          </p:cNvPr>
          <p:cNvSpPr/>
          <p:nvPr/>
        </p:nvSpPr>
        <p:spPr>
          <a:xfrm>
            <a:off x="1423357" y="2548742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Objective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45F88FF0-96C8-4DA0-9121-05DDB60FA720}"/>
              </a:ext>
            </a:extLst>
          </p:cNvPr>
          <p:cNvSpPr/>
          <p:nvPr/>
        </p:nvSpPr>
        <p:spPr>
          <a:xfrm>
            <a:off x="3326592" y="3268742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59" name="타원 14">
            <a:extLst>
              <a:ext uri="{FF2B5EF4-FFF2-40B4-BE49-F238E27FC236}">
                <a16:creationId xmlns="" xmlns:a16="http://schemas.microsoft.com/office/drawing/2014/main" id="{1049C7F2-649D-405F-8C23-424695277053}"/>
              </a:ext>
            </a:extLst>
          </p:cNvPr>
          <p:cNvSpPr/>
          <p:nvPr/>
        </p:nvSpPr>
        <p:spPr>
          <a:xfrm>
            <a:off x="6235846" y="2598021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Progress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5A087E-D3FC-4156-8811-EC0A3D325656}"/>
              </a:ext>
            </a:extLst>
          </p:cNvPr>
          <p:cNvSpPr/>
          <p:nvPr/>
        </p:nvSpPr>
        <p:spPr>
          <a:xfrm>
            <a:off x="5743039" y="3294929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1" name="타원 16">
            <a:extLst>
              <a:ext uri="{FF2B5EF4-FFF2-40B4-BE49-F238E27FC236}">
                <a16:creationId xmlns="" xmlns:a16="http://schemas.microsoft.com/office/drawing/2014/main" id="{9C81CE18-4085-4DC2-88E3-445E43CF18E8}"/>
              </a:ext>
            </a:extLst>
          </p:cNvPr>
          <p:cNvSpPr/>
          <p:nvPr/>
        </p:nvSpPr>
        <p:spPr>
          <a:xfrm>
            <a:off x="3789415" y="2598021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</a:p>
          <a:p>
            <a:pPr algn="ctr"/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659F7E03-5A96-41D8-A651-0DDA9ADB7E79}"/>
              </a:ext>
            </a:extLst>
          </p:cNvPr>
          <p:cNvSpPr/>
          <p:nvPr/>
        </p:nvSpPr>
        <p:spPr>
          <a:xfrm>
            <a:off x="8213487" y="3280692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63" name="타원 26">
            <a:extLst>
              <a:ext uri="{FF2B5EF4-FFF2-40B4-BE49-F238E27FC236}">
                <a16:creationId xmlns="" xmlns:a16="http://schemas.microsoft.com/office/drawing/2014/main" id="{C99076E7-3DB6-4761-B986-691B9A8BB617}"/>
              </a:ext>
            </a:extLst>
          </p:cNvPr>
          <p:cNvSpPr/>
          <p:nvPr/>
        </p:nvSpPr>
        <p:spPr>
          <a:xfrm>
            <a:off x="8812483" y="2574929"/>
            <a:ext cx="1692000" cy="169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Member’s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Role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타원형 설명선 29">
            <a:extLst>
              <a:ext uri="{FF2B5EF4-FFF2-40B4-BE49-F238E27FC236}">
                <a16:creationId xmlns="" xmlns:a16="http://schemas.microsoft.com/office/drawing/2014/main" id="{C88B2C02-4F32-42C4-836C-316D8D0A49CF}"/>
              </a:ext>
            </a:extLst>
          </p:cNvPr>
          <p:cNvSpPr/>
          <p:nvPr/>
        </p:nvSpPr>
        <p:spPr>
          <a:xfrm>
            <a:off x="10085823" y="1908008"/>
            <a:ext cx="720000" cy="720000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FF7876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Q&amp;A</a:t>
            </a:r>
            <a:endParaRPr lang="ko-KR" altLang="en-US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7985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1216733" y="821419"/>
            <a:ext cx="2434516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 smtClean="0">
                <a:solidFill>
                  <a:prstClr val="white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Objective</a:t>
            </a:r>
            <a:endParaRPr lang="en-US" altLang="ko-KR" sz="2800" kern="0" dirty="0">
              <a:solidFill>
                <a:prstClr val="white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755235" y="98897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Content Placeholder 4"/>
          <p:cNvSpPr>
            <a:spLocks noGrp="1"/>
          </p:cNvSpPr>
          <p:nvPr>
            <p:ph idx="1"/>
          </p:nvPr>
        </p:nvSpPr>
        <p:spPr>
          <a:xfrm>
            <a:off x="4806132" y="1901870"/>
            <a:ext cx="5742668" cy="251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Suppose that you are living in dormitory.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And you may think..</a:t>
            </a:r>
          </a:p>
          <a:p>
            <a:pPr marL="0" indent="0">
              <a:buNone/>
            </a:pPr>
            <a:endParaRPr lang="en-US" altLang="ko-KR" sz="24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“ Hmm.. I like to eat delivery food.</a:t>
            </a:r>
          </a:p>
          <a:p>
            <a:pPr marL="0" indent="0">
              <a:buNone/>
            </a:pPr>
            <a:r>
              <a:rPr lang="en-US" altLang="ko-KR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	</a:t>
            </a:r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But with whom..?”</a:t>
            </a:r>
          </a:p>
        </p:txBody>
      </p:sp>
      <p:pic>
        <p:nvPicPr>
          <p:cNvPr id="41" name="Picture 2" descr="질문이 있는 커플 문제에 대해 생각하는 남자와 여자 감정에 대한 스톡 벡터 아트 및 기타 이미지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13" y="1404790"/>
            <a:ext cx="3125050" cy="312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123812" y="4529841"/>
            <a:ext cx="4883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Communal Order </a:t>
            </a:r>
          </a:p>
          <a:p>
            <a:pPr algn="ctr"/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System!</a:t>
            </a:r>
            <a:endParaRPr lang="en-US" altLang="ko-KR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37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7985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1216732" y="821419"/>
            <a:ext cx="3907080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 smtClean="0">
                <a:solidFill>
                  <a:prstClr val="white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Service &amp; Function</a:t>
            </a:r>
            <a:endParaRPr lang="en-US" altLang="ko-KR" sz="2800" kern="0" dirty="0">
              <a:solidFill>
                <a:prstClr val="white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755235" y="98897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10" y="1797982"/>
            <a:ext cx="3898122" cy="342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5932368" y="2718065"/>
            <a:ext cx="0" cy="898358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43083" y="3167244"/>
            <a:ext cx="946484" cy="0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92" y="1797981"/>
            <a:ext cx="4267948" cy="342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6487" y="5428286"/>
            <a:ext cx="281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&lt;Food Delivery&gt;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752080" y="5428286"/>
            <a:ext cx="278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&lt;Community&gt;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16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55050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45EA56FD-384A-43FC-BDC0-0F698CCDB85D}"/>
              </a:ext>
            </a:extLst>
          </p:cNvPr>
          <p:cNvGrpSpPr/>
          <p:nvPr/>
        </p:nvGrpSpPr>
        <p:grpSpPr>
          <a:xfrm>
            <a:off x="3658487" y="3792434"/>
            <a:ext cx="1810247" cy="2323295"/>
            <a:chOff x="1660106" y="2328670"/>
            <a:chExt cx="1892885" cy="2429354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1950BFF8-0BCF-4C20-9DD2-BE900E548D66}"/>
                </a:ext>
              </a:extLst>
            </p:cNvPr>
            <p:cNvGrpSpPr/>
            <p:nvPr/>
          </p:nvGrpSpPr>
          <p:grpSpPr>
            <a:xfrm>
              <a:off x="1660106" y="2428029"/>
              <a:ext cx="1892885" cy="2329995"/>
              <a:chOff x="1863306" y="2904246"/>
              <a:chExt cx="1319841" cy="1624621"/>
            </a:xfrm>
          </p:grpSpPr>
          <p:sp>
            <p:nvSpPr>
              <p:cNvPr id="43" name="원호 42">
                <a:extLst>
                  <a:ext uri="{FF2B5EF4-FFF2-40B4-BE49-F238E27FC236}">
                    <a16:creationId xmlns="" xmlns:a16="http://schemas.microsoft.com/office/drawing/2014/main" id="{814EA85D-69B9-46B7-ADD4-CF3C5035C635}"/>
                  </a:ext>
                </a:extLst>
              </p:cNvPr>
              <p:cNvSpPr/>
              <p:nvPr/>
            </p:nvSpPr>
            <p:spPr>
              <a:xfrm>
                <a:off x="1863306" y="3209026"/>
                <a:ext cx="1319841" cy="1319841"/>
              </a:xfrm>
              <a:prstGeom prst="arc">
                <a:avLst>
                  <a:gd name="adj1" fmla="val 18835373"/>
                  <a:gd name="adj2" fmla="val 13785061"/>
                </a:avLst>
              </a:prstGeom>
              <a:ln w="482600">
                <a:solidFill>
                  <a:srgbClr val="57C4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화살표: 오각형 10">
                <a:extLst>
                  <a:ext uri="{FF2B5EF4-FFF2-40B4-BE49-F238E27FC236}">
                    <a16:creationId xmlns="" xmlns:a16="http://schemas.microsoft.com/office/drawing/2014/main" id="{F01D7CCC-291D-4C9C-95E9-942AACD11366}"/>
                  </a:ext>
                </a:extLst>
              </p:cNvPr>
              <p:cNvSpPr/>
              <p:nvPr/>
            </p:nvSpPr>
            <p:spPr>
              <a:xfrm rot="18900000">
                <a:off x="1946560" y="2904246"/>
                <a:ext cx="872882" cy="376488"/>
              </a:xfrm>
              <a:prstGeom prst="homePlate">
                <a:avLst/>
              </a:prstGeom>
              <a:solidFill>
                <a:srgbClr val="57C4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defRPr/>
                </a:pP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0590B3C9-07C4-4B52-9256-1209F5EA0054}"/>
                  </a:ext>
                </a:extLst>
              </p:cNvPr>
              <p:cNvSpPr/>
              <p:nvPr/>
            </p:nvSpPr>
            <p:spPr>
              <a:xfrm>
                <a:off x="1950653" y="3291513"/>
                <a:ext cx="1154865" cy="115486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1778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" name="Group 28">
                <a:extLst>
                  <a:ext uri="{FF2B5EF4-FFF2-40B4-BE49-F238E27FC236}">
                    <a16:creationId xmlns="" xmlns:a16="http://schemas.microsoft.com/office/drawing/2014/main" id="{D49073D7-5229-4247-B915-13163F8BC8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32753" y="3721402"/>
                <a:ext cx="380946" cy="333403"/>
                <a:chOff x="496" y="4282"/>
                <a:chExt cx="641" cy="561"/>
              </a:xfrm>
              <a:solidFill>
                <a:srgbClr val="10B8B7"/>
              </a:solidFill>
            </p:grpSpPr>
            <p:sp>
              <p:nvSpPr>
                <p:cNvPr id="72" name="Freeform 30">
                  <a:extLst>
                    <a:ext uri="{FF2B5EF4-FFF2-40B4-BE49-F238E27FC236}">
                      <a16:creationId xmlns="" xmlns:a16="http://schemas.microsoft.com/office/drawing/2014/main" id="{65154EB2-2914-4EAB-8F76-C5B752FCF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51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4C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3" name="Freeform 31">
                  <a:extLst>
                    <a:ext uri="{FF2B5EF4-FFF2-40B4-BE49-F238E27FC236}">
                      <a16:creationId xmlns="" xmlns:a16="http://schemas.microsoft.com/office/drawing/2014/main" id="{E3DEAF63-9989-47C5-9288-2A7FD4D1A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82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57C4C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C79A4E9-BF0A-4805-8FF3-D7F4C1148004}"/>
                </a:ext>
              </a:extLst>
            </p:cNvPr>
            <p:cNvSpPr txBox="1"/>
            <p:nvPr/>
          </p:nvSpPr>
          <p:spPr>
            <a:xfrm>
              <a:off x="2333376" y="2328670"/>
              <a:ext cx="495024" cy="386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CD234FEB-BC6A-4251-BB5C-04D7B89AFFF8}"/>
              </a:ext>
            </a:extLst>
          </p:cNvPr>
          <p:cNvGrpSpPr/>
          <p:nvPr/>
        </p:nvGrpSpPr>
        <p:grpSpPr>
          <a:xfrm rot="10800000">
            <a:off x="5304421" y="1807069"/>
            <a:ext cx="1810248" cy="2263121"/>
            <a:chOff x="1863306" y="2878838"/>
            <a:chExt cx="1319841" cy="1650029"/>
          </a:xfrm>
        </p:grpSpPr>
        <p:sp>
          <p:nvSpPr>
            <p:cNvPr id="77" name="원호 76">
              <a:extLst>
                <a:ext uri="{FF2B5EF4-FFF2-40B4-BE49-F238E27FC236}">
                  <a16:creationId xmlns="" xmlns:a16="http://schemas.microsoft.com/office/drawing/2014/main" id="{E975284A-6EA8-4BAB-AEBA-619718F1E56F}"/>
                </a:ext>
              </a:extLst>
            </p:cNvPr>
            <p:cNvSpPr/>
            <p:nvPr/>
          </p:nvSpPr>
          <p:spPr>
            <a:xfrm>
              <a:off x="1863306" y="3209026"/>
              <a:ext cx="1319841" cy="1319841"/>
            </a:xfrm>
            <a:prstGeom prst="arc">
              <a:avLst>
                <a:gd name="adj1" fmla="val 18835373"/>
                <a:gd name="adj2" fmla="val 13785061"/>
              </a:avLst>
            </a:prstGeom>
            <a:ln w="482600">
              <a:solidFill>
                <a:srgbClr val="57C4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화살표: 오각형 32">
              <a:extLst>
                <a:ext uri="{FF2B5EF4-FFF2-40B4-BE49-F238E27FC236}">
                  <a16:creationId xmlns="" xmlns:a16="http://schemas.microsoft.com/office/drawing/2014/main" id="{C877799A-AEC3-4925-B006-5C13C7CBB7EF}"/>
                </a:ext>
              </a:extLst>
            </p:cNvPr>
            <p:cNvSpPr/>
            <p:nvPr/>
          </p:nvSpPr>
          <p:spPr>
            <a:xfrm rot="18900000">
              <a:off x="1911523" y="2878838"/>
              <a:ext cx="996641" cy="369111"/>
            </a:xfrm>
            <a:prstGeom prst="homePlate">
              <a:avLst/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defRPr/>
              </a:pP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C1CABF57-88BA-4DEB-A620-76684540FE8A}"/>
                </a:ext>
              </a:extLst>
            </p:cNvPr>
            <p:cNvSpPr/>
            <p:nvPr/>
          </p:nvSpPr>
          <p:spPr>
            <a:xfrm>
              <a:off x="1950653" y="3291513"/>
              <a:ext cx="1154865" cy="1154865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177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Freeform 11">
            <a:extLst>
              <a:ext uri="{FF2B5EF4-FFF2-40B4-BE49-F238E27FC236}">
                <a16:creationId xmlns="" xmlns:a16="http://schemas.microsoft.com/office/drawing/2014/main" id="{350B3288-0FE2-4646-BB71-CFE2D6B45DFD}"/>
              </a:ext>
            </a:extLst>
          </p:cNvPr>
          <p:cNvSpPr>
            <a:spLocks noEditPoints="1"/>
          </p:cNvSpPr>
          <p:nvPr/>
        </p:nvSpPr>
        <p:spPr bwMode="auto">
          <a:xfrm>
            <a:off x="6046237" y="2481405"/>
            <a:ext cx="375104" cy="46052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7C4C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7DDC1F7-9CEF-4510-A2D1-BB7E316B40DA}"/>
              </a:ext>
            </a:extLst>
          </p:cNvPr>
          <p:cNvSpPr/>
          <p:nvPr/>
        </p:nvSpPr>
        <p:spPr>
          <a:xfrm>
            <a:off x="2361629" y="1630782"/>
            <a:ext cx="274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Recruitment Complete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Personal Management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Send push notification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0B455FA-CF5D-4E41-8577-CB9CC872E0AC}"/>
              </a:ext>
            </a:extLst>
          </p:cNvPr>
          <p:cNvSpPr/>
          <p:nvPr/>
        </p:nvSpPr>
        <p:spPr>
          <a:xfrm>
            <a:off x="8465574" y="3118723"/>
            <a:ext cx="277937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Meet together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Split the bill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Eat the food together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5EA56FD-384A-43FC-BDC0-0F698CCDB85D}"/>
              </a:ext>
            </a:extLst>
          </p:cNvPr>
          <p:cNvGrpSpPr/>
          <p:nvPr/>
        </p:nvGrpSpPr>
        <p:grpSpPr>
          <a:xfrm>
            <a:off x="6913252" y="3792434"/>
            <a:ext cx="1810247" cy="2323293"/>
            <a:chOff x="1660106" y="2328672"/>
            <a:chExt cx="1892885" cy="2429352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1950BFF8-0BCF-4C20-9DD2-BE900E548D66}"/>
                </a:ext>
              </a:extLst>
            </p:cNvPr>
            <p:cNvGrpSpPr/>
            <p:nvPr/>
          </p:nvGrpSpPr>
          <p:grpSpPr>
            <a:xfrm>
              <a:off x="1660106" y="2428029"/>
              <a:ext cx="1892885" cy="2329995"/>
              <a:chOff x="1863306" y="2904246"/>
              <a:chExt cx="1319841" cy="1624621"/>
            </a:xfrm>
          </p:grpSpPr>
          <p:sp>
            <p:nvSpPr>
              <p:cNvPr id="49" name="원호 48">
                <a:extLst>
                  <a:ext uri="{FF2B5EF4-FFF2-40B4-BE49-F238E27FC236}">
                    <a16:creationId xmlns="" xmlns:a16="http://schemas.microsoft.com/office/drawing/2014/main" id="{814EA85D-69B9-46B7-ADD4-CF3C5035C635}"/>
                  </a:ext>
                </a:extLst>
              </p:cNvPr>
              <p:cNvSpPr/>
              <p:nvPr/>
            </p:nvSpPr>
            <p:spPr>
              <a:xfrm>
                <a:off x="1863306" y="3209026"/>
                <a:ext cx="1319841" cy="1319841"/>
              </a:xfrm>
              <a:prstGeom prst="arc">
                <a:avLst>
                  <a:gd name="adj1" fmla="val 18835373"/>
                  <a:gd name="adj2" fmla="val 13785061"/>
                </a:avLst>
              </a:prstGeom>
              <a:ln w="482600">
                <a:solidFill>
                  <a:srgbClr val="57C4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화살표: 오각형 10">
                <a:extLst>
                  <a:ext uri="{FF2B5EF4-FFF2-40B4-BE49-F238E27FC236}">
                    <a16:creationId xmlns="" xmlns:a16="http://schemas.microsoft.com/office/drawing/2014/main" id="{F01D7CCC-291D-4C9C-95E9-942AACD11366}"/>
                  </a:ext>
                </a:extLst>
              </p:cNvPr>
              <p:cNvSpPr/>
              <p:nvPr/>
            </p:nvSpPr>
            <p:spPr>
              <a:xfrm rot="18900000">
                <a:off x="1946560" y="2904246"/>
                <a:ext cx="872882" cy="376488"/>
              </a:xfrm>
              <a:prstGeom prst="homePlate">
                <a:avLst/>
              </a:prstGeom>
              <a:solidFill>
                <a:srgbClr val="57C4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defRPr/>
                </a:pP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="" xmlns:a16="http://schemas.microsoft.com/office/drawing/2014/main" id="{0590B3C9-07C4-4B52-9256-1209F5EA0054}"/>
                  </a:ext>
                </a:extLst>
              </p:cNvPr>
              <p:cNvSpPr/>
              <p:nvPr/>
            </p:nvSpPr>
            <p:spPr>
              <a:xfrm>
                <a:off x="1950653" y="3291513"/>
                <a:ext cx="1154865" cy="115486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1778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C79A4E9-BF0A-4805-8FF3-D7F4C1148004}"/>
                </a:ext>
              </a:extLst>
            </p:cNvPr>
            <p:cNvSpPr txBox="1"/>
            <p:nvPr/>
          </p:nvSpPr>
          <p:spPr>
            <a:xfrm>
              <a:off x="2333376" y="2328672"/>
              <a:ext cx="495024" cy="386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03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3" name="Freeform 16"/>
          <p:cNvSpPr>
            <a:spLocks noEditPoints="1"/>
          </p:cNvSpPr>
          <p:nvPr/>
        </p:nvSpPr>
        <p:spPr bwMode="auto">
          <a:xfrm flipH="1">
            <a:off x="7626047" y="5039950"/>
            <a:ext cx="413303" cy="350581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C4C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사각형: 둥근 모서리 21">
            <a:extLst>
              <a:ext uri="{FF2B5EF4-FFF2-40B4-BE49-F238E27FC236}">
                <a16:creationId xmlns=""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1216732" y="821419"/>
            <a:ext cx="3907080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 smtClean="0">
                <a:solidFill>
                  <a:prstClr val="white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Service &amp; Function</a:t>
            </a:r>
            <a:endParaRPr lang="en-US" altLang="ko-KR" sz="2800" kern="0" dirty="0">
              <a:solidFill>
                <a:prstClr val="white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9137" y="3859472"/>
            <a:ext cx="5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white"/>
                </a:solidFill>
              </a:rPr>
              <a:t>02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7DDC1F7-9CEF-4510-A2D1-BB7E316B40DA}"/>
              </a:ext>
            </a:extLst>
          </p:cNvPr>
          <p:cNvSpPr/>
          <p:nvPr/>
        </p:nvSpPr>
        <p:spPr>
          <a:xfrm>
            <a:off x="850275" y="4228804"/>
            <a:ext cx="274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Creating a Post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 the food to eat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Participate in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39676" y="464336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1216732" y="821419"/>
            <a:ext cx="3649908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 smtClean="0">
                <a:solidFill>
                  <a:prstClr val="white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Progress Plan</a:t>
            </a:r>
            <a:endParaRPr lang="en-US" altLang="ko-KR" sz="2800" kern="0" dirty="0">
              <a:solidFill>
                <a:prstClr val="white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9212435" y="98897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BDACD84-B28F-4FE8-A359-E9B955098D8C}"/>
              </a:ext>
            </a:extLst>
          </p:cNvPr>
          <p:cNvCxnSpPr>
            <a:stCxn id="66" idx="0"/>
          </p:cNvCxnSpPr>
          <p:nvPr/>
        </p:nvCxnSpPr>
        <p:spPr>
          <a:xfrm>
            <a:off x="2557922" y="3474696"/>
            <a:ext cx="8700381" cy="45455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BF83E6-32D9-4885-A4FD-973AB7587693}"/>
              </a:ext>
            </a:extLst>
          </p:cNvPr>
          <p:cNvGrpSpPr/>
          <p:nvPr/>
        </p:nvGrpSpPr>
        <p:grpSpPr>
          <a:xfrm>
            <a:off x="1660846" y="2902396"/>
            <a:ext cx="897076" cy="1144600"/>
            <a:chOff x="3001181" y="2880318"/>
            <a:chExt cx="1005343" cy="1166198"/>
          </a:xfrm>
        </p:grpSpPr>
        <p:sp>
          <p:nvSpPr>
            <p:cNvPr id="66" name="이등변 삼각형 6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자유형: 도형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720130-9B2F-48E4-8148-0CA7E025FAB3}"/>
              </a:ext>
            </a:extLst>
          </p:cNvPr>
          <p:cNvSpPr/>
          <p:nvPr/>
        </p:nvSpPr>
        <p:spPr>
          <a:xfrm rot="19800000">
            <a:off x="1401989" y="4077659"/>
            <a:ext cx="1267305" cy="631840"/>
          </a:xfrm>
          <a:custGeom>
            <a:avLst/>
            <a:gdLst>
              <a:gd name="connsiteX0" fmla="*/ 1453949 w 1453949"/>
              <a:gd name="connsiteY0" fmla="*/ 1185 h 724895"/>
              <a:gd name="connsiteX1" fmla="*/ 1453949 w 1453949"/>
              <a:gd name="connsiteY1" fmla="*/ 32518 h 724895"/>
              <a:gd name="connsiteX2" fmla="*/ 593249 w 1453949"/>
              <a:gd name="connsiteY2" fmla="*/ 32518 h 724895"/>
              <a:gd name="connsiteX3" fmla="*/ 534910 w 1453949"/>
              <a:gd name="connsiteY3" fmla="*/ 38399 h 724895"/>
              <a:gd name="connsiteX4" fmla="*/ 531707 w 1453949"/>
              <a:gd name="connsiteY4" fmla="*/ 39393 h 724895"/>
              <a:gd name="connsiteX5" fmla="*/ 515496 w 1453949"/>
              <a:gd name="connsiteY5" fmla="*/ 40524 h 724895"/>
              <a:gd name="connsiteX6" fmla="*/ 339727 w 1453949"/>
              <a:gd name="connsiteY6" fmla="*/ 175396 h 724895"/>
              <a:gd name="connsiteX7" fmla="*/ 22474 w 1453949"/>
              <a:gd name="connsiteY7" fmla="*/ 724895 h 724895"/>
              <a:gd name="connsiteX8" fmla="*/ 0 w 1453949"/>
              <a:gd name="connsiteY8" fmla="*/ 711920 h 724895"/>
              <a:gd name="connsiteX9" fmla="*/ 327852 w 1453949"/>
              <a:gd name="connsiteY9" fmla="*/ 144063 h 724895"/>
              <a:gd name="connsiteX10" fmla="*/ 558396 w 1453949"/>
              <a:gd name="connsiteY10" fmla="*/ 0 h 724895"/>
              <a:gd name="connsiteX11" fmla="*/ 603436 w 1453949"/>
              <a:gd name="connsiteY11" fmla="*/ 1185 h 7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3949" h="724895">
                <a:moveTo>
                  <a:pt x="1453949" y="1185"/>
                </a:moveTo>
                <a:lnTo>
                  <a:pt x="1453949" y="32518"/>
                </a:lnTo>
                <a:lnTo>
                  <a:pt x="593249" y="32518"/>
                </a:lnTo>
                <a:cubicBezTo>
                  <a:pt x="573265" y="32518"/>
                  <a:pt x="553754" y="34543"/>
                  <a:pt x="534910" y="38399"/>
                </a:cubicBezTo>
                <a:lnTo>
                  <a:pt x="531707" y="39393"/>
                </a:lnTo>
                <a:lnTo>
                  <a:pt x="515496" y="40524"/>
                </a:lnTo>
                <a:cubicBezTo>
                  <a:pt x="443938" y="59697"/>
                  <a:pt x="379695" y="106170"/>
                  <a:pt x="339727" y="175396"/>
                </a:cubicBezTo>
                <a:lnTo>
                  <a:pt x="22474" y="724895"/>
                </a:lnTo>
                <a:lnTo>
                  <a:pt x="0" y="711920"/>
                </a:lnTo>
                <a:lnTo>
                  <a:pt x="327852" y="144063"/>
                </a:lnTo>
                <a:cubicBezTo>
                  <a:pt x="377812" y="57530"/>
                  <a:pt x="465702" y="6550"/>
                  <a:pt x="558396" y="0"/>
                </a:cubicBezTo>
                <a:lnTo>
                  <a:pt x="603436" y="1185"/>
                </a:lnTo>
                <a:close/>
              </a:path>
            </a:pathLst>
          </a:cu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: 도형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B6BEB01-C0FC-4CE8-BAA2-195F01860F64}"/>
              </a:ext>
            </a:extLst>
          </p:cNvPr>
          <p:cNvSpPr/>
          <p:nvPr/>
        </p:nvSpPr>
        <p:spPr>
          <a:xfrm rot="12600000" flipH="1">
            <a:off x="3366637" y="2372622"/>
            <a:ext cx="1267305" cy="631840"/>
          </a:xfrm>
          <a:custGeom>
            <a:avLst/>
            <a:gdLst>
              <a:gd name="connsiteX0" fmla="*/ 1453949 w 1453949"/>
              <a:gd name="connsiteY0" fmla="*/ 1185 h 724895"/>
              <a:gd name="connsiteX1" fmla="*/ 1453949 w 1453949"/>
              <a:gd name="connsiteY1" fmla="*/ 32518 h 724895"/>
              <a:gd name="connsiteX2" fmla="*/ 593249 w 1453949"/>
              <a:gd name="connsiteY2" fmla="*/ 32518 h 724895"/>
              <a:gd name="connsiteX3" fmla="*/ 534910 w 1453949"/>
              <a:gd name="connsiteY3" fmla="*/ 38399 h 724895"/>
              <a:gd name="connsiteX4" fmla="*/ 531707 w 1453949"/>
              <a:gd name="connsiteY4" fmla="*/ 39393 h 724895"/>
              <a:gd name="connsiteX5" fmla="*/ 515496 w 1453949"/>
              <a:gd name="connsiteY5" fmla="*/ 40524 h 724895"/>
              <a:gd name="connsiteX6" fmla="*/ 339727 w 1453949"/>
              <a:gd name="connsiteY6" fmla="*/ 175396 h 724895"/>
              <a:gd name="connsiteX7" fmla="*/ 22474 w 1453949"/>
              <a:gd name="connsiteY7" fmla="*/ 724895 h 724895"/>
              <a:gd name="connsiteX8" fmla="*/ 0 w 1453949"/>
              <a:gd name="connsiteY8" fmla="*/ 711920 h 724895"/>
              <a:gd name="connsiteX9" fmla="*/ 327852 w 1453949"/>
              <a:gd name="connsiteY9" fmla="*/ 144063 h 724895"/>
              <a:gd name="connsiteX10" fmla="*/ 558396 w 1453949"/>
              <a:gd name="connsiteY10" fmla="*/ 0 h 724895"/>
              <a:gd name="connsiteX11" fmla="*/ 603436 w 1453949"/>
              <a:gd name="connsiteY11" fmla="*/ 1185 h 7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3949" h="724895">
                <a:moveTo>
                  <a:pt x="1453949" y="1185"/>
                </a:moveTo>
                <a:lnTo>
                  <a:pt x="1453949" y="32518"/>
                </a:lnTo>
                <a:lnTo>
                  <a:pt x="593249" y="32518"/>
                </a:lnTo>
                <a:cubicBezTo>
                  <a:pt x="573265" y="32518"/>
                  <a:pt x="553754" y="34543"/>
                  <a:pt x="534910" y="38399"/>
                </a:cubicBezTo>
                <a:lnTo>
                  <a:pt x="531707" y="39393"/>
                </a:lnTo>
                <a:lnTo>
                  <a:pt x="515496" y="40524"/>
                </a:lnTo>
                <a:cubicBezTo>
                  <a:pt x="443938" y="59697"/>
                  <a:pt x="379695" y="106170"/>
                  <a:pt x="339727" y="175396"/>
                </a:cubicBezTo>
                <a:lnTo>
                  <a:pt x="22474" y="724895"/>
                </a:lnTo>
                <a:lnTo>
                  <a:pt x="0" y="711920"/>
                </a:lnTo>
                <a:lnTo>
                  <a:pt x="327852" y="144063"/>
                </a:lnTo>
                <a:cubicBezTo>
                  <a:pt x="377812" y="57530"/>
                  <a:pt x="465702" y="6550"/>
                  <a:pt x="558396" y="0"/>
                </a:cubicBezTo>
                <a:lnTo>
                  <a:pt x="603436" y="1185"/>
                </a:lnTo>
                <a:close/>
              </a:path>
            </a:pathLst>
          </a:cu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자유형: 도형 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8509988-636D-4488-9DBA-13A0E7C27285}"/>
              </a:ext>
            </a:extLst>
          </p:cNvPr>
          <p:cNvSpPr/>
          <p:nvPr/>
        </p:nvSpPr>
        <p:spPr>
          <a:xfrm rot="19800000">
            <a:off x="5181623" y="4105835"/>
            <a:ext cx="1267305" cy="631840"/>
          </a:xfrm>
          <a:custGeom>
            <a:avLst/>
            <a:gdLst>
              <a:gd name="connsiteX0" fmla="*/ 1453949 w 1453949"/>
              <a:gd name="connsiteY0" fmla="*/ 1185 h 724895"/>
              <a:gd name="connsiteX1" fmla="*/ 1453949 w 1453949"/>
              <a:gd name="connsiteY1" fmla="*/ 32518 h 724895"/>
              <a:gd name="connsiteX2" fmla="*/ 593249 w 1453949"/>
              <a:gd name="connsiteY2" fmla="*/ 32518 h 724895"/>
              <a:gd name="connsiteX3" fmla="*/ 534910 w 1453949"/>
              <a:gd name="connsiteY3" fmla="*/ 38399 h 724895"/>
              <a:gd name="connsiteX4" fmla="*/ 531707 w 1453949"/>
              <a:gd name="connsiteY4" fmla="*/ 39393 h 724895"/>
              <a:gd name="connsiteX5" fmla="*/ 515496 w 1453949"/>
              <a:gd name="connsiteY5" fmla="*/ 40524 h 724895"/>
              <a:gd name="connsiteX6" fmla="*/ 339727 w 1453949"/>
              <a:gd name="connsiteY6" fmla="*/ 175396 h 724895"/>
              <a:gd name="connsiteX7" fmla="*/ 22474 w 1453949"/>
              <a:gd name="connsiteY7" fmla="*/ 724895 h 724895"/>
              <a:gd name="connsiteX8" fmla="*/ 0 w 1453949"/>
              <a:gd name="connsiteY8" fmla="*/ 711920 h 724895"/>
              <a:gd name="connsiteX9" fmla="*/ 327852 w 1453949"/>
              <a:gd name="connsiteY9" fmla="*/ 144063 h 724895"/>
              <a:gd name="connsiteX10" fmla="*/ 558396 w 1453949"/>
              <a:gd name="connsiteY10" fmla="*/ 0 h 724895"/>
              <a:gd name="connsiteX11" fmla="*/ 603436 w 1453949"/>
              <a:gd name="connsiteY11" fmla="*/ 1185 h 7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3949" h="724895">
                <a:moveTo>
                  <a:pt x="1453949" y="1185"/>
                </a:moveTo>
                <a:lnTo>
                  <a:pt x="1453949" y="32518"/>
                </a:lnTo>
                <a:lnTo>
                  <a:pt x="593249" y="32518"/>
                </a:lnTo>
                <a:cubicBezTo>
                  <a:pt x="573265" y="32518"/>
                  <a:pt x="553754" y="34543"/>
                  <a:pt x="534910" y="38399"/>
                </a:cubicBezTo>
                <a:lnTo>
                  <a:pt x="531707" y="39393"/>
                </a:lnTo>
                <a:lnTo>
                  <a:pt x="515496" y="40524"/>
                </a:lnTo>
                <a:cubicBezTo>
                  <a:pt x="443938" y="59697"/>
                  <a:pt x="379695" y="106170"/>
                  <a:pt x="339727" y="175396"/>
                </a:cubicBezTo>
                <a:lnTo>
                  <a:pt x="22474" y="724895"/>
                </a:lnTo>
                <a:lnTo>
                  <a:pt x="0" y="711920"/>
                </a:lnTo>
                <a:lnTo>
                  <a:pt x="327852" y="144063"/>
                </a:lnTo>
                <a:cubicBezTo>
                  <a:pt x="377812" y="57530"/>
                  <a:pt x="465702" y="6550"/>
                  <a:pt x="558396" y="0"/>
                </a:cubicBezTo>
                <a:lnTo>
                  <a:pt x="603436" y="1185"/>
                </a:lnTo>
                <a:close/>
              </a:path>
            </a:pathLst>
          </a:cu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자유형: 도형 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2335E52F-BA15-4521-964F-89A1D7EFA57D}"/>
              </a:ext>
            </a:extLst>
          </p:cNvPr>
          <p:cNvSpPr/>
          <p:nvPr/>
        </p:nvSpPr>
        <p:spPr>
          <a:xfrm rot="12600000" flipH="1">
            <a:off x="7163446" y="2444418"/>
            <a:ext cx="1267305" cy="631840"/>
          </a:xfrm>
          <a:custGeom>
            <a:avLst/>
            <a:gdLst>
              <a:gd name="connsiteX0" fmla="*/ 1453949 w 1453949"/>
              <a:gd name="connsiteY0" fmla="*/ 1185 h 724895"/>
              <a:gd name="connsiteX1" fmla="*/ 1453949 w 1453949"/>
              <a:gd name="connsiteY1" fmla="*/ 32518 h 724895"/>
              <a:gd name="connsiteX2" fmla="*/ 593249 w 1453949"/>
              <a:gd name="connsiteY2" fmla="*/ 32518 h 724895"/>
              <a:gd name="connsiteX3" fmla="*/ 534910 w 1453949"/>
              <a:gd name="connsiteY3" fmla="*/ 38399 h 724895"/>
              <a:gd name="connsiteX4" fmla="*/ 531707 w 1453949"/>
              <a:gd name="connsiteY4" fmla="*/ 39393 h 724895"/>
              <a:gd name="connsiteX5" fmla="*/ 515496 w 1453949"/>
              <a:gd name="connsiteY5" fmla="*/ 40524 h 724895"/>
              <a:gd name="connsiteX6" fmla="*/ 339727 w 1453949"/>
              <a:gd name="connsiteY6" fmla="*/ 175396 h 724895"/>
              <a:gd name="connsiteX7" fmla="*/ 22474 w 1453949"/>
              <a:gd name="connsiteY7" fmla="*/ 724895 h 724895"/>
              <a:gd name="connsiteX8" fmla="*/ 0 w 1453949"/>
              <a:gd name="connsiteY8" fmla="*/ 711920 h 724895"/>
              <a:gd name="connsiteX9" fmla="*/ 327852 w 1453949"/>
              <a:gd name="connsiteY9" fmla="*/ 144063 h 724895"/>
              <a:gd name="connsiteX10" fmla="*/ 558396 w 1453949"/>
              <a:gd name="connsiteY10" fmla="*/ 0 h 724895"/>
              <a:gd name="connsiteX11" fmla="*/ 603436 w 1453949"/>
              <a:gd name="connsiteY11" fmla="*/ 1185 h 7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3949" h="724895">
                <a:moveTo>
                  <a:pt x="1453949" y="1185"/>
                </a:moveTo>
                <a:lnTo>
                  <a:pt x="1453949" y="32518"/>
                </a:lnTo>
                <a:lnTo>
                  <a:pt x="593249" y="32518"/>
                </a:lnTo>
                <a:cubicBezTo>
                  <a:pt x="573265" y="32518"/>
                  <a:pt x="553754" y="34543"/>
                  <a:pt x="534910" y="38399"/>
                </a:cubicBezTo>
                <a:lnTo>
                  <a:pt x="531707" y="39393"/>
                </a:lnTo>
                <a:lnTo>
                  <a:pt x="515496" y="40524"/>
                </a:lnTo>
                <a:cubicBezTo>
                  <a:pt x="443938" y="59697"/>
                  <a:pt x="379695" y="106170"/>
                  <a:pt x="339727" y="175396"/>
                </a:cubicBezTo>
                <a:lnTo>
                  <a:pt x="22474" y="724895"/>
                </a:lnTo>
                <a:lnTo>
                  <a:pt x="0" y="711920"/>
                </a:lnTo>
                <a:lnTo>
                  <a:pt x="327852" y="144063"/>
                </a:lnTo>
                <a:cubicBezTo>
                  <a:pt x="377812" y="57530"/>
                  <a:pt x="465702" y="6550"/>
                  <a:pt x="558396" y="0"/>
                </a:cubicBezTo>
                <a:lnTo>
                  <a:pt x="603436" y="1185"/>
                </a:lnTo>
                <a:close/>
              </a:path>
            </a:pathLst>
          </a:cu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BF83E6-32D9-4885-A4FD-973AB7587693}"/>
              </a:ext>
            </a:extLst>
          </p:cNvPr>
          <p:cNvGrpSpPr/>
          <p:nvPr/>
        </p:nvGrpSpPr>
        <p:grpSpPr>
          <a:xfrm>
            <a:off x="3426530" y="2899572"/>
            <a:ext cx="897076" cy="1144600"/>
            <a:chOff x="3001181" y="2880318"/>
            <a:chExt cx="1005343" cy="1166198"/>
          </a:xfrm>
        </p:grpSpPr>
        <p:sp>
          <p:nvSpPr>
            <p:cNvPr id="82" name="이등변 삼각형 8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BF83E6-32D9-4885-A4FD-973AB7587693}"/>
              </a:ext>
            </a:extLst>
          </p:cNvPr>
          <p:cNvGrpSpPr/>
          <p:nvPr/>
        </p:nvGrpSpPr>
        <p:grpSpPr>
          <a:xfrm>
            <a:off x="5335009" y="2930572"/>
            <a:ext cx="897076" cy="1144600"/>
            <a:chOff x="3001181" y="2880318"/>
            <a:chExt cx="1005343" cy="1166198"/>
          </a:xfrm>
        </p:grpSpPr>
        <p:sp>
          <p:nvSpPr>
            <p:cNvPr id="85" name="이등변 삼각형 8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BF83E6-32D9-4885-A4FD-973AB7587693}"/>
              </a:ext>
            </a:extLst>
          </p:cNvPr>
          <p:cNvGrpSpPr/>
          <p:nvPr/>
        </p:nvGrpSpPr>
        <p:grpSpPr>
          <a:xfrm>
            <a:off x="7129679" y="2930572"/>
            <a:ext cx="897076" cy="1144600"/>
            <a:chOff x="3001181" y="2880318"/>
            <a:chExt cx="1005343" cy="1166198"/>
          </a:xfrm>
        </p:grpSpPr>
        <p:sp>
          <p:nvSpPr>
            <p:cNvPr id="88" name="이등변 삼각형 8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BF83E6-32D9-4885-A4FD-973AB7587693}"/>
              </a:ext>
            </a:extLst>
          </p:cNvPr>
          <p:cNvGrpSpPr/>
          <p:nvPr/>
        </p:nvGrpSpPr>
        <p:grpSpPr>
          <a:xfrm>
            <a:off x="9155820" y="2969903"/>
            <a:ext cx="897076" cy="1144600"/>
            <a:chOff x="3001181" y="2880318"/>
            <a:chExt cx="1005343" cy="1166198"/>
          </a:xfrm>
        </p:grpSpPr>
        <p:sp>
          <p:nvSpPr>
            <p:cNvPr id="91" name="이등변 삼각형 9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자유형: 도형 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8509988-636D-4488-9DBA-13A0E7C27285}"/>
              </a:ext>
            </a:extLst>
          </p:cNvPr>
          <p:cNvSpPr/>
          <p:nvPr/>
        </p:nvSpPr>
        <p:spPr>
          <a:xfrm rot="19800000">
            <a:off x="8946651" y="4145166"/>
            <a:ext cx="1267305" cy="631840"/>
          </a:xfrm>
          <a:custGeom>
            <a:avLst/>
            <a:gdLst>
              <a:gd name="connsiteX0" fmla="*/ 1453949 w 1453949"/>
              <a:gd name="connsiteY0" fmla="*/ 1185 h 724895"/>
              <a:gd name="connsiteX1" fmla="*/ 1453949 w 1453949"/>
              <a:gd name="connsiteY1" fmla="*/ 32518 h 724895"/>
              <a:gd name="connsiteX2" fmla="*/ 593249 w 1453949"/>
              <a:gd name="connsiteY2" fmla="*/ 32518 h 724895"/>
              <a:gd name="connsiteX3" fmla="*/ 534910 w 1453949"/>
              <a:gd name="connsiteY3" fmla="*/ 38399 h 724895"/>
              <a:gd name="connsiteX4" fmla="*/ 531707 w 1453949"/>
              <a:gd name="connsiteY4" fmla="*/ 39393 h 724895"/>
              <a:gd name="connsiteX5" fmla="*/ 515496 w 1453949"/>
              <a:gd name="connsiteY5" fmla="*/ 40524 h 724895"/>
              <a:gd name="connsiteX6" fmla="*/ 339727 w 1453949"/>
              <a:gd name="connsiteY6" fmla="*/ 175396 h 724895"/>
              <a:gd name="connsiteX7" fmla="*/ 22474 w 1453949"/>
              <a:gd name="connsiteY7" fmla="*/ 724895 h 724895"/>
              <a:gd name="connsiteX8" fmla="*/ 0 w 1453949"/>
              <a:gd name="connsiteY8" fmla="*/ 711920 h 724895"/>
              <a:gd name="connsiteX9" fmla="*/ 327852 w 1453949"/>
              <a:gd name="connsiteY9" fmla="*/ 144063 h 724895"/>
              <a:gd name="connsiteX10" fmla="*/ 558396 w 1453949"/>
              <a:gd name="connsiteY10" fmla="*/ 0 h 724895"/>
              <a:gd name="connsiteX11" fmla="*/ 603436 w 1453949"/>
              <a:gd name="connsiteY11" fmla="*/ 1185 h 7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3949" h="724895">
                <a:moveTo>
                  <a:pt x="1453949" y="1185"/>
                </a:moveTo>
                <a:lnTo>
                  <a:pt x="1453949" y="32518"/>
                </a:lnTo>
                <a:lnTo>
                  <a:pt x="593249" y="32518"/>
                </a:lnTo>
                <a:cubicBezTo>
                  <a:pt x="573265" y="32518"/>
                  <a:pt x="553754" y="34543"/>
                  <a:pt x="534910" y="38399"/>
                </a:cubicBezTo>
                <a:lnTo>
                  <a:pt x="531707" y="39393"/>
                </a:lnTo>
                <a:lnTo>
                  <a:pt x="515496" y="40524"/>
                </a:lnTo>
                <a:cubicBezTo>
                  <a:pt x="443938" y="59697"/>
                  <a:pt x="379695" y="106170"/>
                  <a:pt x="339727" y="175396"/>
                </a:cubicBezTo>
                <a:lnTo>
                  <a:pt x="22474" y="724895"/>
                </a:lnTo>
                <a:lnTo>
                  <a:pt x="0" y="711920"/>
                </a:lnTo>
                <a:lnTo>
                  <a:pt x="327852" y="144063"/>
                </a:lnTo>
                <a:cubicBezTo>
                  <a:pt x="377812" y="57530"/>
                  <a:pt x="465702" y="6550"/>
                  <a:pt x="558396" y="0"/>
                </a:cubicBezTo>
                <a:lnTo>
                  <a:pt x="603436" y="1185"/>
                </a:lnTo>
                <a:close/>
              </a:path>
            </a:pathLst>
          </a:cu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95823" y="3289820"/>
            <a:ext cx="91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4/29</a:t>
            </a:r>
            <a:endParaRPr lang="ko-KR" alt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372392" y="3315072"/>
            <a:ext cx="100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5/6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105940" y="3324281"/>
            <a:ext cx="86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5/13</a:t>
            </a:r>
            <a:endParaRPr lang="ko-KR" altLang="en-US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135990" y="3350759"/>
            <a:ext cx="78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5/25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61486" y="3271816"/>
            <a:ext cx="91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4/13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6193" y="4681452"/>
            <a:ext cx="148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Topic Development</a:t>
            </a:r>
            <a:endParaRPr lang="ko-KR" altLang="en-US" sz="1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1950720"/>
            <a:ext cx="181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Requirements </a:t>
            </a:r>
          </a:p>
          <a:p>
            <a:pPr algn="ctr"/>
            <a:r>
              <a:rPr lang="en-US" altLang="ko-KR" sz="1600" b="1" dirty="0" smtClean="0"/>
              <a:t>&amp;</a:t>
            </a:r>
          </a:p>
          <a:p>
            <a:pPr algn="ctr"/>
            <a:r>
              <a:rPr lang="en-US" altLang="ko-KR" sz="1600" b="1" dirty="0" smtClean="0"/>
              <a:t>Firebase Study</a:t>
            </a:r>
            <a:endParaRPr lang="ko-KR" alt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470758" y="4691612"/>
            <a:ext cx="2200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System Modeling</a:t>
            </a:r>
          </a:p>
          <a:p>
            <a:pPr algn="ctr"/>
            <a:r>
              <a:rPr lang="en-US" altLang="ko-KR" sz="1600" b="1" dirty="0" smtClean="0"/>
              <a:t>&amp; </a:t>
            </a:r>
          </a:p>
          <a:p>
            <a:pPr algn="ctr"/>
            <a:r>
              <a:rPr lang="en-US" altLang="ko-KR" sz="1600" b="1" dirty="0" smtClean="0"/>
              <a:t>Architecture Design</a:t>
            </a:r>
            <a:endParaRPr lang="ko-KR" alt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498570" y="1997015"/>
            <a:ext cx="18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Design and Implementation</a:t>
            </a:r>
            <a:endParaRPr lang="ko-KR" alt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255225" y="4719788"/>
            <a:ext cx="181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Software Testing &amp;</a:t>
            </a:r>
          </a:p>
          <a:p>
            <a:pPr algn="ctr"/>
            <a:r>
              <a:rPr lang="en-US" altLang="ko-KR" sz="1600" b="1" dirty="0" smtClean="0"/>
              <a:t>Final summary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23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39675" y="464336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9588355" y="124297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1760" y="1136006"/>
            <a:ext cx="6881224" cy="4632880"/>
          </a:xfrm>
          <a:prstGeom prst="roundRect">
            <a:avLst>
              <a:gd name="adj" fmla="val 7269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2651760" y="1137529"/>
            <a:ext cx="6881224" cy="1250072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 smtClean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Member Role</a:t>
            </a:r>
            <a:endParaRPr lang="en-US" altLang="ko-KR" sz="3200" b="1" kern="0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7" name="사다리꼴 46"/>
          <p:cNvSpPr/>
          <p:nvPr/>
        </p:nvSpPr>
        <p:spPr>
          <a:xfrm rot="21157877">
            <a:off x="5757239" y="1024650"/>
            <a:ext cx="840191" cy="336592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371966" y="3537581"/>
            <a:ext cx="5295094" cy="1500608"/>
            <a:chOff x="3046844" y="3257927"/>
            <a:chExt cx="5944315" cy="1779295"/>
          </a:xfrm>
        </p:grpSpPr>
        <p:grpSp>
          <p:nvGrpSpPr>
            <p:cNvPr id="49" name="그룹 48"/>
            <p:cNvGrpSpPr/>
            <p:nvPr/>
          </p:nvGrpSpPr>
          <p:grpSpPr>
            <a:xfrm>
              <a:off x="3046844" y="3257927"/>
              <a:ext cx="5944315" cy="1779295"/>
              <a:chOff x="4602825" y="3191408"/>
              <a:chExt cx="4135993" cy="1238015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545" y="3195682"/>
                <a:ext cx="623273" cy="623273"/>
              </a:xfrm>
              <a:prstGeom prst="rect">
                <a:avLst/>
              </a:prstGeom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4602825" y="4054628"/>
                <a:ext cx="847783" cy="37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pic>
            <p:nvPicPr>
              <p:cNvPr id="119" name="그림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1313" y="3198338"/>
                <a:ext cx="617961" cy="617961"/>
              </a:xfrm>
              <a:prstGeom prst="rect">
                <a:avLst/>
              </a:prstGeom>
            </p:spPr>
          </p:pic>
          <p:grpSp>
            <p:nvGrpSpPr>
              <p:cNvPr id="70" name="Group 58"/>
              <p:cNvGrpSpPr>
                <a:grpSpLocks noChangeAspect="1"/>
              </p:cNvGrpSpPr>
              <p:nvPr/>
            </p:nvGrpSpPr>
            <p:grpSpPr bwMode="auto">
              <a:xfrm>
                <a:off x="5903196" y="3191408"/>
                <a:ext cx="492126" cy="631821"/>
                <a:chOff x="648" y="958"/>
                <a:chExt cx="1078" cy="1384"/>
              </a:xfrm>
            </p:grpSpPr>
            <p:sp>
              <p:nvSpPr>
                <p:cNvPr id="71" name="Freeform 60"/>
                <p:cNvSpPr>
                  <a:spLocks/>
                </p:cNvSpPr>
                <p:nvPr/>
              </p:nvSpPr>
              <p:spPr bwMode="auto">
                <a:xfrm>
                  <a:off x="804" y="1821"/>
                  <a:ext cx="383" cy="430"/>
                </a:xfrm>
                <a:custGeom>
                  <a:avLst/>
                  <a:gdLst>
                    <a:gd name="T0" fmla="*/ 1149 w 1149"/>
                    <a:gd name="T1" fmla="*/ 1275 h 1291"/>
                    <a:gd name="T2" fmla="*/ 1137 w 1149"/>
                    <a:gd name="T3" fmla="*/ 1277 h 1291"/>
                    <a:gd name="T4" fmla="*/ 1101 w 1149"/>
                    <a:gd name="T5" fmla="*/ 1279 h 1291"/>
                    <a:gd name="T6" fmla="*/ 1047 w 1149"/>
                    <a:gd name="T7" fmla="*/ 1282 h 1291"/>
                    <a:gd name="T8" fmla="*/ 977 w 1149"/>
                    <a:gd name="T9" fmla="*/ 1286 h 1291"/>
                    <a:gd name="T10" fmla="*/ 898 w 1149"/>
                    <a:gd name="T11" fmla="*/ 1288 h 1291"/>
                    <a:gd name="T12" fmla="*/ 810 w 1149"/>
                    <a:gd name="T13" fmla="*/ 1289 h 1291"/>
                    <a:gd name="T14" fmla="*/ 719 w 1149"/>
                    <a:gd name="T15" fmla="*/ 1291 h 1291"/>
                    <a:gd name="T16" fmla="*/ 629 w 1149"/>
                    <a:gd name="T17" fmla="*/ 1288 h 1291"/>
                    <a:gd name="T18" fmla="*/ 543 w 1149"/>
                    <a:gd name="T19" fmla="*/ 1283 h 1291"/>
                    <a:gd name="T20" fmla="*/ 466 w 1149"/>
                    <a:gd name="T21" fmla="*/ 1274 h 1291"/>
                    <a:gd name="T22" fmla="*/ 401 w 1149"/>
                    <a:gd name="T23" fmla="*/ 1262 h 1291"/>
                    <a:gd name="T24" fmla="*/ 352 w 1149"/>
                    <a:gd name="T25" fmla="*/ 1244 h 1291"/>
                    <a:gd name="T26" fmla="*/ 324 w 1149"/>
                    <a:gd name="T27" fmla="*/ 1221 h 1291"/>
                    <a:gd name="T28" fmla="*/ 319 w 1149"/>
                    <a:gd name="T29" fmla="*/ 1192 h 1291"/>
                    <a:gd name="T30" fmla="*/ 343 w 1149"/>
                    <a:gd name="T31" fmla="*/ 1156 h 1291"/>
                    <a:gd name="T32" fmla="*/ 410 w 1149"/>
                    <a:gd name="T33" fmla="*/ 1070 h 1291"/>
                    <a:gd name="T34" fmla="*/ 453 w 1149"/>
                    <a:gd name="T35" fmla="*/ 981 h 1291"/>
                    <a:gd name="T36" fmla="*/ 476 w 1149"/>
                    <a:gd name="T37" fmla="*/ 895 h 1291"/>
                    <a:gd name="T38" fmla="*/ 485 w 1149"/>
                    <a:gd name="T39" fmla="*/ 816 h 1291"/>
                    <a:gd name="T40" fmla="*/ 485 w 1149"/>
                    <a:gd name="T41" fmla="*/ 754 h 1291"/>
                    <a:gd name="T42" fmla="*/ 480 w 1149"/>
                    <a:gd name="T43" fmla="*/ 712 h 1291"/>
                    <a:gd name="T44" fmla="*/ 477 w 1149"/>
                    <a:gd name="T45" fmla="*/ 697 h 1291"/>
                    <a:gd name="T46" fmla="*/ 439 w 1149"/>
                    <a:gd name="T47" fmla="*/ 782 h 1291"/>
                    <a:gd name="T48" fmla="*/ 393 w 1149"/>
                    <a:gd name="T49" fmla="*/ 852 h 1291"/>
                    <a:gd name="T50" fmla="*/ 338 w 1149"/>
                    <a:gd name="T51" fmla="*/ 907 h 1291"/>
                    <a:gd name="T52" fmla="*/ 283 w 1149"/>
                    <a:gd name="T53" fmla="*/ 948 h 1291"/>
                    <a:gd name="T54" fmla="*/ 231 w 1149"/>
                    <a:gd name="T55" fmla="*/ 974 h 1291"/>
                    <a:gd name="T56" fmla="*/ 184 w 1149"/>
                    <a:gd name="T57" fmla="*/ 986 h 1291"/>
                    <a:gd name="T58" fmla="*/ 148 w 1149"/>
                    <a:gd name="T59" fmla="*/ 986 h 1291"/>
                    <a:gd name="T60" fmla="*/ 128 w 1149"/>
                    <a:gd name="T61" fmla="*/ 970 h 1291"/>
                    <a:gd name="T62" fmla="*/ 128 w 1149"/>
                    <a:gd name="T63" fmla="*/ 944 h 1291"/>
                    <a:gd name="T64" fmla="*/ 150 w 1149"/>
                    <a:gd name="T65" fmla="*/ 905 h 1291"/>
                    <a:gd name="T66" fmla="*/ 193 w 1149"/>
                    <a:gd name="T67" fmla="*/ 834 h 1291"/>
                    <a:gd name="T68" fmla="*/ 215 w 1149"/>
                    <a:gd name="T69" fmla="*/ 762 h 1291"/>
                    <a:gd name="T70" fmla="*/ 224 w 1149"/>
                    <a:gd name="T71" fmla="*/ 693 h 1291"/>
                    <a:gd name="T72" fmla="*/ 222 w 1149"/>
                    <a:gd name="T73" fmla="*/ 635 h 1291"/>
                    <a:gd name="T74" fmla="*/ 215 w 1149"/>
                    <a:gd name="T75" fmla="*/ 592 h 1291"/>
                    <a:gd name="T76" fmla="*/ 210 w 1149"/>
                    <a:gd name="T77" fmla="*/ 568 h 1291"/>
                    <a:gd name="T78" fmla="*/ 198 w 1149"/>
                    <a:gd name="T79" fmla="*/ 574 h 1291"/>
                    <a:gd name="T80" fmla="*/ 170 w 1149"/>
                    <a:gd name="T81" fmla="*/ 596 h 1291"/>
                    <a:gd name="T82" fmla="*/ 136 w 1149"/>
                    <a:gd name="T83" fmla="*/ 617 h 1291"/>
                    <a:gd name="T84" fmla="*/ 99 w 1149"/>
                    <a:gd name="T85" fmla="*/ 635 h 1291"/>
                    <a:gd name="T86" fmla="*/ 64 w 1149"/>
                    <a:gd name="T87" fmla="*/ 647 h 1291"/>
                    <a:gd name="T88" fmla="*/ 33 w 1149"/>
                    <a:gd name="T89" fmla="*/ 652 h 1291"/>
                    <a:gd name="T90" fmla="*/ 12 w 1149"/>
                    <a:gd name="T91" fmla="*/ 644 h 1291"/>
                    <a:gd name="T92" fmla="*/ 0 w 1149"/>
                    <a:gd name="T93" fmla="*/ 625 h 1291"/>
                    <a:gd name="T94" fmla="*/ 4 w 1149"/>
                    <a:gd name="T95" fmla="*/ 588 h 1291"/>
                    <a:gd name="T96" fmla="*/ 33 w 1149"/>
                    <a:gd name="T97" fmla="*/ 509 h 1291"/>
                    <a:gd name="T98" fmla="*/ 56 w 1149"/>
                    <a:gd name="T99" fmla="*/ 401 h 1291"/>
                    <a:gd name="T100" fmla="*/ 61 w 1149"/>
                    <a:gd name="T101" fmla="*/ 305 h 1291"/>
                    <a:gd name="T102" fmla="*/ 53 w 1149"/>
                    <a:gd name="T103" fmla="*/ 221 h 1291"/>
                    <a:gd name="T104" fmla="*/ 40 w 1149"/>
                    <a:gd name="T105" fmla="*/ 154 h 1291"/>
                    <a:gd name="T106" fmla="*/ 24 w 1149"/>
                    <a:gd name="T107" fmla="*/ 106 h 1291"/>
                    <a:gd name="T108" fmla="*/ 14 w 1149"/>
                    <a:gd name="T109" fmla="*/ 81 h 1291"/>
                    <a:gd name="T110" fmla="*/ 1149 w 1149"/>
                    <a:gd name="T111" fmla="*/ 0 h 1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49" h="1291">
                      <a:moveTo>
                        <a:pt x="1149" y="0"/>
                      </a:moveTo>
                      <a:lnTo>
                        <a:pt x="1149" y="1275"/>
                      </a:lnTo>
                      <a:lnTo>
                        <a:pt x="1146" y="1275"/>
                      </a:lnTo>
                      <a:lnTo>
                        <a:pt x="1137" y="1277"/>
                      </a:lnTo>
                      <a:lnTo>
                        <a:pt x="1122" y="1278"/>
                      </a:lnTo>
                      <a:lnTo>
                        <a:pt x="1101" y="1279"/>
                      </a:lnTo>
                      <a:lnTo>
                        <a:pt x="1076" y="1280"/>
                      </a:lnTo>
                      <a:lnTo>
                        <a:pt x="1047" y="1282"/>
                      </a:lnTo>
                      <a:lnTo>
                        <a:pt x="1014" y="1283"/>
                      </a:lnTo>
                      <a:lnTo>
                        <a:pt x="977" y="1286"/>
                      </a:lnTo>
                      <a:lnTo>
                        <a:pt x="939" y="1287"/>
                      </a:lnTo>
                      <a:lnTo>
                        <a:pt x="898" y="1288"/>
                      </a:lnTo>
                      <a:lnTo>
                        <a:pt x="855" y="1289"/>
                      </a:lnTo>
                      <a:lnTo>
                        <a:pt x="810" y="1289"/>
                      </a:lnTo>
                      <a:lnTo>
                        <a:pt x="765" y="1291"/>
                      </a:lnTo>
                      <a:lnTo>
                        <a:pt x="719" y="1291"/>
                      </a:lnTo>
                      <a:lnTo>
                        <a:pt x="674" y="1289"/>
                      </a:lnTo>
                      <a:lnTo>
                        <a:pt x="629" y="1288"/>
                      </a:lnTo>
                      <a:lnTo>
                        <a:pt x="585" y="1286"/>
                      </a:lnTo>
                      <a:lnTo>
                        <a:pt x="543" y="1283"/>
                      </a:lnTo>
                      <a:lnTo>
                        <a:pt x="504" y="1279"/>
                      </a:lnTo>
                      <a:lnTo>
                        <a:pt x="466" y="1274"/>
                      </a:lnTo>
                      <a:lnTo>
                        <a:pt x="432" y="1269"/>
                      </a:lnTo>
                      <a:lnTo>
                        <a:pt x="401" y="1262"/>
                      </a:lnTo>
                      <a:lnTo>
                        <a:pt x="375" y="1254"/>
                      </a:lnTo>
                      <a:lnTo>
                        <a:pt x="352" y="1244"/>
                      </a:lnTo>
                      <a:lnTo>
                        <a:pt x="336" y="1234"/>
                      </a:lnTo>
                      <a:lnTo>
                        <a:pt x="324" y="1221"/>
                      </a:lnTo>
                      <a:lnTo>
                        <a:pt x="318" y="1208"/>
                      </a:lnTo>
                      <a:lnTo>
                        <a:pt x="319" y="1192"/>
                      </a:lnTo>
                      <a:lnTo>
                        <a:pt x="327" y="1175"/>
                      </a:lnTo>
                      <a:lnTo>
                        <a:pt x="343" y="1156"/>
                      </a:lnTo>
                      <a:lnTo>
                        <a:pt x="380" y="1115"/>
                      </a:lnTo>
                      <a:lnTo>
                        <a:pt x="410" y="1070"/>
                      </a:lnTo>
                      <a:lnTo>
                        <a:pt x="434" y="1025"/>
                      </a:lnTo>
                      <a:lnTo>
                        <a:pt x="453" y="981"/>
                      </a:lnTo>
                      <a:lnTo>
                        <a:pt x="467" y="936"/>
                      </a:lnTo>
                      <a:lnTo>
                        <a:pt x="476" y="895"/>
                      </a:lnTo>
                      <a:lnTo>
                        <a:pt x="482" y="854"/>
                      </a:lnTo>
                      <a:lnTo>
                        <a:pt x="485" y="816"/>
                      </a:lnTo>
                      <a:lnTo>
                        <a:pt x="485" y="783"/>
                      </a:lnTo>
                      <a:lnTo>
                        <a:pt x="485" y="754"/>
                      </a:lnTo>
                      <a:lnTo>
                        <a:pt x="482" y="730"/>
                      </a:lnTo>
                      <a:lnTo>
                        <a:pt x="480" y="712"/>
                      </a:lnTo>
                      <a:lnTo>
                        <a:pt x="479" y="701"/>
                      </a:lnTo>
                      <a:lnTo>
                        <a:pt x="477" y="697"/>
                      </a:lnTo>
                      <a:lnTo>
                        <a:pt x="460" y="741"/>
                      </a:lnTo>
                      <a:lnTo>
                        <a:pt x="439" y="782"/>
                      </a:lnTo>
                      <a:lnTo>
                        <a:pt x="417" y="819"/>
                      </a:lnTo>
                      <a:lnTo>
                        <a:pt x="393" y="852"/>
                      </a:lnTo>
                      <a:lnTo>
                        <a:pt x="366" y="882"/>
                      </a:lnTo>
                      <a:lnTo>
                        <a:pt x="338" y="907"/>
                      </a:lnTo>
                      <a:lnTo>
                        <a:pt x="310" y="929"/>
                      </a:lnTo>
                      <a:lnTo>
                        <a:pt x="283" y="948"/>
                      </a:lnTo>
                      <a:lnTo>
                        <a:pt x="256" y="963"/>
                      </a:lnTo>
                      <a:lnTo>
                        <a:pt x="231" y="974"/>
                      </a:lnTo>
                      <a:lnTo>
                        <a:pt x="207" y="982"/>
                      </a:lnTo>
                      <a:lnTo>
                        <a:pt x="184" y="986"/>
                      </a:lnTo>
                      <a:lnTo>
                        <a:pt x="165" y="987"/>
                      </a:lnTo>
                      <a:lnTo>
                        <a:pt x="148" y="986"/>
                      </a:lnTo>
                      <a:lnTo>
                        <a:pt x="137" y="979"/>
                      </a:lnTo>
                      <a:lnTo>
                        <a:pt x="128" y="970"/>
                      </a:lnTo>
                      <a:lnTo>
                        <a:pt x="126" y="959"/>
                      </a:lnTo>
                      <a:lnTo>
                        <a:pt x="128" y="944"/>
                      </a:lnTo>
                      <a:lnTo>
                        <a:pt x="136" y="926"/>
                      </a:lnTo>
                      <a:lnTo>
                        <a:pt x="150" y="905"/>
                      </a:lnTo>
                      <a:lnTo>
                        <a:pt x="175" y="869"/>
                      </a:lnTo>
                      <a:lnTo>
                        <a:pt x="193" y="834"/>
                      </a:lnTo>
                      <a:lnTo>
                        <a:pt x="207" y="797"/>
                      </a:lnTo>
                      <a:lnTo>
                        <a:pt x="215" y="762"/>
                      </a:lnTo>
                      <a:lnTo>
                        <a:pt x="222" y="726"/>
                      </a:lnTo>
                      <a:lnTo>
                        <a:pt x="224" y="693"/>
                      </a:lnTo>
                      <a:lnTo>
                        <a:pt x="224" y="663"/>
                      </a:lnTo>
                      <a:lnTo>
                        <a:pt x="222" y="635"/>
                      </a:lnTo>
                      <a:lnTo>
                        <a:pt x="219" y="612"/>
                      </a:lnTo>
                      <a:lnTo>
                        <a:pt x="215" y="592"/>
                      </a:lnTo>
                      <a:lnTo>
                        <a:pt x="213" y="577"/>
                      </a:lnTo>
                      <a:lnTo>
                        <a:pt x="210" y="568"/>
                      </a:lnTo>
                      <a:lnTo>
                        <a:pt x="209" y="564"/>
                      </a:lnTo>
                      <a:lnTo>
                        <a:pt x="198" y="574"/>
                      </a:lnTo>
                      <a:lnTo>
                        <a:pt x="185" y="586"/>
                      </a:lnTo>
                      <a:lnTo>
                        <a:pt x="170" y="596"/>
                      </a:lnTo>
                      <a:lnTo>
                        <a:pt x="153" y="607"/>
                      </a:lnTo>
                      <a:lnTo>
                        <a:pt x="136" y="617"/>
                      </a:lnTo>
                      <a:lnTo>
                        <a:pt x="118" y="626"/>
                      </a:lnTo>
                      <a:lnTo>
                        <a:pt x="99" y="635"/>
                      </a:lnTo>
                      <a:lnTo>
                        <a:pt x="81" y="641"/>
                      </a:lnTo>
                      <a:lnTo>
                        <a:pt x="64" y="647"/>
                      </a:lnTo>
                      <a:lnTo>
                        <a:pt x="48" y="650"/>
                      </a:lnTo>
                      <a:lnTo>
                        <a:pt x="33" y="652"/>
                      </a:lnTo>
                      <a:lnTo>
                        <a:pt x="22" y="649"/>
                      </a:lnTo>
                      <a:lnTo>
                        <a:pt x="12" y="644"/>
                      </a:lnTo>
                      <a:lnTo>
                        <a:pt x="4" y="636"/>
                      </a:lnTo>
                      <a:lnTo>
                        <a:pt x="0" y="625"/>
                      </a:lnTo>
                      <a:lnTo>
                        <a:pt x="0" y="609"/>
                      </a:lnTo>
                      <a:lnTo>
                        <a:pt x="4" y="588"/>
                      </a:lnTo>
                      <a:lnTo>
                        <a:pt x="13" y="564"/>
                      </a:lnTo>
                      <a:lnTo>
                        <a:pt x="33" y="509"/>
                      </a:lnTo>
                      <a:lnTo>
                        <a:pt x="47" y="453"/>
                      </a:lnTo>
                      <a:lnTo>
                        <a:pt x="56" y="401"/>
                      </a:lnTo>
                      <a:lnTo>
                        <a:pt x="60" y="352"/>
                      </a:lnTo>
                      <a:lnTo>
                        <a:pt x="61" y="305"/>
                      </a:lnTo>
                      <a:lnTo>
                        <a:pt x="59" y="261"/>
                      </a:lnTo>
                      <a:lnTo>
                        <a:pt x="53" y="221"/>
                      </a:lnTo>
                      <a:lnTo>
                        <a:pt x="47" y="185"/>
                      </a:lnTo>
                      <a:lnTo>
                        <a:pt x="40" y="154"/>
                      </a:lnTo>
                      <a:lnTo>
                        <a:pt x="32" y="128"/>
                      </a:lnTo>
                      <a:lnTo>
                        <a:pt x="24" y="106"/>
                      </a:lnTo>
                      <a:lnTo>
                        <a:pt x="18" y="91"/>
                      </a:lnTo>
                      <a:lnTo>
                        <a:pt x="14" y="81"/>
                      </a:lnTo>
                      <a:lnTo>
                        <a:pt x="13" y="78"/>
                      </a:lnTo>
                      <a:lnTo>
                        <a:pt x="1149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1"/>
                <p:cNvSpPr>
                  <a:spLocks/>
                </p:cNvSpPr>
                <p:nvPr/>
              </p:nvSpPr>
              <p:spPr bwMode="auto">
                <a:xfrm>
                  <a:off x="1192" y="1821"/>
                  <a:ext cx="383" cy="430"/>
                </a:xfrm>
                <a:custGeom>
                  <a:avLst/>
                  <a:gdLst>
                    <a:gd name="T0" fmla="*/ 1137 w 1150"/>
                    <a:gd name="T1" fmla="*/ 78 h 1291"/>
                    <a:gd name="T2" fmla="*/ 1132 w 1150"/>
                    <a:gd name="T3" fmla="*/ 91 h 1291"/>
                    <a:gd name="T4" fmla="*/ 1118 w 1150"/>
                    <a:gd name="T5" fmla="*/ 128 h 1291"/>
                    <a:gd name="T6" fmla="*/ 1103 w 1150"/>
                    <a:gd name="T7" fmla="*/ 185 h 1291"/>
                    <a:gd name="T8" fmla="*/ 1091 w 1150"/>
                    <a:gd name="T9" fmla="*/ 261 h 1291"/>
                    <a:gd name="T10" fmla="*/ 1090 w 1150"/>
                    <a:gd name="T11" fmla="*/ 352 h 1291"/>
                    <a:gd name="T12" fmla="*/ 1103 w 1150"/>
                    <a:gd name="T13" fmla="*/ 453 h 1291"/>
                    <a:gd name="T14" fmla="*/ 1137 w 1150"/>
                    <a:gd name="T15" fmla="*/ 564 h 1291"/>
                    <a:gd name="T16" fmla="*/ 1150 w 1150"/>
                    <a:gd name="T17" fmla="*/ 609 h 1291"/>
                    <a:gd name="T18" fmla="*/ 1146 w 1150"/>
                    <a:gd name="T19" fmla="*/ 636 h 1291"/>
                    <a:gd name="T20" fmla="*/ 1128 w 1150"/>
                    <a:gd name="T21" fmla="*/ 649 h 1291"/>
                    <a:gd name="T22" fmla="*/ 1101 w 1150"/>
                    <a:gd name="T23" fmla="*/ 650 h 1291"/>
                    <a:gd name="T24" fmla="*/ 1069 w 1150"/>
                    <a:gd name="T25" fmla="*/ 641 h 1291"/>
                    <a:gd name="T26" fmla="*/ 1032 w 1150"/>
                    <a:gd name="T27" fmla="*/ 626 h 1291"/>
                    <a:gd name="T28" fmla="*/ 996 w 1150"/>
                    <a:gd name="T29" fmla="*/ 607 h 1291"/>
                    <a:gd name="T30" fmla="*/ 965 w 1150"/>
                    <a:gd name="T31" fmla="*/ 586 h 1291"/>
                    <a:gd name="T32" fmla="*/ 941 w 1150"/>
                    <a:gd name="T33" fmla="*/ 564 h 1291"/>
                    <a:gd name="T34" fmla="*/ 937 w 1150"/>
                    <a:gd name="T35" fmla="*/ 577 h 1291"/>
                    <a:gd name="T36" fmla="*/ 931 w 1150"/>
                    <a:gd name="T37" fmla="*/ 612 h 1291"/>
                    <a:gd name="T38" fmla="*/ 926 w 1150"/>
                    <a:gd name="T39" fmla="*/ 663 h 1291"/>
                    <a:gd name="T40" fmla="*/ 928 w 1150"/>
                    <a:gd name="T41" fmla="*/ 726 h 1291"/>
                    <a:gd name="T42" fmla="*/ 943 w 1150"/>
                    <a:gd name="T43" fmla="*/ 797 h 1291"/>
                    <a:gd name="T44" fmla="*/ 975 w 1150"/>
                    <a:gd name="T45" fmla="*/ 869 h 1291"/>
                    <a:gd name="T46" fmla="*/ 1014 w 1150"/>
                    <a:gd name="T47" fmla="*/ 926 h 1291"/>
                    <a:gd name="T48" fmla="*/ 1024 w 1150"/>
                    <a:gd name="T49" fmla="*/ 959 h 1291"/>
                    <a:gd name="T50" fmla="*/ 1013 w 1150"/>
                    <a:gd name="T51" fmla="*/ 979 h 1291"/>
                    <a:gd name="T52" fmla="*/ 985 w 1150"/>
                    <a:gd name="T53" fmla="*/ 987 h 1291"/>
                    <a:gd name="T54" fmla="*/ 943 w 1150"/>
                    <a:gd name="T55" fmla="*/ 982 h 1291"/>
                    <a:gd name="T56" fmla="*/ 894 w 1150"/>
                    <a:gd name="T57" fmla="*/ 963 h 1291"/>
                    <a:gd name="T58" fmla="*/ 840 w 1150"/>
                    <a:gd name="T59" fmla="*/ 929 h 1291"/>
                    <a:gd name="T60" fmla="*/ 784 w 1150"/>
                    <a:gd name="T61" fmla="*/ 882 h 1291"/>
                    <a:gd name="T62" fmla="*/ 733 w 1150"/>
                    <a:gd name="T63" fmla="*/ 819 h 1291"/>
                    <a:gd name="T64" fmla="*/ 690 w 1150"/>
                    <a:gd name="T65" fmla="*/ 741 h 1291"/>
                    <a:gd name="T66" fmla="*/ 671 w 1150"/>
                    <a:gd name="T67" fmla="*/ 701 h 1291"/>
                    <a:gd name="T68" fmla="*/ 667 w 1150"/>
                    <a:gd name="T69" fmla="*/ 730 h 1291"/>
                    <a:gd name="T70" fmla="*/ 665 w 1150"/>
                    <a:gd name="T71" fmla="*/ 783 h 1291"/>
                    <a:gd name="T72" fmla="*/ 667 w 1150"/>
                    <a:gd name="T73" fmla="*/ 854 h 1291"/>
                    <a:gd name="T74" fmla="*/ 683 w 1150"/>
                    <a:gd name="T75" fmla="*/ 936 h 1291"/>
                    <a:gd name="T76" fmla="*/ 715 w 1150"/>
                    <a:gd name="T77" fmla="*/ 1025 h 1291"/>
                    <a:gd name="T78" fmla="*/ 770 w 1150"/>
                    <a:gd name="T79" fmla="*/ 1115 h 1291"/>
                    <a:gd name="T80" fmla="*/ 823 w 1150"/>
                    <a:gd name="T81" fmla="*/ 1175 h 1291"/>
                    <a:gd name="T82" fmla="*/ 832 w 1150"/>
                    <a:gd name="T83" fmla="*/ 1208 h 1291"/>
                    <a:gd name="T84" fmla="*/ 814 w 1150"/>
                    <a:gd name="T85" fmla="*/ 1234 h 1291"/>
                    <a:gd name="T86" fmla="*/ 775 w 1150"/>
                    <a:gd name="T87" fmla="*/ 1254 h 1291"/>
                    <a:gd name="T88" fmla="*/ 718 w 1150"/>
                    <a:gd name="T89" fmla="*/ 1269 h 1291"/>
                    <a:gd name="T90" fmla="*/ 646 w 1150"/>
                    <a:gd name="T91" fmla="*/ 1279 h 1291"/>
                    <a:gd name="T92" fmla="*/ 565 w 1150"/>
                    <a:gd name="T93" fmla="*/ 1286 h 1291"/>
                    <a:gd name="T94" fmla="*/ 476 w 1150"/>
                    <a:gd name="T95" fmla="*/ 1289 h 1291"/>
                    <a:gd name="T96" fmla="*/ 385 w 1150"/>
                    <a:gd name="T97" fmla="*/ 1291 h 1291"/>
                    <a:gd name="T98" fmla="*/ 295 w 1150"/>
                    <a:gd name="T99" fmla="*/ 1289 h 1291"/>
                    <a:gd name="T100" fmla="*/ 210 w 1150"/>
                    <a:gd name="T101" fmla="*/ 1287 h 1291"/>
                    <a:gd name="T102" fmla="*/ 136 w 1150"/>
                    <a:gd name="T103" fmla="*/ 1283 h 1291"/>
                    <a:gd name="T104" fmla="*/ 74 w 1150"/>
                    <a:gd name="T105" fmla="*/ 1280 h 1291"/>
                    <a:gd name="T106" fmla="*/ 28 w 1150"/>
                    <a:gd name="T107" fmla="*/ 1278 h 1291"/>
                    <a:gd name="T108" fmla="*/ 4 w 1150"/>
                    <a:gd name="T109" fmla="*/ 1275 h 1291"/>
                    <a:gd name="T110" fmla="*/ 0 w 1150"/>
                    <a:gd name="T111" fmla="*/ 0 h 1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50" h="1291">
                      <a:moveTo>
                        <a:pt x="0" y="0"/>
                      </a:moveTo>
                      <a:lnTo>
                        <a:pt x="1137" y="78"/>
                      </a:lnTo>
                      <a:lnTo>
                        <a:pt x="1136" y="81"/>
                      </a:lnTo>
                      <a:lnTo>
                        <a:pt x="1132" y="91"/>
                      </a:lnTo>
                      <a:lnTo>
                        <a:pt x="1126" y="106"/>
                      </a:lnTo>
                      <a:lnTo>
                        <a:pt x="1118" y="128"/>
                      </a:lnTo>
                      <a:lnTo>
                        <a:pt x="1110" y="154"/>
                      </a:lnTo>
                      <a:lnTo>
                        <a:pt x="1103" y="185"/>
                      </a:lnTo>
                      <a:lnTo>
                        <a:pt x="1096" y="221"/>
                      </a:lnTo>
                      <a:lnTo>
                        <a:pt x="1091" y="261"/>
                      </a:lnTo>
                      <a:lnTo>
                        <a:pt x="1089" y="305"/>
                      </a:lnTo>
                      <a:lnTo>
                        <a:pt x="1090" y="352"/>
                      </a:lnTo>
                      <a:lnTo>
                        <a:pt x="1094" y="401"/>
                      </a:lnTo>
                      <a:lnTo>
                        <a:pt x="1103" y="453"/>
                      </a:lnTo>
                      <a:lnTo>
                        <a:pt x="1117" y="509"/>
                      </a:lnTo>
                      <a:lnTo>
                        <a:pt x="1137" y="564"/>
                      </a:lnTo>
                      <a:lnTo>
                        <a:pt x="1146" y="588"/>
                      </a:lnTo>
                      <a:lnTo>
                        <a:pt x="1150" y="609"/>
                      </a:lnTo>
                      <a:lnTo>
                        <a:pt x="1150" y="625"/>
                      </a:lnTo>
                      <a:lnTo>
                        <a:pt x="1146" y="636"/>
                      </a:lnTo>
                      <a:lnTo>
                        <a:pt x="1138" y="644"/>
                      </a:lnTo>
                      <a:lnTo>
                        <a:pt x="1128" y="649"/>
                      </a:lnTo>
                      <a:lnTo>
                        <a:pt x="1117" y="652"/>
                      </a:lnTo>
                      <a:lnTo>
                        <a:pt x="1101" y="650"/>
                      </a:lnTo>
                      <a:lnTo>
                        <a:pt x="1085" y="647"/>
                      </a:lnTo>
                      <a:lnTo>
                        <a:pt x="1069" y="641"/>
                      </a:lnTo>
                      <a:lnTo>
                        <a:pt x="1051" y="635"/>
                      </a:lnTo>
                      <a:lnTo>
                        <a:pt x="1032" y="626"/>
                      </a:lnTo>
                      <a:lnTo>
                        <a:pt x="1014" y="617"/>
                      </a:lnTo>
                      <a:lnTo>
                        <a:pt x="996" y="607"/>
                      </a:lnTo>
                      <a:lnTo>
                        <a:pt x="980" y="596"/>
                      </a:lnTo>
                      <a:lnTo>
                        <a:pt x="965" y="586"/>
                      </a:lnTo>
                      <a:lnTo>
                        <a:pt x="952" y="574"/>
                      </a:lnTo>
                      <a:lnTo>
                        <a:pt x="941" y="564"/>
                      </a:lnTo>
                      <a:lnTo>
                        <a:pt x="939" y="568"/>
                      </a:lnTo>
                      <a:lnTo>
                        <a:pt x="937" y="577"/>
                      </a:lnTo>
                      <a:lnTo>
                        <a:pt x="934" y="592"/>
                      </a:lnTo>
                      <a:lnTo>
                        <a:pt x="931" y="612"/>
                      </a:lnTo>
                      <a:lnTo>
                        <a:pt x="928" y="635"/>
                      </a:lnTo>
                      <a:lnTo>
                        <a:pt x="926" y="663"/>
                      </a:lnTo>
                      <a:lnTo>
                        <a:pt x="926" y="693"/>
                      </a:lnTo>
                      <a:lnTo>
                        <a:pt x="928" y="726"/>
                      </a:lnTo>
                      <a:lnTo>
                        <a:pt x="934" y="762"/>
                      </a:lnTo>
                      <a:lnTo>
                        <a:pt x="943" y="797"/>
                      </a:lnTo>
                      <a:lnTo>
                        <a:pt x="957" y="834"/>
                      </a:lnTo>
                      <a:lnTo>
                        <a:pt x="975" y="869"/>
                      </a:lnTo>
                      <a:lnTo>
                        <a:pt x="1000" y="905"/>
                      </a:lnTo>
                      <a:lnTo>
                        <a:pt x="1014" y="926"/>
                      </a:lnTo>
                      <a:lnTo>
                        <a:pt x="1022" y="944"/>
                      </a:lnTo>
                      <a:lnTo>
                        <a:pt x="1024" y="959"/>
                      </a:lnTo>
                      <a:lnTo>
                        <a:pt x="1022" y="970"/>
                      </a:lnTo>
                      <a:lnTo>
                        <a:pt x="1013" y="979"/>
                      </a:lnTo>
                      <a:lnTo>
                        <a:pt x="1002" y="986"/>
                      </a:lnTo>
                      <a:lnTo>
                        <a:pt x="985" y="987"/>
                      </a:lnTo>
                      <a:lnTo>
                        <a:pt x="966" y="986"/>
                      </a:lnTo>
                      <a:lnTo>
                        <a:pt x="943" y="982"/>
                      </a:lnTo>
                      <a:lnTo>
                        <a:pt x="919" y="974"/>
                      </a:lnTo>
                      <a:lnTo>
                        <a:pt x="894" y="963"/>
                      </a:lnTo>
                      <a:lnTo>
                        <a:pt x="867" y="948"/>
                      </a:lnTo>
                      <a:lnTo>
                        <a:pt x="840" y="929"/>
                      </a:lnTo>
                      <a:lnTo>
                        <a:pt x="812" y="907"/>
                      </a:lnTo>
                      <a:lnTo>
                        <a:pt x="784" y="882"/>
                      </a:lnTo>
                      <a:lnTo>
                        <a:pt x="757" y="852"/>
                      </a:lnTo>
                      <a:lnTo>
                        <a:pt x="733" y="819"/>
                      </a:lnTo>
                      <a:lnTo>
                        <a:pt x="710" y="782"/>
                      </a:lnTo>
                      <a:lnTo>
                        <a:pt x="690" y="741"/>
                      </a:lnTo>
                      <a:lnTo>
                        <a:pt x="672" y="697"/>
                      </a:lnTo>
                      <a:lnTo>
                        <a:pt x="671" y="701"/>
                      </a:lnTo>
                      <a:lnTo>
                        <a:pt x="670" y="712"/>
                      </a:lnTo>
                      <a:lnTo>
                        <a:pt x="667" y="730"/>
                      </a:lnTo>
                      <a:lnTo>
                        <a:pt x="665" y="754"/>
                      </a:lnTo>
                      <a:lnTo>
                        <a:pt x="665" y="783"/>
                      </a:lnTo>
                      <a:lnTo>
                        <a:pt x="665" y="816"/>
                      </a:lnTo>
                      <a:lnTo>
                        <a:pt x="667" y="854"/>
                      </a:lnTo>
                      <a:lnTo>
                        <a:pt x="674" y="895"/>
                      </a:lnTo>
                      <a:lnTo>
                        <a:pt x="683" y="936"/>
                      </a:lnTo>
                      <a:lnTo>
                        <a:pt x="696" y="981"/>
                      </a:lnTo>
                      <a:lnTo>
                        <a:pt x="715" y="1025"/>
                      </a:lnTo>
                      <a:lnTo>
                        <a:pt x="740" y="1070"/>
                      </a:lnTo>
                      <a:lnTo>
                        <a:pt x="770" y="1115"/>
                      </a:lnTo>
                      <a:lnTo>
                        <a:pt x="807" y="1156"/>
                      </a:lnTo>
                      <a:lnTo>
                        <a:pt x="823" y="1175"/>
                      </a:lnTo>
                      <a:lnTo>
                        <a:pt x="831" y="1192"/>
                      </a:lnTo>
                      <a:lnTo>
                        <a:pt x="832" y="1208"/>
                      </a:lnTo>
                      <a:lnTo>
                        <a:pt x="826" y="1221"/>
                      </a:lnTo>
                      <a:lnTo>
                        <a:pt x="814" y="1234"/>
                      </a:lnTo>
                      <a:lnTo>
                        <a:pt x="798" y="1244"/>
                      </a:lnTo>
                      <a:lnTo>
                        <a:pt x="775" y="1254"/>
                      </a:lnTo>
                      <a:lnTo>
                        <a:pt x="748" y="1262"/>
                      </a:lnTo>
                      <a:lnTo>
                        <a:pt x="718" y="1269"/>
                      </a:lnTo>
                      <a:lnTo>
                        <a:pt x="684" y="1274"/>
                      </a:lnTo>
                      <a:lnTo>
                        <a:pt x="646" y="1279"/>
                      </a:lnTo>
                      <a:lnTo>
                        <a:pt x="607" y="1283"/>
                      </a:lnTo>
                      <a:lnTo>
                        <a:pt x="565" y="1286"/>
                      </a:lnTo>
                      <a:lnTo>
                        <a:pt x="521" y="1288"/>
                      </a:lnTo>
                      <a:lnTo>
                        <a:pt x="476" y="1289"/>
                      </a:lnTo>
                      <a:lnTo>
                        <a:pt x="431" y="1291"/>
                      </a:lnTo>
                      <a:lnTo>
                        <a:pt x="385" y="1291"/>
                      </a:lnTo>
                      <a:lnTo>
                        <a:pt x="340" y="1289"/>
                      </a:lnTo>
                      <a:lnTo>
                        <a:pt x="295" y="1289"/>
                      </a:lnTo>
                      <a:lnTo>
                        <a:pt x="252" y="1288"/>
                      </a:lnTo>
                      <a:lnTo>
                        <a:pt x="210" y="1287"/>
                      </a:lnTo>
                      <a:lnTo>
                        <a:pt x="173" y="1286"/>
                      </a:lnTo>
                      <a:lnTo>
                        <a:pt x="136" y="1283"/>
                      </a:lnTo>
                      <a:lnTo>
                        <a:pt x="103" y="1282"/>
                      </a:lnTo>
                      <a:lnTo>
                        <a:pt x="74" y="1280"/>
                      </a:lnTo>
                      <a:lnTo>
                        <a:pt x="48" y="1279"/>
                      </a:lnTo>
                      <a:lnTo>
                        <a:pt x="28" y="1278"/>
                      </a:lnTo>
                      <a:lnTo>
                        <a:pt x="13" y="1277"/>
                      </a:lnTo>
                      <a:lnTo>
                        <a:pt x="4" y="1275"/>
                      </a:lnTo>
                      <a:lnTo>
                        <a:pt x="0" y="12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3C2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Rectangle 62"/>
                <p:cNvSpPr>
                  <a:spLocks noChangeArrowheads="1"/>
                </p:cNvSpPr>
                <p:nvPr/>
              </p:nvSpPr>
              <p:spPr bwMode="auto">
                <a:xfrm>
                  <a:off x="1098" y="2020"/>
                  <a:ext cx="188" cy="211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63"/>
                <p:cNvSpPr>
                  <a:spLocks/>
                </p:cNvSpPr>
                <p:nvPr/>
              </p:nvSpPr>
              <p:spPr bwMode="auto">
                <a:xfrm>
                  <a:off x="1098" y="2020"/>
                  <a:ext cx="188" cy="66"/>
                </a:xfrm>
                <a:custGeom>
                  <a:avLst/>
                  <a:gdLst>
                    <a:gd name="T0" fmla="*/ 0 w 565"/>
                    <a:gd name="T1" fmla="*/ 0 h 197"/>
                    <a:gd name="T2" fmla="*/ 565 w 565"/>
                    <a:gd name="T3" fmla="*/ 0 h 197"/>
                    <a:gd name="T4" fmla="*/ 565 w 565"/>
                    <a:gd name="T5" fmla="*/ 191 h 197"/>
                    <a:gd name="T6" fmla="*/ 504 w 565"/>
                    <a:gd name="T7" fmla="*/ 197 h 197"/>
                    <a:gd name="T8" fmla="*/ 447 w 565"/>
                    <a:gd name="T9" fmla="*/ 197 h 197"/>
                    <a:gd name="T10" fmla="*/ 391 w 565"/>
                    <a:gd name="T11" fmla="*/ 194 h 197"/>
                    <a:gd name="T12" fmla="*/ 338 w 565"/>
                    <a:gd name="T13" fmla="*/ 188 h 197"/>
                    <a:gd name="T14" fmla="*/ 289 w 565"/>
                    <a:gd name="T15" fmla="*/ 180 h 197"/>
                    <a:gd name="T16" fmla="*/ 242 w 565"/>
                    <a:gd name="T17" fmla="*/ 170 h 197"/>
                    <a:gd name="T18" fmla="*/ 199 w 565"/>
                    <a:gd name="T19" fmla="*/ 159 h 197"/>
                    <a:gd name="T20" fmla="*/ 160 w 565"/>
                    <a:gd name="T21" fmla="*/ 147 h 197"/>
                    <a:gd name="T22" fmla="*/ 124 w 565"/>
                    <a:gd name="T23" fmla="*/ 133 h 197"/>
                    <a:gd name="T24" fmla="*/ 93 w 565"/>
                    <a:gd name="T25" fmla="*/ 122 h 197"/>
                    <a:gd name="T26" fmla="*/ 65 w 565"/>
                    <a:gd name="T27" fmla="*/ 109 h 197"/>
                    <a:gd name="T28" fmla="*/ 42 w 565"/>
                    <a:gd name="T29" fmla="*/ 98 h 197"/>
                    <a:gd name="T30" fmla="*/ 24 w 565"/>
                    <a:gd name="T31" fmla="*/ 89 h 197"/>
                    <a:gd name="T32" fmla="*/ 12 w 565"/>
                    <a:gd name="T33" fmla="*/ 81 h 197"/>
                    <a:gd name="T34" fmla="*/ 3 w 565"/>
                    <a:gd name="T35" fmla="*/ 78 h 197"/>
                    <a:gd name="T36" fmla="*/ 0 w 565"/>
                    <a:gd name="T37" fmla="*/ 75 h 197"/>
                    <a:gd name="T38" fmla="*/ 0 w 565"/>
                    <a:gd name="T3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5" h="197">
                      <a:moveTo>
                        <a:pt x="0" y="0"/>
                      </a:moveTo>
                      <a:lnTo>
                        <a:pt x="565" y="0"/>
                      </a:lnTo>
                      <a:lnTo>
                        <a:pt x="565" y="191"/>
                      </a:lnTo>
                      <a:lnTo>
                        <a:pt x="504" y="197"/>
                      </a:lnTo>
                      <a:lnTo>
                        <a:pt x="447" y="197"/>
                      </a:lnTo>
                      <a:lnTo>
                        <a:pt x="391" y="194"/>
                      </a:lnTo>
                      <a:lnTo>
                        <a:pt x="338" y="188"/>
                      </a:lnTo>
                      <a:lnTo>
                        <a:pt x="289" y="180"/>
                      </a:lnTo>
                      <a:lnTo>
                        <a:pt x="242" y="170"/>
                      </a:lnTo>
                      <a:lnTo>
                        <a:pt x="199" y="159"/>
                      </a:lnTo>
                      <a:lnTo>
                        <a:pt x="160" y="147"/>
                      </a:lnTo>
                      <a:lnTo>
                        <a:pt x="124" y="133"/>
                      </a:lnTo>
                      <a:lnTo>
                        <a:pt x="93" y="122"/>
                      </a:lnTo>
                      <a:lnTo>
                        <a:pt x="65" y="109"/>
                      </a:lnTo>
                      <a:lnTo>
                        <a:pt x="42" y="98"/>
                      </a:lnTo>
                      <a:lnTo>
                        <a:pt x="24" y="89"/>
                      </a:lnTo>
                      <a:lnTo>
                        <a:pt x="12" y="81"/>
                      </a:lnTo>
                      <a:lnTo>
                        <a:pt x="3" y="78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64"/>
                <p:cNvSpPr>
                  <a:spLocks/>
                </p:cNvSpPr>
                <p:nvPr/>
              </p:nvSpPr>
              <p:spPr bwMode="auto">
                <a:xfrm>
                  <a:off x="734" y="1589"/>
                  <a:ext cx="184" cy="209"/>
                </a:xfrm>
                <a:custGeom>
                  <a:avLst/>
                  <a:gdLst>
                    <a:gd name="T0" fmla="*/ 276 w 552"/>
                    <a:gd name="T1" fmla="*/ 0 h 628"/>
                    <a:gd name="T2" fmla="*/ 317 w 552"/>
                    <a:gd name="T3" fmla="*/ 3 h 628"/>
                    <a:gd name="T4" fmla="*/ 356 w 552"/>
                    <a:gd name="T5" fmla="*/ 13 h 628"/>
                    <a:gd name="T6" fmla="*/ 393 w 552"/>
                    <a:gd name="T7" fmla="*/ 29 h 628"/>
                    <a:gd name="T8" fmla="*/ 426 w 552"/>
                    <a:gd name="T9" fmla="*/ 51 h 628"/>
                    <a:gd name="T10" fmla="*/ 457 w 552"/>
                    <a:gd name="T11" fmla="*/ 76 h 628"/>
                    <a:gd name="T12" fmla="*/ 484 w 552"/>
                    <a:gd name="T13" fmla="*/ 108 h 628"/>
                    <a:gd name="T14" fmla="*/ 507 w 552"/>
                    <a:gd name="T15" fmla="*/ 143 h 628"/>
                    <a:gd name="T16" fmla="*/ 526 w 552"/>
                    <a:gd name="T17" fmla="*/ 181 h 628"/>
                    <a:gd name="T18" fmla="*/ 540 w 552"/>
                    <a:gd name="T19" fmla="*/ 223 h 628"/>
                    <a:gd name="T20" fmla="*/ 548 w 552"/>
                    <a:gd name="T21" fmla="*/ 267 h 628"/>
                    <a:gd name="T22" fmla="*/ 552 w 552"/>
                    <a:gd name="T23" fmla="*/ 314 h 628"/>
                    <a:gd name="T24" fmla="*/ 548 w 552"/>
                    <a:gd name="T25" fmla="*/ 361 h 628"/>
                    <a:gd name="T26" fmla="*/ 540 w 552"/>
                    <a:gd name="T27" fmla="*/ 405 h 628"/>
                    <a:gd name="T28" fmla="*/ 526 w 552"/>
                    <a:gd name="T29" fmla="*/ 447 h 628"/>
                    <a:gd name="T30" fmla="*/ 507 w 552"/>
                    <a:gd name="T31" fmla="*/ 485 h 628"/>
                    <a:gd name="T32" fmla="*/ 484 w 552"/>
                    <a:gd name="T33" fmla="*/ 520 h 628"/>
                    <a:gd name="T34" fmla="*/ 457 w 552"/>
                    <a:gd name="T35" fmla="*/ 551 h 628"/>
                    <a:gd name="T36" fmla="*/ 426 w 552"/>
                    <a:gd name="T37" fmla="*/ 577 h 628"/>
                    <a:gd name="T38" fmla="*/ 393 w 552"/>
                    <a:gd name="T39" fmla="*/ 599 h 628"/>
                    <a:gd name="T40" fmla="*/ 356 w 552"/>
                    <a:gd name="T41" fmla="*/ 615 h 628"/>
                    <a:gd name="T42" fmla="*/ 317 w 552"/>
                    <a:gd name="T43" fmla="*/ 624 h 628"/>
                    <a:gd name="T44" fmla="*/ 276 w 552"/>
                    <a:gd name="T45" fmla="*/ 628 h 628"/>
                    <a:gd name="T46" fmla="*/ 236 w 552"/>
                    <a:gd name="T47" fmla="*/ 624 h 628"/>
                    <a:gd name="T48" fmla="*/ 197 w 552"/>
                    <a:gd name="T49" fmla="*/ 615 h 628"/>
                    <a:gd name="T50" fmla="*/ 160 w 552"/>
                    <a:gd name="T51" fmla="*/ 599 h 628"/>
                    <a:gd name="T52" fmla="*/ 126 w 552"/>
                    <a:gd name="T53" fmla="*/ 577 h 628"/>
                    <a:gd name="T54" fmla="*/ 95 w 552"/>
                    <a:gd name="T55" fmla="*/ 551 h 628"/>
                    <a:gd name="T56" fmla="*/ 69 w 552"/>
                    <a:gd name="T57" fmla="*/ 520 h 628"/>
                    <a:gd name="T58" fmla="*/ 45 w 552"/>
                    <a:gd name="T59" fmla="*/ 485 h 628"/>
                    <a:gd name="T60" fmla="*/ 26 w 552"/>
                    <a:gd name="T61" fmla="*/ 447 h 628"/>
                    <a:gd name="T62" fmla="*/ 12 w 552"/>
                    <a:gd name="T63" fmla="*/ 405 h 628"/>
                    <a:gd name="T64" fmla="*/ 4 w 552"/>
                    <a:gd name="T65" fmla="*/ 361 h 628"/>
                    <a:gd name="T66" fmla="*/ 0 w 552"/>
                    <a:gd name="T67" fmla="*/ 314 h 628"/>
                    <a:gd name="T68" fmla="*/ 4 w 552"/>
                    <a:gd name="T69" fmla="*/ 267 h 628"/>
                    <a:gd name="T70" fmla="*/ 12 w 552"/>
                    <a:gd name="T71" fmla="*/ 223 h 628"/>
                    <a:gd name="T72" fmla="*/ 26 w 552"/>
                    <a:gd name="T73" fmla="*/ 181 h 628"/>
                    <a:gd name="T74" fmla="*/ 45 w 552"/>
                    <a:gd name="T75" fmla="*/ 143 h 628"/>
                    <a:gd name="T76" fmla="*/ 69 w 552"/>
                    <a:gd name="T77" fmla="*/ 108 h 628"/>
                    <a:gd name="T78" fmla="*/ 95 w 552"/>
                    <a:gd name="T79" fmla="*/ 76 h 628"/>
                    <a:gd name="T80" fmla="*/ 126 w 552"/>
                    <a:gd name="T81" fmla="*/ 51 h 628"/>
                    <a:gd name="T82" fmla="*/ 160 w 552"/>
                    <a:gd name="T83" fmla="*/ 29 h 628"/>
                    <a:gd name="T84" fmla="*/ 197 w 552"/>
                    <a:gd name="T85" fmla="*/ 13 h 628"/>
                    <a:gd name="T86" fmla="*/ 236 w 552"/>
                    <a:gd name="T87" fmla="*/ 3 h 628"/>
                    <a:gd name="T88" fmla="*/ 276 w 552"/>
                    <a:gd name="T8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52" h="628">
                      <a:moveTo>
                        <a:pt x="276" y="0"/>
                      </a:moveTo>
                      <a:lnTo>
                        <a:pt x="317" y="3"/>
                      </a:lnTo>
                      <a:lnTo>
                        <a:pt x="356" y="13"/>
                      </a:lnTo>
                      <a:lnTo>
                        <a:pt x="393" y="29"/>
                      </a:lnTo>
                      <a:lnTo>
                        <a:pt x="426" y="51"/>
                      </a:lnTo>
                      <a:lnTo>
                        <a:pt x="457" y="76"/>
                      </a:lnTo>
                      <a:lnTo>
                        <a:pt x="484" y="108"/>
                      </a:lnTo>
                      <a:lnTo>
                        <a:pt x="507" y="143"/>
                      </a:lnTo>
                      <a:lnTo>
                        <a:pt x="526" y="181"/>
                      </a:lnTo>
                      <a:lnTo>
                        <a:pt x="540" y="223"/>
                      </a:lnTo>
                      <a:lnTo>
                        <a:pt x="548" y="267"/>
                      </a:lnTo>
                      <a:lnTo>
                        <a:pt x="552" y="314"/>
                      </a:lnTo>
                      <a:lnTo>
                        <a:pt x="548" y="361"/>
                      </a:lnTo>
                      <a:lnTo>
                        <a:pt x="540" y="405"/>
                      </a:lnTo>
                      <a:lnTo>
                        <a:pt x="526" y="447"/>
                      </a:lnTo>
                      <a:lnTo>
                        <a:pt x="507" y="485"/>
                      </a:lnTo>
                      <a:lnTo>
                        <a:pt x="484" y="520"/>
                      </a:lnTo>
                      <a:lnTo>
                        <a:pt x="457" y="551"/>
                      </a:lnTo>
                      <a:lnTo>
                        <a:pt x="426" y="577"/>
                      </a:lnTo>
                      <a:lnTo>
                        <a:pt x="393" y="599"/>
                      </a:lnTo>
                      <a:lnTo>
                        <a:pt x="356" y="615"/>
                      </a:lnTo>
                      <a:lnTo>
                        <a:pt x="317" y="624"/>
                      </a:lnTo>
                      <a:lnTo>
                        <a:pt x="276" y="628"/>
                      </a:lnTo>
                      <a:lnTo>
                        <a:pt x="236" y="624"/>
                      </a:lnTo>
                      <a:lnTo>
                        <a:pt x="197" y="615"/>
                      </a:lnTo>
                      <a:lnTo>
                        <a:pt x="160" y="599"/>
                      </a:lnTo>
                      <a:lnTo>
                        <a:pt x="126" y="577"/>
                      </a:lnTo>
                      <a:lnTo>
                        <a:pt x="95" y="551"/>
                      </a:lnTo>
                      <a:lnTo>
                        <a:pt x="69" y="520"/>
                      </a:lnTo>
                      <a:lnTo>
                        <a:pt x="45" y="485"/>
                      </a:lnTo>
                      <a:lnTo>
                        <a:pt x="26" y="447"/>
                      </a:lnTo>
                      <a:lnTo>
                        <a:pt x="12" y="405"/>
                      </a:lnTo>
                      <a:lnTo>
                        <a:pt x="4" y="361"/>
                      </a:lnTo>
                      <a:lnTo>
                        <a:pt x="0" y="314"/>
                      </a:lnTo>
                      <a:lnTo>
                        <a:pt x="4" y="267"/>
                      </a:lnTo>
                      <a:lnTo>
                        <a:pt x="12" y="223"/>
                      </a:lnTo>
                      <a:lnTo>
                        <a:pt x="26" y="181"/>
                      </a:lnTo>
                      <a:lnTo>
                        <a:pt x="45" y="143"/>
                      </a:lnTo>
                      <a:lnTo>
                        <a:pt x="69" y="108"/>
                      </a:lnTo>
                      <a:lnTo>
                        <a:pt x="95" y="76"/>
                      </a:lnTo>
                      <a:lnTo>
                        <a:pt x="126" y="51"/>
                      </a:lnTo>
                      <a:lnTo>
                        <a:pt x="160" y="29"/>
                      </a:lnTo>
                      <a:lnTo>
                        <a:pt x="197" y="13"/>
                      </a:lnTo>
                      <a:lnTo>
                        <a:pt x="236" y="3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5"/>
                <p:cNvSpPr>
                  <a:spLocks/>
                </p:cNvSpPr>
                <p:nvPr/>
              </p:nvSpPr>
              <p:spPr bwMode="auto">
                <a:xfrm>
                  <a:off x="1465" y="1589"/>
                  <a:ext cx="184" cy="209"/>
                </a:xfrm>
                <a:custGeom>
                  <a:avLst/>
                  <a:gdLst>
                    <a:gd name="T0" fmla="*/ 275 w 551"/>
                    <a:gd name="T1" fmla="*/ 0 h 628"/>
                    <a:gd name="T2" fmla="*/ 316 w 551"/>
                    <a:gd name="T3" fmla="*/ 3 h 628"/>
                    <a:gd name="T4" fmla="*/ 355 w 551"/>
                    <a:gd name="T5" fmla="*/ 13 h 628"/>
                    <a:gd name="T6" fmla="*/ 392 w 551"/>
                    <a:gd name="T7" fmla="*/ 29 h 628"/>
                    <a:gd name="T8" fmla="*/ 426 w 551"/>
                    <a:gd name="T9" fmla="*/ 51 h 628"/>
                    <a:gd name="T10" fmla="*/ 456 w 551"/>
                    <a:gd name="T11" fmla="*/ 76 h 628"/>
                    <a:gd name="T12" fmla="*/ 483 w 551"/>
                    <a:gd name="T13" fmla="*/ 108 h 628"/>
                    <a:gd name="T14" fmla="*/ 507 w 551"/>
                    <a:gd name="T15" fmla="*/ 143 h 628"/>
                    <a:gd name="T16" fmla="*/ 525 w 551"/>
                    <a:gd name="T17" fmla="*/ 181 h 628"/>
                    <a:gd name="T18" fmla="*/ 539 w 551"/>
                    <a:gd name="T19" fmla="*/ 223 h 628"/>
                    <a:gd name="T20" fmla="*/ 548 w 551"/>
                    <a:gd name="T21" fmla="*/ 267 h 628"/>
                    <a:gd name="T22" fmla="*/ 551 w 551"/>
                    <a:gd name="T23" fmla="*/ 314 h 628"/>
                    <a:gd name="T24" fmla="*/ 548 w 551"/>
                    <a:gd name="T25" fmla="*/ 361 h 628"/>
                    <a:gd name="T26" fmla="*/ 539 w 551"/>
                    <a:gd name="T27" fmla="*/ 405 h 628"/>
                    <a:gd name="T28" fmla="*/ 525 w 551"/>
                    <a:gd name="T29" fmla="*/ 447 h 628"/>
                    <a:gd name="T30" fmla="*/ 507 w 551"/>
                    <a:gd name="T31" fmla="*/ 485 h 628"/>
                    <a:gd name="T32" fmla="*/ 483 w 551"/>
                    <a:gd name="T33" fmla="*/ 520 h 628"/>
                    <a:gd name="T34" fmla="*/ 456 w 551"/>
                    <a:gd name="T35" fmla="*/ 551 h 628"/>
                    <a:gd name="T36" fmla="*/ 426 w 551"/>
                    <a:gd name="T37" fmla="*/ 577 h 628"/>
                    <a:gd name="T38" fmla="*/ 392 w 551"/>
                    <a:gd name="T39" fmla="*/ 599 h 628"/>
                    <a:gd name="T40" fmla="*/ 355 w 551"/>
                    <a:gd name="T41" fmla="*/ 615 h 628"/>
                    <a:gd name="T42" fmla="*/ 316 w 551"/>
                    <a:gd name="T43" fmla="*/ 624 h 628"/>
                    <a:gd name="T44" fmla="*/ 275 w 551"/>
                    <a:gd name="T45" fmla="*/ 628 h 628"/>
                    <a:gd name="T46" fmla="*/ 235 w 551"/>
                    <a:gd name="T47" fmla="*/ 624 h 628"/>
                    <a:gd name="T48" fmla="*/ 196 w 551"/>
                    <a:gd name="T49" fmla="*/ 615 h 628"/>
                    <a:gd name="T50" fmla="*/ 159 w 551"/>
                    <a:gd name="T51" fmla="*/ 599 h 628"/>
                    <a:gd name="T52" fmla="*/ 126 w 551"/>
                    <a:gd name="T53" fmla="*/ 577 h 628"/>
                    <a:gd name="T54" fmla="*/ 94 w 551"/>
                    <a:gd name="T55" fmla="*/ 551 h 628"/>
                    <a:gd name="T56" fmla="*/ 68 w 551"/>
                    <a:gd name="T57" fmla="*/ 520 h 628"/>
                    <a:gd name="T58" fmla="*/ 44 w 551"/>
                    <a:gd name="T59" fmla="*/ 485 h 628"/>
                    <a:gd name="T60" fmla="*/ 26 w 551"/>
                    <a:gd name="T61" fmla="*/ 447 h 628"/>
                    <a:gd name="T62" fmla="*/ 12 w 551"/>
                    <a:gd name="T63" fmla="*/ 405 h 628"/>
                    <a:gd name="T64" fmla="*/ 3 w 551"/>
                    <a:gd name="T65" fmla="*/ 361 h 628"/>
                    <a:gd name="T66" fmla="*/ 0 w 551"/>
                    <a:gd name="T67" fmla="*/ 314 h 628"/>
                    <a:gd name="T68" fmla="*/ 3 w 551"/>
                    <a:gd name="T69" fmla="*/ 267 h 628"/>
                    <a:gd name="T70" fmla="*/ 12 w 551"/>
                    <a:gd name="T71" fmla="*/ 223 h 628"/>
                    <a:gd name="T72" fmla="*/ 26 w 551"/>
                    <a:gd name="T73" fmla="*/ 181 h 628"/>
                    <a:gd name="T74" fmla="*/ 44 w 551"/>
                    <a:gd name="T75" fmla="*/ 143 h 628"/>
                    <a:gd name="T76" fmla="*/ 68 w 551"/>
                    <a:gd name="T77" fmla="*/ 108 h 628"/>
                    <a:gd name="T78" fmla="*/ 94 w 551"/>
                    <a:gd name="T79" fmla="*/ 76 h 628"/>
                    <a:gd name="T80" fmla="*/ 126 w 551"/>
                    <a:gd name="T81" fmla="*/ 51 h 628"/>
                    <a:gd name="T82" fmla="*/ 159 w 551"/>
                    <a:gd name="T83" fmla="*/ 29 h 628"/>
                    <a:gd name="T84" fmla="*/ 196 w 551"/>
                    <a:gd name="T85" fmla="*/ 13 h 628"/>
                    <a:gd name="T86" fmla="*/ 235 w 551"/>
                    <a:gd name="T87" fmla="*/ 3 h 628"/>
                    <a:gd name="T88" fmla="*/ 275 w 551"/>
                    <a:gd name="T8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51" h="628">
                      <a:moveTo>
                        <a:pt x="275" y="0"/>
                      </a:moveTo>
                      <a:lnTo>
                        <a:pt x="316" y="3"/>
                      </a:lnTo>
                      <a:lnTo>
                        <a:pt x="355" y="13"/>
                      </a:lnTo>
                      <a:lnTo>
                        <a:pt x="392" y="29"/>
                      </a:lnTo>
                      <a:lnTo>
                        <a:pt x="426" y="51"/>
                      </a:lnTo>
                      <a:lnTo>
                        <a:pt x="456" y="76"/>
                      </a:lnTo>
                      <a:lnTo>
                        <a:pt x="483" y="108"/>
                      </a:lnTo>
                      <a:lnTo>
                        <a:pt x="507" y="143"/>
                      </a:lnTo>
                      <a:lnTo>
                        <a:pt x="525" y="181"/>
                      </a:lnTo>
                      <a:lnTo>
                        <a:pt x="539" y="223"/>
                      </a:lnTo>
                      <a:lnTo>
                        <a:pt x="548" y="267"/>
                      </a:lnTo>
                      <a:lnTo>
                        <a:pt x="551" y="314"/>
                      </a:lnTo>
                      <a:lnTo>
                        <a:pt x="548" y="361"/>
                      </a:lnTo>
                      <a:lnTo>
                        <a:pt x="539" y="405"/>
                      </a:lnTo>
                      <a:lnTo>
                        <a:pt x="525" y="447"/>
                      </a:lnTo>
                      <a:lnTo>
                        <a:pt x="507" y="485"/>
                      </a:lnTo>
                      <a:lnTo>
                        <a:pt x="483" y="520"/>
                      </a:lnTo>
                      <a:lnTo>
                        <a:pt x="456" y="551"/>
                      </a:lnTo>
                      <a:lnTo>
                        <a:pt x="426" y="577"/>
                      </a:lnTo>
                      <a:lnTo>
                        <a:pt x="392" y="599"/>
                      </a:lnTo>
                      <a:lnTo>
                        <a:pt x="355" y="615"/>
                      </a:lnTo>
                      <a:lnTo>
                        <a:pt x="316" y="624"/>
                      </a:lnTo>
                      <a:lnTo>
                        <a:pt x="275" y="628"/>
                      </a:lnTo>
                      <a:lnTo>
                        <a:pt x="235" y="624"/>
                      </a:lnTo>
                      <a:lnTo>
                        <a:pt x="196" y="615"/>
                      </a:lnTo>
                      <a:lnTo>
                        <a:pt x="159" y="599"/>
                      </a:lnTo>
                      <a:lnTo>
                        <a:pt x="126" y="577"/>
                      </a:lnTo>
                      <a:lnTo>
                        <a:pt x="94" y="551"/>
                      </a:lnTo>
                      <a:lnTo>
                        <a:pt x="68" y="520"/>
                      </a:lnTo>
                      <a:lnTo>
                        <a:pt x="44" y="485"/>
                      </a:lnTo>
                      <a:lnTo>
                        <a:pt x="26" y="447"/>
                      </a:lnTo>
                      <a:lnTo>
                        <a:pt x="12" y="405"/>
                      </a:lnTo>
                      <a:lnTo>
                        <a:pt x="3" y="361"/>
                      </a:lnTo>
                      <a:lnTo>
                        <a:pt x="0" y="314"/>
                      </a:lnTo>
                      <a:lnTo>
                        <a:pt x="3" y="267"/>
                      </a:lnTo>
                      <a:lnTo>
                        <a:pt x="12" y="223"/>
                      </a:lnTo>
                      <a:lnTo>
                        <a:pt x="26" y="181"/>
                      </a:lnTo>
                      <a:lnTo>
                        <a:pt x="44" y="143"/>
                      </a:lnTo>
                      <a:lnTo>
                        <a:pt x="68" y="108"/>
                      </a:lnTo>
                      <a:lnTo>
                        <a:pt x="94" y="76"/>
                      </a:lnTo>
                      <a:lnTo>
                        <a:pt x="126" y="51"/>
                      </a:lnTo>
                      <a:lnTo>
                        <a:pt x="159" y="29"/>
                      </a:lnTo>
                      <a:lnTo>
                        <a:pt x="196" y="13"/>
                      </a:lnTo>
                      <a:lnTo>
                        <a:pt x="235" y="3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66"/>
                <p:cNvSpPr>
                  <a:spLocks/>
                </p:cNvSpPr>
                <p:nvPr/>
              </p:nvSpPr>
              <p:spPr bwMode="auto">
                <a:xfrm>
                  <a:off x="826" y="1226"/>
                  <a:ext cx="731" cy="828"/>
                </a:xfrm>
                <a:custGeom>
                  <a:avLst/>
                  <a:gdLst>
                    <a:gd name="T0" fmla="*/ 1196 w 2192"/>
                    <a:gd name="T1" fmla="*/ 2 h 2484"/>
                    <a:gd name="T2" fmla="*/ 1382 w 2192"/>
                    <a:gd name="T3" fmla="*/ 19 h 2484"/>
                    <a:gd name="T4" fmla="*/ 1548 w 2192"/>
                    <a:gd name="T5" fmla="*/ 50 h 2484"/>
                    <a:gd name="T6" fmla="*/ 1694 w 2192"/>
                    <a:gd name="T7" fmla="*/ 96 h 2484"/>
                    <a:gd name="T8" fmla="*/ 1820 w 2192"/>
                    <a:gd name="T9" fmla="*/ 155 h 2484"/>
                    <a:gd name="T10" fmla="*/ 1928 w 2192"/>
                    <a:gd name="T11" fmla="*/ 228 h 2484"/>
                    <a:gd name="T12" fmla="*/ 2017 w 2192"/>
                    <a:gd name="T13" fmla="*/ 311 h 2484"/>
                    <a:gd name="T14" fmla="*/ 2086 w 2192"/>
                    <a:gd name="T15" fmla="*/ 405 h 2484"/>
                    <a:gd name="T16" fmla="*/ 2138 w 2192"/>
                    <a:gd name="T17" fmla="*/ 507 h 2484"/>
                    <a:gd name="T18" fmla="*/ 2172 w 2192"/>
                    <a:gd name="T19" fmla="*/ 620 h 2484"/>
                    <a:gd name="T20" fmla="*/ 2190 w 2192"/>
                    <a:gd name="T21" fmla="*/ 739 h 2484"/>
                    <a:gd name="T22" fmla="*/ 2191 w 2192"/>
                    <a:gd name="T23" fmla="*/ 839 h 2484"/>
                    <a:gd name="T24" fmla="*/ 2192 w 2192"/>
                    <a:gd name="T25" fmla="*/ 921 h 2484"/>
                    <a:gd name="T26" fmla="*/ 2192 w 2192"/>
                    <a:gd name="T27" fmla="*/ 1012 h 2484"/>
                    <a:gd name="T28" fmla="*/ 2191 w 2192"/>
                    <a:gd name="T29" fmla="*/ 1112 h 2484"/>
                    <a:gd name="T30" fmla="*/ 2187 w 2192"/>
                    <a:gd name="T31" fmla="*/ 1218 h 2484"/>
                    <a:gd name="T32" fmla="*/ 2180 w 2192"/>
                    <a:gd name="T33" fmla="*/ 1330 h 2484"/>
                    <a:gd name="T34" fmla="*/ 2168 w 2192"/>
                    <a:gd name="T35" fmla="*/ 1444 h 2484"/>
                    <a:gd name="T36" fmla="*/ 2151 w 2192"/>
                    <a:gd name="T37" fmla="*/ 1559 h 2484"/>
                    <a:gd name="T38" fmla="*/ 2127 w 2192"/>
                    <a:gd name="T39" fmla="*/ 1674 h 2484"/>
                    <a:gd name="T40" fmla="*/ 2094 w 2192"/>
                    <a:gd name="T41" fmla="*/ 1788 h 2484"/>
                    <a:gd name="T42" fmla="*/ 2052 w 2192"/>
                    <a:gd name="T43" fmla="*/ 1899 h 2484"/>
                    <a:gd name="T44" fmla="*/ 2000 w 2192"/>
                    <a:gd name="T45" fmla="*/ 2004 h 2484"/>
                    <a:gd name="T46" fmla="*/ 1938 w 2192"/>
                    <a:gd name="T47" fmla="*/ 2103 h 2484"/>
                    <a:gd name="T48" fmla="*/ 1863 w 2192"/>
                    <a:gd name="T49" fmla="*/ 2195 h 2484"/>
                    <a:gd name="T50" fmla="*/ 1775 w 2192"/>
                    <a:gd name="T51" fmla="*/ 2276 h 2484"/>
                    <a:gd name="T52" fmla="*/ 1672 w 2192"/>
                    <a:gd name="T53" fmla="*/ 2347 h 2484"/>
                    <a:gd name="T54" fmla="*/ 1555 w 2192"/>
                    <a:gd name="T55" fmla="*/ 2404 h 2484"/>
                    <a:gd name="T56" fmla="*/ 1419 w 2192"/>
                    <a:gd name="T57" fmla="*/ 2447 h 2484"/>
                    <a:gd name="T58" fmla="*/ 1267 w 2192"/>
                    <a:gd name="T59" fmla="*/ 2474 h 2484"/>
                    <a:gd name="T60" fmla="*/ 1096 w 2192"/>
                    <a:gd name="T61" fmla="*/ 2484 h 2484"/>
                    <a:gd name="T62" fmla="*/ 926 w 2192"/>
                    <a:gd name="T63" fmla="*/ 2474 h 2484"/>
                    <a:gd name="T64" fmla="*/ 774 w 2192"/>
                    <a:gd name="T65" fmla="*/ 2447 h 2484"/>
                    <a:gd name="T66" fmla="*/ 638 w 2192"/>
                    <a:gd name="T67" fmla="*/ 2404 h 2484"/>
                    <a:gd name="T68" fmla="*/ 521 w 2192"/>
                    <a:gd name="T69" fmla="*/ 2347 h 2484"/>
                    <a:gd name="T70" fmla="*/ 418 w 2192"/>
                    <a:gd name="T71" fmla="*/ 2276 h 2484"/>
                    <a:gd name="T72" fmla="*/ 329 w 2192"/>
                    <a:gd name="T73" fmla="*/ 2195 h 2484"/>
                    <a:gd name="T74" fmla="*/ 255 w 2192"/>
                    <a:gd name="T75" fmla="*/ 2103 h 2484"/>
                    <a:gd name="T76" fmla="*/ 191 w 2192"/>
                    <a:gd name="T77" fmla="*/ 2004 h 2484"/>
                    <a:gd name="T78" fmla="*/ 141 w 2192"/>
                    <a:gd name="T79" fmla="*/ 1899 h 2484"/>
                    <a:gd name="T80" fmla="*/ 99 w 2192"/>
                    <a:gd name="T81" fmla="*/ 1788 h 2484"/>
                    <a:gd name="T82" fmla="*/ 66 w 2192"/>
                    <a:gd name="T83" fmla="*/ 1674 h 2484"/>
                    <a:gd name="T84" fmla="*/ 42 w 2192"/>
                    <a:gd name="T85" fmla="*/ 1559 h 2484"/>
                    <a:gd name="T86" fmla="*/ 24 w 2192"/>
                    <a:gd name="T87" fmla="*/ 1444 h 2484"/>
                    <a:gd name="T88" fmla="*/ 12 w 2192"/>
                    <a:gd name="T89" fmla="*/ 1330 h 2484"/>
                    <a:gd name="T90" fmla="*/ 5 w 2192"/>
                    <a:gd name="T91" fmla="*/ 1218 h 2484"/>
                    <a:gd name="T92" fmla="*/ 2 w 2192"/>
                    <a:gd name="T93" fmla="*/ 1112 h 2484"/>
                    <a:gd name="T94" fmla="*/ 0 w 2192"/>
                    <a:gd name="T95" fmla="*/ 1012 h 2484"/>
                    <a:gd name="T96" fmla="*/ 0 w 2192"/>
                    <a:gd name="T97" fmla="*/ 921 h 2484"/>
                    <a:gd name="T98" fmla="*/ 2 w 2192"/>
                    <a:gd name="T99" fmla="*/ 839 h 2484"/>
                    <a:gd name="T100" fmla="*/ 3 w 2192"/>
                    <a:gd name="T101" fmla="*/ 739 h 2484"/>
                    <a:gd name="T102" fmla="*/ 21 w 2192"/>
                    <a:gd name="T103" fmla="*/ 620 h 2484"/>
                    <a:gd name="T104" fmla="*/ 55 w 2192"/>
                    <a:gd name="T105" fmla="*/ 507 h 2484"/>
                    <a:gd name="T106" fmla="*/ 107 w 2192"/>
                    <a:gd name="T107" fmla="*/ 405 h 2484"/>
                    <a:gd name="T108" fmla="*/ 176 w 2192"/>
                    <a:gd name="T109" fmla="*/ 311 h 2484"/>
                    <a:gd name="T110" fmla="*/ 265 w 2192"/>
                    <a:gd name="T111" fmla="*/ 228 h 2484"/>
                    <a:gd name="T112" fmla="*/ 372 w 2192"/>
                    <a:gd name="T113" fmla="*/ 155 h 2484"/>
                    <a:gd name="T114" fmla="*/ 499 w 2192"/>
                    <a:gd name="T115" fmla="*/ 96 h 2484"/>
                    <a:gd name="T116" fmla="*/ 645 w 2192"/>
                    <a:gd name="T117" fmla="*/ 50 h 2484"/>
                    <a:gd name="T118" fmla="*/ 810 w 2192"/>
                    <a:gd name="T119" fmla="*/ 19 h 2484"/>
                    <a:gd name="T120" fmla="*/ 996 w 2192"/>
                    <a:gd name="T121" fmla="*/ 2 h 2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92" h="2484">
                      <a:moveTo>
                        <a:pt x="1096" y="0"/>
                      </a:moveTo>
                      <a:lnTo>
                        <a:pt x="1196" y="2"/>
                      </a:lnTo>
                      <a:lnTo>
                        <a:pt x="1293" y="9"/>
                      </a:lnTo>
                      <a:lnTo>
                        <a:pt x="1382" y="19"/>
                      </a:lnTo>
                      <a:lnTo>
                        <a:pt x="1468" y="33"/>
                      </a:lnTo>
                      <a:lnTo>
                        <a:pt x="1548" y="50"/>
                      </a:lnTo>
                      <a:lnTo>
                        <a:pt x="1624" y="72"/>
                      </a:lnTo>
                      <a:lnTo>
                        <a:pt x="1694" y="96"/>
                      </a:lnTo>
                      <a:lnTo>
                        <a:pt x="1760" y="124"/>
                      </a:lnTo>
                      <a:lnTo>
                        <a:pt x="1820" y="155"/>
                      </a:lnTo>
                      <a:lnTo>
                        <a:pt x="1876" y="190"/>
                      </a:lnTo>
                      <a:lnTo>
                        <a:pt x="1928" y="228"/>
                      </a:lnTo>
                      <a:lnTo>
                        <a:pt x="1973" y="268"/>
                      </a:lnTo>
                      <a:lnTo>
                        <a:pt x="2017" y="311"/>
                      </a:lnTo>
                      <a:lnTo>
                        <a:pt x="2053" y="357"/>
                      </a:lnTo>
                      <a:lnTo>
                        <a:pt x="2086" y="405"/>
                      </a:lnTo>
                      <a:lnTo>
                        <a:pt x="2114" y="455"/>
                      </a:lnTo>
                      <a:lnTo>
                        <a:pt x="2138" y="507"/>
                      </a:lnTo>
                      <a:lnTo>
                        <a:pt x="2157" y="563"/>
                      </a:lnTo>
                      <a:lnTo>
                        <a:pt x="2172" y="620"/>
                      </a:lnTo>
                      <a:lnTo>
                        <a:pt x="2184" y="678"/>
                      </a:lnTo>
                      <a:lnTo>
                        <a:pt x="2190" y="739"/>
                      </a:lnTo>
                      <a:lnTo>
                        <a:pt x="2191" y="802"/>
                      </a:lnTo>
                      <a:lnTo>
                        <a:pt x="2191" y="839"/>
                      </a:lnTo>
                      <a:lnTo>
                        <a:pt x="2192" y="878"/>
                      </a:lnTo>
                      <a:lnTo>
                        <a:pt x="2192" y="921"/>
                      </a:lnTo>
                      <a:lnTo>
                        <a:pt x="2192" y="965"/>
                      </a:lnTo>
                      <a:lnTo>
                        <a:pt x="2192" y="1012"/>
                      </a:lnTo>
                      <a:lnTo>
                        <a:pt x="2192" y="1062"/>
                      </a:lnTo>
                      <a:lnTo>
                        <a:pt x="2191" y="1112"/>
                      </a:lnTo>
                      <a:lnTo>
                        <a:pt x="2190" y="1165"/>
                      </a:lnTo>
                      <a:lnTo>
                        <a:pt x="2187" y="1218"/>
                      </a:lnTo>
                      <a:lnTo>
                        <a:pt x="2185" y="1273"/>
                      </a:lnTo>
                      <a:lnTo>
                        <a:pt x="2180" y="1330"/>
                      </a:lnTo>
                      <a:lnTo>
                        <a:pt x="2175" y="1386"/>
                      </a:lnTo>
                      <a:lnTo>
                        <a:pt x="2168" y="1444"/>
                      </a:lnTo>
                      <a:lnTo>
                        <a:pt x="2161" y="1501"/>
                      </a:lnTo>
                      <a:lnTo>
                        <a:pt x="2151" y="1559"/>
                      </a:lnTo>
                      <a:lnTo>
                        <a:pt x="2139" y="1617"/>
                      </a:lnTo>
                      <a:lnTo>
                        <a:pt x="2127" y="1674"/>
                      </a:lnTo>
                      <a:lnTo>
                        <a:pt x="2111" y="1731"/>
                      </a:lnTo>
                      <a:lnTo>
                        <a:pt x="2094" y="1788"/>
                      </a:lnTo>
                      <a:lnTo>
                        <a:pt x="2075" y="1844"/>
                      </a:lnTo>
                      <a:lnTo>
                        <a:pt x="2052" y="1899"/>
                      </a:lnTo>
                      <a:lnTo>
                        <a:pt x="2028" y="1952"/>
                      </a:lnTo>
                      <a:lnTo>
                        <a:pt x="2000" y="2004"/>
                      </a:lnTo>
                      <a:lnTo>
                        <a:pt x="1971" y="2055"/>
                      </a:lnTo>
                      <a:lnTo>
                        <a:pt x="1938" y="2103"/>
                      </a:lnTo>
                      <a:lnTo>
                        <a:pt x="1903" y="2150"/>
                      </a:lnTo>
                      <a:lnTo>
                        <a:pt x="1863" y="2195"/>
                      </a:lnTo>
                      <a:lnTo>
                        <a:pt x="1820" y="2237"/>
                      </a:lnTo>
                      <a:lnTo>
                        <a:pt x="1775" y="2276"/>
                      </a:lnTo>
                      <a:lnTo>
                        <a:pt x="1725" y="2313"/>
                      </a:lnTo>
                      <a:lnTo>
                        <a:pt x="1672" y="2347"/>
                      </a:lnTo>
                      <a:lnTo>
                        <a:pt x="1615" y="2378"/>
                      </a:lnTo>
                      <a:lnTo>
                        <a:pt x="1555" y="2404"/>
                      </a:lnTo>
                      <a:lnTo>
                        <a:pt x="1489" y="2427"/>
                      </a:lnTo>
                      <a:lnTo>
                        <a:pt x="1419" y="2447"/>
                      </a:lnTo>
                      <a:lnTo>
                        <a:pt x="1346" y="2462"/>
                      </a:lnTo>
                      <a:lnTo>
                        <a:pt x="1267" y="2474"/>
                      </a:lnTo>
                      <a:lnTo>
                        <a:pt x="1184" y="2481"/>
                      </a:lnTo>
                      <a:lnTo>
                        <a:pt x="1096" y="2484"/>
                      </a:lnTo>
                      <a:lnTo>
                        <a:pt x="1009" y="2481"/>
                      </a:lnTo>
                      <a:lnTo>
                        <a:pt x="926" y="2474"/>
                      </a:lnTo>
                      <a:lnTo>
                        <a:pt x="847" y="2462"/>
                      </a:lnTo>
                      <a:lnTo>
                        <a:pt x="774" y="2447"/>
                      </a:lnTo>
                      <a:lnTo>
                        <a:pt x="704" y="2427"/>
                      </a:lnTo>
                      <a:lnTo>
                        <a:pt x="638" y="2404"/>
                      </a:lnTo>
                      <a:lnTo>
                        <a:pt x="577" y="2378"/>
                      </a:lnTo>
                      <a:lnTo>
                        <a:pt x="521" y="2347"/>
                      </a:lnTo>
                      <a:lnTo>
                        <a:pt x="467" y="2313"/>
                      </a:lnTo>
                      <a:lnTo>
                        <a:pt x="418" y="2276"/>
                      </a:lnTo>
                      <a:lnTo>
                        <a:pt x="372" y="2237"/>
                      </a:lnTo>
                      <a:lnTo>
                        <a:pt x="329" y="2195"/>
                      </a:lnTo>
                      <a:lnTo>
                        <a:pt x="290" y="2150"/>
                      </a:lnTo>
                      <a:lnTo>
                        <a:pt x="255" y="2103"/>
                      </a:lnTo>
                      <a:lnTo>
                        <a:pt x="222" y="2055"/>
                      </a:lnTo>
                      <a:lnTo>
                        <a:pt x="191" y="2004"/>
                      </a:lnTo>
                      <a:lnTo>
                        <a:pt x="165" y="1952"/>
                      </a:lnTo>
                      <a:lnTo>
                        <a:pt x="141" y="1899"/>
                      </a:lnTo>
                      <a:lnTo>
                        <a:pt x="118" y="1844"/>
                      </a:lnTo>
                      <a:lnTo>
                        <a:pt x="99" y="1788"/>
                      </a:lnTo>
                      <a:lnTo>
                        <a:pt x="81" y="1731"/>
                      </a:lnTo>
                      <a:lnTo>
                        <a:pt x="66" y="1674"/>
                      </a:lnTo>
                      <a:lnTo>
                        <a:pt x="54" y="1617"/>
                      </a:lnTo>
                      <a:lnTo>
                        <a:pt x="42" y="1559"/>
                      </a:lnTo>
                      <a:lnTo>
                        <a:pt x="32" y="1501"/>
                      </a:lnTo>
                      <a:lnTo>
                        <a:pt x="24" y="1444"/>
                      </a:lnTo>
                      <a:lnTo>
                        <a:pt x="18" y="1386"/>
                      </a:lnTo>
                      <a:lnTo>
                        <a:pt x="12" y="1330"/>
                      </a:lnTo>
                      <a:lnTo>
                        <a:pt x="8" y="1273"/>
                      </a:lnTo>
                      <a:lnTo>
                        <a:pt x="5" y="1218"/>
                      </a:lnTo>
                      <a:lnTo>
                        <a:pt x="3" y="1165"/>
                      </a:lnTo>
                      <a:lnTo>
                        <a:pt x="2" y="1112"/>
                      </a:lnTo>
                      <a:lnTo>
                        <a:pt x="0" y="1062"/>
                      </a:lnTo>
                      <a:lnTo>
                        <a:pt x="0" y="1012"/>
                      </a:lnTo>
                      <a:lnTo>
                        <a:pt x="0" y="965"/>
                      </a:lnTo>
                      <a:lnTo>
                        <a:pt x="0" y="921"/>
                      </a:lnTo>
                      <a:lnTo>
                        <a:pt x="0" y="878"/>
                      </a:lnTo>
                      <a:lnTo>
                        <a:pt x="2" y="839"/>
                      </a:lnTo>
                      <a:lnTo>
                        <a:pt x="2" y="802"/>
                      </a:lnTo>
                      <a:lnTo>
                        <a:pt x="3" y="739"/>
                      </a:lnTo>
                      <a:lnTo>
                        <a:pt x="9" y="678"/>
                      </a:lnTo>
                      <a:lnTo>
                        <a:pt x="21" y="620"/>
                      </a:lnTo>
                      <a:lnTo>
                        <a:pt x="36" y="563"/>
                      </a:lnTo>
                      <a:lnTo>
                        <a:pt x="55" y="507"/>
                      </a:lnTo>
                      <a:lnTo>
                        <a:pt x="79" y="455"/>
                      </a:lnTo>
                      <a:lnTo>
                        <a:pt x="107" y="405"/>
                      </a:lnTo>
                      <a:lnTo>
                        <a:pt x="140" y="357"/>
                      </a:lnTo>
                      <a:lnTo>
                        <a:pt x="176" y="311"/>
                      </a:lnTo>
                      <a:lnTo>
                        <a:pt x="218" y="268"/>
                      </a:lnTo>
                      <a:lnTo>
                        <a:pt x="265" y="228"/>
                      </a:lnTo>
                      <a:lnTo>
                        <a:pt x="317" y="190"/>
                      </a:lnTo>
                      <a:lnTo>
                        <a:pt x="372" y="155"/>
                      </a:lnTo>
                      <a:lnTo>
                        <a:pt x="433" y="124"/>
                      </a:lnTo>
                      <a:lnTo>
                        <a:pt x="499" y="96"/>
                      </a:lnTo>
                      <a:lnTo>
                        <a:pt x="569" y="72"/>
                      </a:lnTo>
                      <a:lnTo>
                        <a:pt x="645" y="50"/>
                      </a:lnTo>
                      <a:lnTo>
                        <a:pt x="724" y="33"/>
                      </a:lnTo>
                      <a:lnTo>
                        <a:pt x="810" y="19"/>
                      </a:lnTo>
                      <a:lnTo>
                        <a:pt x="900" y="9"/>
                      </a:lnTo>
                      <a:lnTo>
                        <a:pt x="996" y="2"/>
                      </a:lnTo>
                      <a:lnTo>
                        <a:pt x="1096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Freeform 67"/>
                <p:cNvSpPr>
                  <a:spLocks/>
                </p:cNvSpPr>
                <p:nvPr/>
              </p:nvSpPr>
              <p:spPr bwMode="auto">
                <a:xfrm>
                  <a:off x="975" y="1625"/>
                  <a:ext cx="78" cy="87"/>
                </a:xfrm>
                <a:custGeom>
                  <a:avLst/>
                  <a:gdLst>
                    <a:gd name="T0" fmla="*/ 119 w 236"/>
                    <a:gd name="T1" fmla="*/ 0 h 259"/>
                    <a:gd name="T2" fmla="*/ 145 w 236"/>
                    <a:gd name="T3" fmla="*/ 4 h 259"/>
                    <a:gd name="T4" fmla="*/ 170 w 236"/>
                    <a:gd name="T5" fmla="*/ 13 h 259"/>
                    <a:gd name="T6" fmla="*/ 192 w 236"/>
                    <a:gd name="T7" fmla="*/ 28 h 259"/>
                    <a:gd name="T8" fmla="*/ 211 w 236"/>
                    <a:gd name="T9" fmla="*/ 48 h 259"/>
                    <a:gd name="T10" fmla="*/ 225 w 236"/>
                    <a:gd name="T11" fmla="*/ 72 h 259"/>
                    <a:gd name="T12" fmla="*/ 234 w 236"/>
                    <a:gd name="T13" fmla="*/ 100 h 259"/>
                    <a:gd name="T14" fmla="*/ 236 w 236"/>
                    <a:gd name="T15" fmla="*/ 129 h 259"/>
                    <a:gd name="T16" fmla="*/ 234 w 236"/>
                    <a:gd name="T17" fmla="*/ 159 h 259"/>
                    <a:gd name="T18" fmla="*/ 225 w 236"/>
                    <a:gd name="T19" fmla="*/ 187 h 259"/>
                    <a:gd name="T20" fmla="*/ 211 w 236"/>
                    <a:gd name="T21" fmla="*/ 211 h 259"/>
                    <a:gd name="T22" fmla="*/ 192 w 236"/>
                    <a:gd name="T23" fmla="*/ 230 h 259"/>
                    <a:gd name="T24" fmla="*/ 170 w 236"/>
                    <a:gd name="T25" fmla="*/ 247 h 259"/>
                    <a:gd name="T26" fmla="*/ 145 w 236"/>
                    <a:gd name="T27" fmla="*/ 256 h 259"/>
                    <a:gd name="T28" fmla="*/ 119 w 236"/>
                    <a:gd name="T29" fmla="*/ 259 h 259"/>
                    <a:gd name="T30" fmla="*/ 91 w 236"/>
                    <a:gd name="T31" fmla="*/ 256 h 259"/>
                    <a:gd name="T32" fmla="*/ 65 w 236"/>
                    <a:gd name="T33" fmla="*/ 247 h 259"/>
                    <a:gd name="T34" fmla="*/ 44 w 236"/>
                    <a:gd name="T35" fmla="*/ 230 h 259"/>
                    <a:gd name="T36" fmla="*/ 25 w 236"/>
                    <a:gd name="T37" fmla="*/ 211 h 259"/>
                    <a:gd name="T38" fmla="*/ 11 w 236"/>
                    <a:gd name="T39" fmla="*/ 187 h 259"/>
                    <a:gd name="T40" fmla="*/ 2 w 236"/>
                    <a:gd name="T41" fmla="*/ 159 h 259"/>
                    <a:gd name="T42" fmla="*/ 0 w 236"/>
                    <a:gd name="T43" fmla="*/ 129 h 259"/>
                    <a:gd name="T44" fmla="*/ 2 w 236"/>
                    <a:gd name="T45" fmla="*/ 100 h 259"/>
                    <a:gd name="T46" fmla="*/ 11 w 236"/>
                    <a:gd name="T47" fmla="*/ 72 h 259"/>
                    <a:gd name="T48" fmla="*/ 25 w 236"/>
                    <a:gd name="T49" fmla="*/ 48 h 259"/>
                    <a:gd name="T50" fmla="*/ 44 w 236"/>
                    <a:gd name="T51" fmla="*/ 28 h 259"/>
                    <a:gd name="T52" fmla="*/ 65 w 236"/>
                    <a:gd name="T53" fmla="*/ 13 h 259"/>
                    <a:gd name="T54" fmla="*/ 91 w 236"/>
                    <a:gd name="T55" fmla="*/ 4 h 259"/>
                    <a:gd name="T56" fmla="*/ 119 w 236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6" h="259">
                      <a:moveTo>
                        <a:pt x="119" y="0"/>
                      </a:moveTo>
                      <a:lnTo>
                        <a:pt x="145" y="4"/>
                      </a:lnTo>
                      <a:lnTo>
                        <a:pt x="170" y="13"/>
                      </a:lnTo>
                      <a:lnTo>
                        <a:pt x="192" y="28"/>
                      </a:lnTo>
                      <a:lnTo>
                        <a:pt x="211" y="48"/>
                      </a:lnTo>
                      <a:lnTo>
                        <a:pt x="225" y="72"/>
                      </a:lnTo>
                      <a:lnTo>
                        <a:pt x="234" y="100"/>
                      </a:lnTo>
                      <a:lnTo>
                        <a:pt x="236" y="129"/>
                      </a:lnTo>
                      <a:lnTo>
                        <a:pt x="234" y="159"/>
                      </a:lnTo>
                      <a:lnTo>
                        <a:pt x="225" y="187"/>
                      </a:lnTo>
                      <a:lnTo>
                        <a:pt x="211" y="211"/>
                      </a:lnTo>
                      <a:lnTo>
                        <a:pt x="192" y="230"/>
                      </a:lnTo>
                      <a:lnTo>
                        <a:pt x="170" y="247"/>
                      </a:lnTo>
                      <a:lnTo>
                        <a:pt x="145" y="256"/>
                      </a:lnTo>
                      <a:lnTo>
                        <a:pt x="119" y="259"/>
                      </a:lnTo>
                      <a:lnTo>
                        <a:pt x="91" y="256"/>
                      </a:lnTo>
                      <a:lnTo>
                        <a:pt x="65" y="247"/>
                      </a:lnTo>
                      <a:lnTo>
                        <a:pt x="44" y="230"/>
                      </a:lnTo>
                      <a:lnTo>
                        <a:pt x="25" y="211"/>
                      </a:lnTo>
                      <a:lnTo>
                        <a:pt x="11" y="187"/>
                      </a:lnTo>
                      <a:lnTo>
                        <a:pt x="2" y="159"/>
                      </a:lnTo>
                      <a:lnTo>
                        <a:pt x="0" y="129"/>
                      </a:lnTo>
                      <a:lnTo>
                        <a:pt x="2" y="100"/>
                      </a:lnTo>
                      <a:lnTo>
                        <a:pt x="11" y="72"/>
                      </a:lnTo>
                      <a:lnTo>
                        <a:pt x="25" y="48"/>
                      </a:lnTo>
                      <a:lnTo>
                        <a:pt x="44" y="28"/>
                      </a:lnTo>
                      <a:lnTo>
                        <a:pt x="65" y="13"/>
                      </a:lnTo>
                      <a:lnTo>
                        <a:pt x="91" y="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68"/>
                <p:cNvSpPr>
                  <a:spLocks/>
                </p:cNvSpPr>
                <p:nvPr/>
              </p:nvSpPr>
              <p:spPr bwMode="auto">
                <a:xfrm>
                  <a:off x="985" y="1638"/>
                  <a:ext cx="24" cy="2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7 w 71"/>
                    <a:gd name="T7" fmla="*/ 21 h 71"/>
                    <a:gd name="T8" fmla="*/ 71 w 71"/>
                    <a:gd name="T9" fmla="*/ 35 h 71"/>
                    <a:gd name="T10" fmla="*/ 67 w 71"/>
                    <a:gd name="T11" fmla="*/ 48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3 w 71"/>
                    <a:gd name="T23" fmla="*/ 48 h 71"/>
                    <a:gd name="T24" fmla="*/ 0 w 71"/>
                    <a:gd name="T25" fmla="*/ 35 h 71"/>
                    <a:gd name="T26" fmla="*/ 3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7" y="21"/>
                      </a:lnTo>
                      <a:lnTo>
                        <a:pt x="71" y="35"/>
                      </a:lnTo>
                      <a:lnTo>
                        <a:pt x="67" y="48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3" y="48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69"/>
                <p:cNvSpPr>
                  <a:spLocks/>
                </p:cNvSpPr>
                <p:nvPr/>
              </p:nvSpPr>
              <p:spPr bwMode="auto">
                <a:xfrm>
                  <a:off x="947" y="1510"/>
                  <a:ext cx="129" cy="56"/>
                </a:xfrm>
                <a:custGeom>
                  <a:avLst/>
                  <a:gdLst>
                    <a:gd name="T0" fmla="*/ 203 w 388"/>
                    <a:gd name="T1" fmla="*/ 0 h 169"/>
                    <a:gd name="T2" fmla="*/ 241 w 388"/>
                    <a:gd name="T3" fmla="*/ 1 h 169"/>
                    <a:gd name="T4" fmla="*/ 275 w 388"/>
                    <a:gd name="T5" fmla="*/ 8 h 169"/>
                    <a:gd name="T6" fmla="*/ 303 w 388"/>
                    <a:gd name="T7" fmla="*/ 17 h 169"/>
                    <a:gd name="T8" fmla="*/ 326 w 388"/>
                    <a:gd name="T9" fmla="*/ 28 h 169"/>
                    <a:gd name="T10" fmla="*/ 346 w 388"/>
                    <a:gd name="T11" fmla="*/ 42 h 169"/>
                    <a:gd name="T12" fmla="*/ 361 w 388"/>
                    <a:gd name="T13" fmla="*/ 57 h 169"/>
                    <a:gd name="T14" fmla="*/ 372 w 388"/>
                    <a:gd name="T15" fmla="*/ 74 h 169"/>
                    <a:gd name="T16" fmla="*/ 380 w 388"/>
                    <a:gd name="T17" fmla="*/ 90 h 169"/>
                    <a:gd name="T18" fmla="*/ 385 w 388"/>
                    <a:gd name="T19" fmla="*/ 107 h 169"/>
                    <a:gd name="T20" fmla="*/ 388 w 388"/>
                    <a:gd name="T21" fmla="*/ 123 h 169"/>
                    <a:gd name="T22" fmla="*/ 388 w 388"/>
                    <a:gd name="T23" fmla="*/ 137 h 169"/>
                    <a:gd name="T24" fmla="*/ 385 w 388"/>
                    <a:gd name="T25" fmla="*/ 150 h 169"/>
                    <a:gd name="T26" fmla="*/ 381 w 388"/>
                    <a:gd name="T27" fmla="*/ 158 h 169"/>
                    <a:gd name="T28" fmla="*/ 376 w 388"/>
                    <a:gd name="T29" fmla="*/ 165 h 169"/>
                    <a:gd name="T30" fmla="*/ 370 w 388"/>
                    <a:gd name="T31" fmla="*/ 169 h 169"/>
                    <a:gd name="T32" fmla="*/ 364 w 388"/>
                    <a:gd name="T33" fmla="*/ 167 h 169"/>
                    <a:gd name="T34" fmla="*/ 324 w 388"/>
                    <a:gd name="T35" fmla="*/ 148 h 169"/>
                    <a:gd name="T36" fmla="*/ 288 w 388"/>
                    <a:gd name="T37" fmla="*/ 136 h 169"/>
                    <a:gd name="T38" fmla="*/ 253 w 388"/>
                    <a:gd name="T39" fmla="*/ 127 h 169"/>
                    <a:gd name="T40" fmla="*/ 222 w 388"/>
                    <a:gd name="T41" fmla="*/ 123 h 169"/>
                    <a:gd name="T42" fmla="*/ 193 w 388"/>
                    <a:gd name="T43" fmla="*/ 122 h 169"/>
                    <a:gd name="T44" fmla="*/ 166 w 388"/>
                    <a:gd name="T45" fmla="*/ 124 h 169"/>
                    <a:gd name="T46" fmla="*/ 142 w 388"/>
                    <a:gd name="T47" fmla="*/ 128 h 169"/>
                    <a:gd name="T48" fmla="*/ 121 w 388"/>
                    <a:gd name="T49" fmla="*/ 134 h 169"/>
                    <a:gd name="T50" fmla="*/ 100 w 388"/>
                    <a:gd name="T51" fmla="*/ 141 h 169"/>
                    <a:gd name="T52" fmla="*/ 81 w 388"/>
                    <a:gd name="T53" fmla="*/ 147 h 169"/>
                    <a:gd name="T54" fmla="*/ 65 w 388"/>
                    <a:gd name="T55" fmla="*/ 152 h 169"/>
                    <a:gd name="T56" fmla="*/ 50 w 388"/>
                    <a:gd name="T57" fmla="*/ 157 h 169"/>
                    <a:gd name="T58" fmla="*/ 36 w 388"/>
                    <a:gd name="T59" fmla="*/ 158 h 169"/>
                    <a:gd name="T60" fmla="*/ 23 w 388"/>
                    <a:gd name="T61" fmla="*/ 158 h 169"/>
                    <a:gd name="T62" fmla="*/ 12 w 388"/>
                    <a:gd name="T63" fmla="*/ 155 h 169"/>
                    <a:gd name="T64" fmla="*/ 5 w 388"/>
                    <a:gd name="T65" fmla="*/ 150 h 169"/>
                    <a:gd name="T66" fmla="*/ 2 w 388"/>
                    <a:gd name="T67" fmla="*/ 141 h 169"/>
                    <a:gd name="T68" fmla="*/ 0 w 388"/>
                    <a:gd name="T69" fmla="*/ 129 h 169"/>
                    <a:gd name="T70" fmla="*/ 2 w 388"/>
                    <a:gd name="T71" fmla="*/ 117 h 169"/>
                    <a:gd name="T72" fmla="*/ 5 w 388"/>
                    <a:gd name="T73" fmla="*/ 103 h 169"/>
                    <a:gd name="T74" fmla="*/ 12 w 388"/>
                    <a:gd name="T75" fmla="*/ 86 h 169"/>
                    <a:gd name="T76" fmla="*/ 23 w 388"/>
                    <a:gd name="T77" fmla="*/ 71 h 169"/>
                    <a:gd name="T78" fmla="*/ 36 w 388"/>
                    <a:gd name="T79" fmla="*/ 56 h 169"/>
                    <a:gd name="T80" fmla="*/ 53 w 388"/>
                    <a:gd name="T81" fmla="*/ 41 h 169"/>
                    <a:gd name="T82" fmla="*/ 75 w 388"/>
                    <a:gd name="T83" fmla="*/ 28 h 169"/>
                    <a:gd name="T84" fmla="*/ 100 w 388"/>
                    <a:gd name="T85" fmla="*/ 17 h 169"/>
                    <a:gd name="T86" fmla="*/ 129 w 388"/>
                    <a:gd name="T87" fmla="*/ 8 h 169"/>
                    <a:gd name="T88" fmla="*/ 164 w 388"/>
                    <a:gd name="T89" fmla="*/ 1 h 169"/>
                    <a:gd name="T90" fmla="*/ 203 w 388"/>
                    <a:gd name="T91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8" h="169">
                      <a:moveTo>
                        <a:pt x="203" y="0"/>
                      </a:moveTo>
                      <a:lnTo>
                        <a:pt x="241" y="1"/>
                      </a:lnTo>
                      <a:lnTo>
                        <a:pt x="275" y="8"/>
                      </a:lnTo>
                      <a:lnTo>
                        <a:pt x="303" y="17"/>
                      </a:lnTo>
                      <a:lnTo>
                        <a:pt x="326" y="28"/>
                      </a:lnTo>
                      <a:lnTo>
                        <a:pt x="346" y="42"/>
                      </a:lnTo>
                      <a:lnTo>
                        <a:pt x="361" y="57"/>
                      </a:lnTo>
                      <a:lnTo>
                        <a:pt x="372" y="74"/>
                      </a:lnTo>
                      <a:lnTo>
                        <a:pt x="380" y="90"/>
                      </a:lnTo>
                      <a:lnTo>
                        <a:pt x="385" y="107"/>
                      </a:lnTo>
                      <a:lnTo>
                        <a:pt x="388" y="123"/>
                      </a:lnTo>
                      <a:lnTo>
                        <a:pt x="388" y="137"/>
                      </a:lnTo>
                      <a:lnTo>
                        <a:pt x="385" y="150"/>
                      </a:lnTo>
                      <a:lnTo>
                        <a:pt x="381" y="158"/>
                      </a:lnTo>
                      <a:lnTo>
                        <a:pt x="376" y="165"/>
                      </a:lnTo>
                      <a:lnTo>
                        <a:pt x="370" y="169"/>
                      </a:lnTo>
                      <a:lnTo>
                        <a:pt x="364" y="167"/>
                      </a:lnTo>
                      <a:lnTo>
                        <a:pt x="324" y="148"/>
                      </a:lnTo>
                      <a:lnTo>
                        <a:pt x="288" y="136"/>
                      </a:lnTo>
                      <a:lnTo>
                        <a:pt x="253" y="127"/>
                      </a:lnTo>
                      <a:lnTo>
                        <a:pt x="222" y="123"/>
                      </a:lnTo>
                      <a:lnTo>
                        <a:pt x="193" y="122"/>
                      </a:lnTo>
                      <a:lnTo>
                        <a:pt x="166" y="124"/>
                      </a:lnTo>
                      <a:lnTo>
                        <a:pt x="142" y="128"/>
                      </a:lnTo>
                      <a:lnTo>
                        <a:pt x="121" y="134"/>
                      </a:lnTo>
                      <a:lnTo>
                        <a:pt x="100" y="141"/>
                      </a:lnTo>
                      <a:lnTo>
                        <a:pt x="81" y="147"/>
                      </a:lnTo>
                      <a:lnTo>
                        <a:pt x="65" y="152"/>
                      </a:lnTo>
                      <a:lnTo>
                        <a:pt x="50" y="157"/>
                      </a:lnTo>
                      <a:lnTo>
                        <a:pt x="36" y="158"/>
                      </a:lnTo>
                      <a:lnTo>
                        <a:pt x="23" y="158"/>
                      </a:lnTo>
                      <a:lnTo>
                        <a:pt x="12" y="155"/>
                      </a:lnTo>
                      <a:lnTo>
                        <a:pt x="5" y="150"/>
                      </a:lnTo>
                      <a:lnTo>
                        <a:pt x="2" y="141"/>
                      </a:lnTo>
                      <a:lnTo>
                        <a:pt x="0" y="129"/>
                      </a:lnTo>
                      <a:lnTo>
                        <a:pt x="2" y="117"/>
                      </a:lnTo>
                      <a:lnTo>
                        <a:pt x="5" y="103"/>
                      </a:lnTo>
                      <a:lnTo>
                        <a:pt x="12" y="86"/>
                      </a:lnTo>
                      <a:lnTo>
                        <a:pt x="23" y="71"/>
                      </a:lnTo>
                      <a:lnTo>
                        <a:pt x="36" y="56"/>
                      </a:lnTo>
                      <a:lnTo>
                        <a:pt x="53" y="41"/>
                      </a:lnTo>
                      <a:lnTo>
                        <a:pt x="75" y="28"/>
                      </a:lnTo>
                      <a:lnTo>
                        <a:pt x="100" y="17"/>
                      </a:lnTo>
                      <a:lnTo>
                        <a:pt x="129" y="8"/>
                      </a:lnTo>
                      <a:lnTo>
                        <a:pt x="164" y="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70"/>
                <p:cNvSpPr>
                  <a:spLocks/>
                </p:cNvSpPr>
                <p:nvPr/>
              </p:nvSpPr>
              <p:spPr bwMode="auto">
                <a:xfrm>
                  <a:off x="1335" y="1625"/>
                  <a:ext cx="79" cy="87"/>
                </a:xfrm>
                <a:custGeom>
                  <a:avLst/>
                  <a:gdLst>
                    <a:gd name="T0" fmla="*/ 119 w 238"/>
                    <a:gd name="T1" fmla="*/ 0 h 259"/>
                    <a:gd name="T2" fmla="*/ 146 w 238"/>
                    <a:gd name="T3" fmla="*/ 4 h 259"/>
                    <a:gd name="T4" fmla="*/ 171 w 238"/>
                    <a:gd name="T5" fmla="*/ 13 h 259"/>
                    <a:gd name="T6" fmla="*/ 194 w 238"/>
                    <a:gd name="T7" fmla="*/ 28 h 259"/>
                    <a:gd name="T8" fmla="*/ 212 w 238"/>
                    <a:gd name="T9" fmla="*/ 48 h 259"/>
                    <a:gd name="T10" fmla="*/ 226 w 238"/>
                    <a:gd name="T11" fmla="*/ 72 h 259"/>
                    <a:gd name="T12" fmla="*/ 235 w 238"/>
                    <a:gd name="T13" fmla="*/ 100 h 259"/>
                    <a:gd name="T14" fmla="*/ 238 w 238"/>
                    <a:gd name="T15" fmla="*/ 129 h 259"/>
                    <a:gd name="T16" fmla="*/ 235 w 238"/>
                    <a:gd name="T17" fmla="*/ 159 h 259"/>
                    <a:gd name="T18" fmla="*/ 226 w 238"/>
                    <a:gd name="T19" fmla="*/ 187 h 259"/>
                    <a:gd name="T20" fmla="*/ 212 w 238"/>
                    <a:gd name="T21" fmla="*/ 211 h 259"/>
                    <a:gd name="T22" fmla="*/ 194 w 238"/>
                    <a:gd name="T23" fmla="*/ 230 h 259"/>
                    <a:gd name="T24" fmla="*/ 171 w 238"/>
                    <a:gd name="T25" fmla="*/ 247 h 259"/>
                    <a:gd name="T26" fmla="*/ 146 w 238"/>
                    <a:gd name="T27" fmla="*/ 256 h 259"/>
                    <a:gd name="T28" fmla="*/ 119 w 238"/>
                    <a:gd name="T29" fmla="*/ 259 h 259"/>
                    <a:gd name="T30" fmla="*/ 92 w 238"/>
                    <a:gd name="T31" fmla="*/ 256 h 259"/>
                    <a:gd name="T32" fmla="*/ 68 w 238"/>
                    <a:gd name="T33" fmla="*/ 247 h 259"/>
                    <a:gd name="T34" fmla="*/ 45 w 238"/>
                    <a:gd name="T35" fmla="*/ 230 h 259"/>
                    <a:gd name="T36" fmla="*/ 27 w 238"/>
                    <a:gd name="T37" fmla="*/ 211 h 259"/>
                    <a:gd name="T38" fmla="*/ 13 w 238"/>
                    <a:gd name="T39" fmla="*/ 187 h 259"/>
                    <a:gd name="T40" fmla="*/ 4 w 238"/>
                    <a:gd name="T41" fmla="*/ 159 h 259"/>
                    <a:gd name="T42" fmla="*/ 0 w 238"/>
                    <a:gd name="T43" fmla="*/ 129 h 259"/>
                    <a:gd name="T44" fmla="*/ 4 w 238"/>
                    <a:gd name="T45" fmla="*/ 100 h 259"/>
                    <a:gd name="T46" fmla="*/ 13 w 238"/>
                    <a:gd name="T47" fmla="*/ 72 h 259"/>
                    <a:gd name="T48" fmla="*/ 27 w 238"/>
                    <a:gd name="T49" fmla="*/ 48 h 259"/>
                    <a:gd name="T50" fmla="*/ 45 w 238"/>
                    <a:gd name="T51" fmla="*/ 28 h 259"/>
                    <a:gd name="T52" fmla="*/ 68 w 238"/>
                    <a:gd name="T53" fmla="*/ 13 h 259"/>
                    <a:gd name="T54" fmla="*/ 92 w 238"/>
                    <a:gd name="T55" fmla="*/ 4 h 259"/>
                    <a:gd name="T56" fmla="*/ 119 w 238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8" h="259">
                      <a:moveTo>
                        <a:pt x="119" y="0"/>
                      </a:moveTo>
                      <a:lnTo>
                        <a:pt x="146" y="4"/>
                      </a:lnTo>
                      <a:lnTo>
                        <a:pt x="171" y="13"/>
                      </a:lnTo>
                      <a:lnTo>
                        <a:pt x="194" y="28"/>
                      </a:lnTo>
                      <a:lnTo>
                        <a:pt x="212" y="48"/>
                      </a:lnTo>
                      <a:lnTo>
                        <a:pt x="226" y="72"/>
                      </a:lnTo>
                      <a:lnTo>
                        <a:pt x="235" y="100"/>
                      </a:lnTo>
                      <a:lnTo>
                        <a:pt x="238" y="129"/>
                      </a:lnTo>
                      <a:lnTo>
                        <a:pt x="235" y="159"/>
                      </a:lnTo>
                      <a:lnTo>
                        <a:pt x="226" y="187"/>
                      </a:lnTo>
                      <a:lnTo>
                        <a:pt x="212" y="211"/>
                      </a:lnTo>
                      <a:lnTo>
                        <a:pt x="194" y="230"/>
                      </a:lnTo>
                      <a:lnTo>
                        <a:pt x="171" y="247"/>
                      </a:lnTo>
                      <a:lnTo>
                        <a:pt x="146" y="256"/>
                      </a:lnTo>
                      <a:lnTo>
                        <a:pt x="119" y="259"/>
                      </a:lnTo>
                      <a:lnTo>
                        <a:pt x="92" y="256"/>
                      </a:lnTo>
                      <a:lnTo>
                        <a:pt x="68" y="247"/>
                      </a:lnTo>
                      <a:lnTo>
                        <a:pt x="45" y="230"/>
                      </a:lnTo>
                      <a:lnTo>
                        <a:pt x="27" y="211"/>
                      </a:lnTo>
                      <a:lnTo>
                        <a:pt x="13" y="187"/>
                      </a:lnTo>
                      <a:lnTo>
                        <a:pt x="4" y="159"/>
                      </a:lnTo>
                      <a:lnTo>
                        <a:pt x="0" y="129"/>
                      </a:lnTo>
                      <a:lnTo>
                        <a:pt x="4" y="100"/>
                      </a:lnTo>
                      <a:lnTo>
                        <a:pt x="13" y="72"/>
                      </a:lnTo>
                      <a:lnTo>
                        <a:pt x="27" y="48"/>
                      </a:lnTo>
                      <a:lnTo>
                        <a:pt x="45" y="28"/>
                      </a:lnTo>
                      <a:lnTo>
                        <a:pt x="68" y="13"/>
                      </a:lnTo>
                      <a:lnTo>
                        <a:pt x="92" y="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71"/>
                <p:cNvSpPr>
                  <a:spLocks/>
                </p:cNvSpPr>
                <p:nvPr/>
              </p:nvSpPr>
              <p:spPr bwMode="auto">
                <a:xfrm>
                  <a:off x="1345" y="1638"/>
                  <a:ext cx="24" cy="23"/>
                </a:xfrm>
                <a:custGeom>
                  <a:avLst/>
                  <a:gdLst>
                    <a:gd name="T0" fmla="*/ 36 w 71"/>
                    <a:gd name="T1" fmla="*/ 0 h 71"/>
                    <a:gd name="T2" fmla="*/ 49 w 71"/>
                    <a:gd name="T3" fmla="*/ 2 h 71"/>
                    <a:gd name="T4" fmla="*/ 61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8 h 71"/>
                    <a:gd name="T12" fmla="*/ 61 w 71"/>
                    <a:gd name="T13" fmla="*/ 60 h 71"/>
                    <a:gd name="T14" fmla="*/ 49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3 w 71"/>
                    <a:gd name="T23" fmla="*/ 48 h 71"/>
                    <a:gd name="T24" fmla="*/ 0 w 71"/>
                    <a:gd name="T25" fmla="*/ 35 h 71"/>
                    <a:gd name="T26" fmla="*/ 3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49" y="2"/>
                      </a:lnTo>
                      <a:lnTo>
                        <a:pt x="61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8"/>
                      </a:lnTo>
                      <a:lnTo>
                        <a:pt x="61" y="60"/>
                      </a:lnTo>
                      <a:lnTo>
                        <a:pt x="49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3" y="48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72"/>
                <p:cNvSpPr>
                  <a:spLocks/>
                </p:cNvSpPr>
                <p:nvPr/>
              </p:nvSpPr>
              <p:spPr bwMode="auto">
                <a:xfrm>
                  <a:off x="1307" y="1510"/>
                  <a:ext cx="129" cy="56"/>
                </a:xfrm>
                <a:custGeom>
                  <a:avLst/>
                  <a:gdLst>
                    <a:gd name="T0" fmla="*/ 185 w 387"/>
                    <a:gd name="T1" fmla="*/ 0 h 169"/>
                    <a:gd name="T2" fmla="*/ 224 w 387"/>
                    <a:gd name="T3" fmla="*/ 1 h 169"/>
                    <a:gd name="T4" fmla="*/ 258 w 387"/>
                    <a:gd name="T5" fmla="*/ 8 h 169"/>
                    <a:gd name="T6" fmla="*/ 287 w 387"/>
                    <a:gd name="T7" fmla="*/ 17 h 169"/>
                    <a:gd name="T8" fmla="*/ 313 w 387"/>
                    <a:gd name="T9" fmla="*/ 28 h 169"/>
                    <a:gd name="T10" fmla="*/ 334 w 387"/>
                    <a:gd name="T11" fmla="*/ 41 h 169"/>
                    <a:gd name="T12" fmla="*/ 351 w 387"/>
                    <a:gd name="T13" fmla="*/ 56 h 169"/>
                    <a:gd name="T14" fmla="*/ 365 w 387"/>
                    <a:gd name="T15" fmla="*/ 71 h 169"/>
                    <a:gd name="T16" fmla="*/ 376 w 387"/>
                    <a:gd name="T17" fmla="*/ 86 h 169"/>
                    <a:gd name="T18" fmla="*/ 382 w 387"/>
                    <a:gd name="T19" fmla="*/ 103 h 169"/>
                    <a:gd name="T20" fmla="*/ 386 w 387"/>
                    <a:gd name="T21" fmla="*/ 117 h 169"/>
                    <a:gd name="T22" fmla="*/ 387 w 387"/>
                    <a:gd name="T23" fmla="*/ 129 h 169"/>
                    <a:gd name="T24" fmla="*/ 386 w 387"/>
                    <a:gd name="T25" fmla="*/ 141 h 169"/>
                    <a:gd name="T26" fmla="*/ 382 w 387"/>
                    <a:gd name="T27" fmla="*/ 150 h 169"/>
                    <a:gd name="T28" fmla="*/ 376 w 387"/>
                    <a:gd name="T29" fmla="*/ 155 h 169"/>
                    <a:gd name="T30" fmla="*/ 365 w 387"/>
                    <a:gd name="T31" fmla="*/ 158 h 169"/>
                    <a:gd name="T32" fmla="*/ 352 w 387"/>
                    <a:gd name="T33" fmla="*/ 158 h 169"/>
                    <a:gd name="T34" fmla="*/ 338 w 387"/>
                    <a:gd name="T35" fmla="*/ 157 h 169"/>
                    <a:gd name="T36" fmla="*/ 323 w 387"/>
                    <a:gd name="T37" fmla="*/ 152 h 169"/>
                    <a:gd name="T38" fmla="*/ 306 w 387"/>
                    <a:gd name="T39" fmla="*/ 147 h 169"/>
                    <a:gd name="T40" fmla="*/ 287 w 387"/>
                    <a:gd name="T41" fmla="*/ 141 h 169"/>
                    <a:gd name="T42" fmla="*/ 267 w 387"/>
                    <a:gd name="T43" fmla="*/ 134 h 169"/>
                    <a:gd name="T44" fmla="*/ 246 w 387"/>
                    <a:gd name="T45" fmla="*/ 128 h 169"/>
                    <a:gd name="T46" fmla="*/ 222 w 387"/>
                    <a:gd name="T47" fmla="*/ 124 h 169"/>
                    <a:gd name="T48" fmla="*/ 195 w 387"/>
                    <a:gd name="T49" fmla="*/ 122 h 169"/>
                    <a:gd name="T50" fmla="*/ 166 w 387"/>
                    <a:gd name="T51" fmla="*/ 123 h 169"/>
                    <a:gd name="T52" fmla="*/ 134 w 387"/>
                    <a:gd name="T53" fmla="*/ 127 h 169"/>
                    <a:gd name="T54" fmla="*/ 100 w 387"/>
                    <a:gd name="T55" fmla="*/ 136 h 169"/>
                    <a:gd name="T56" fmla="*/ 63 w 387"/>
                    <a:gd name="T57" fmla="*/ 148 h 169"/>
                    <a:gd name="T58" fmla="*/ 24 w 387"/>
                    <a:gd name="T59" fmla="*/ 167 h 169"/>
                    <a:gd name="T60" fmla="*/ 18 w 387"/>
                    <a:gd name="T61" fmla="*/ 169 h 169"/>
                    <a:gd name="T62" fmla="*/ 12 w 387"/>
                    <a:gd name="T63" fmla="*/ 165 h 169"/>
                    <a:gd name="T64" fmla="*/ 7 w 387"/>
                    <a:gd name="T65" fmla="*/ 158 h 169"/>
                    <a:gd name="T66" fmla="*/ 3 w 387"/>
                    <a:gd name="T67" fmla="*/ 150 h 169"/>
                    <a:gd name="T68" fmla="*/ 0 w 387"/>
                    <a:gd name="T69" fmla="*/ 137 h 169"/>
                    <a:gd name="T70" fmla="*/ 0 w 387"/>
                    <a:gd name="T71" fmla="*/ 123 h 169"/>
                    <a:gd name="T72" fmla="*/ 3 w 387"/>
                    <a:gd name="T73" fmla="*/ 107 h 169"/>
                    <a:gd name="T74" fmla="*/ 8 w 387"/>
                    <a:gd name="T75" fmla="*/ 90 h 169"/>
                    <a:gd name="T76" fmla="*/ 15 w 387"/>
                    <a:gd name="T77" fmla="*/ 74 h 169"/>
                    <a:gd name="T78" fmla="*/ 27 w 387"/>
                    <a:gd name="T79" fmla="*/ 57 h 169"/>
                    <a:gd name="T80" fmla="*/ 42 w 387"/>
                    <a:gd name="T81" fmla="*/ 42 h 169"/>
                    <a:gd name="T82" fmla="*/ 61 w 387"/>
                    <a:gd name="T83" fmla="*/ 28 h 169"/>
                    <a:gd name="T84" fmla="*/ 85 w 387"/>
                    <a:gd name="T85" fmla="*/ 17 h 169"/>
                    <a:gd name="T86" fmla="*/ 113 w 387"/>
                    <a:gd name="T87" fmla="*/ 8 h 169"/>
                    <a:gd name="T88" fmla="*/ 147 w 387"/>
                    <a:gd name="T89" fmla="*/ 1 h 169"/>
                    <a:gd name="T90" fmla="*/ 185 w 387"/>
                    <a:gd name="T91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7" h="169">
                      <a:moveTo>
                        <a:pt x="185" y="0"/>
                      </a:moveTo>
                      <a:lnTo>
                        <a:pt x="224" y="1"/>
                      </a:lnTo>
                      <a:lnTo>
                        <a:pt x="258" y="8"/>
                      </a:lnTo>
                      <a:lnTo>
                        <a:pt x="287" y="17"/>
                      </a:lnTo>
                      <a:lnTo>
                        <a:pt x="313" y="28"/>
                      </a:lnTo>
                      <a:lnTo>
                        <a:pt x="334" y="41"/>
                      </a:lnTo>
                      <a:lnTo>
                        <a:pt x="351" y="56"/>
                      </a:lnTo>
                      <a:lnTo>
                        <a:pt x="365" y="71"/>
                      </a:lnTo>
                      <a:lnTo>
                        <a:pt x="376" y="86"/>
                      </a:lnTo>
                      <a:lnTo>
                        <a:pt x="382" y="103"/>
                      </a:lnTo>
                      <a:lnTo>
                        <a:pt x="386" y="117"/>
                      </a:lnTo>
                      <a:lnTo>
                        <a:pt x="387" y="129"/>
                      </a:lnTo>
                      <a:lnTo>
                        <a:pt x="386" y="141"/>
                      </a:lnTo>
                      <a:lnTo>
                        <a:pt x="382" y="150"/>
                      </a:lnTo>
                      <a:lnTo>
                        <a:pt x="376" y="155"/>
                      </a:lnTo>
                      <a:lnTo>
                        <a:pt x="365" y="158"/>
                      </a:lnTo>
                      <a:lnTo>
                        <a:pt x="352" y="158"/>
                      </a:lnTo>
                      <a:lnTo>
                        <a:pt x="338" y="157"/>
                      </a:lnTo>
                      <a:lnTo>
                        <a:pt x="323" y="152"/>
                      </a:lnTo>
                      <a:lnTo>
                        <a:pt x="306" y="147"/>
                      </a:lnTo>
                      <a:lnTo>
                        <a:pt x="287" y="141"/>
                      </a:lnTo>
                      <a:lnTo>
                        <a:pt x="267" y="134"/>
                      </a:lnTo>
                      <a:lnTo>
                        <a:pt x="246" y="128"/>
                      </a:lnTo>
                      <a:lnTo>
                        <a:pt x="222" y="124"/>
                      </a:lnTo>
                      <a:lnTo>
                        <a:pt x="195" y="122"/>
                      </a:lnTo>
                      <a:lnTo>
                        <a:pt x="166" y="123"/>
                      </a:lnTo>
                      <a:lnTo>
                        <a:pt x="134" y="127"/>
                      </a:lnTo>
                      <a:lnTo>
                        <a:pt x="100" y="136"/>
                      </a:lnTo>
                      <a:lnTo>
                        <a:pt x="63" y="148"/>
                      </a:lnTo>
                      <a:lnTo>
                        <a:pt x="24" y="167"/>
                      </a:lnTo>
                      <a:lnTo>
                        <a:pt x="18" y="169"/>
                      </a:lnTo>
                      <a:lnTo>
                        <a:pt x="12" y="165"/>
                      </a:lnTo>
                      <a:lnTo>
                        <a:pt x="7" y="158"/>
                      </a:lnTo>
                      <a:lnTo>
                        <a:pt x="3" y="150"/>
                      </a:lnTo>
                      <a:lnTo>
                        <a:pt x="0" y="137"/>
                      </a:lnTo>
                      <a:lnTo>
                        <a:pt x="0" y="123"/>
                      </a:lnTo>
                      <a:lnTo>
                        <a:pt x="3" y="107"/>
                      </a:lnTo>
                      <a:lnTo>
                        <a:pt x="8" y="90"/>
                      </a:lnTo>
                      <a:lnTo>
                        <a:pt x="15" y="74"/>
                      </a:lnTo>
                      <a:lnTo>
                        <a:pt x="27" y="57"/>
                      </a:lnTo>
                      <a:lnTo>
                        <a:pt x="42" y="42"/>
                      </a:lnTo>
                      <a:lnTo>
                        <a:pt x="61" y="28"/>
                      </a:lnTo>
                      <a:lnTo>
                        <a:pt x="85" y="17"/>
                      </a:lnTo>
                      <a:lnTo>
                        <a:pt x="113" y="8"/>
                      </a:lnTo>
                      <a:lnTo>
                        <a:pt x="147" y="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73"/>
                <p:cNvSpPr>
                  <a:spLocks/>
                </p:cNvSpPr>
                <p:nvPr/>
              </p:nvSpPr>
              <p:spPr bwMode="auto">
                <a:xfrm>
                  <a:off x="1129" y="1802"/>
                  <a:ext cx="125" cy="45"/>
                </a:xfrm>
                <a:custGeom>
                  <a:avLst/>
                  <a:gdLst>
                    <a:gd name="T0" fmla="*/ 6 w 375"/>
                    <a:gd name="T1" fmla="*/ 0 h 135"/>
                    <a:gd name="T2" fmla="*/ 15 w 375"/>
                    <a:gd name="T3" fmla="*/ 2 h 135"/>
                    <a:gd name="T4" fmla="*/ 27 w 375"/>
                    <a:gd name="T5" fmla="*/ 6 h 135"/>
                    <a:gd name="T6" fmla="*/ 41 w 375"/>
                    <a:gd name="T7" fmla="*/ 14 h 135"/>
                    <a:gd name="T8" fmla="*/ 58 w 375"/>
                    <a:gd name="T9" fmla="*/ 23 h 135"/>
                    <a:gd name="T10" fmla="*/ 80 w 375"/>
                    <a:gd name="T11" fmla="*/ 33 h 135"/>
                    <a:gd name="T12" fmla="*/ 103 w 375"/>
                    <a:gd name="T13" fmla="*/ 42 h 135"/>
                    <a:gd name="T14" fmla="*/ 128 w 375"/>
                    <a:gd name="T15" fmla="*/ 49 h 135"/>
                    <a:gd name="T16" fmla="*/ 157 w 375"/>
                    <a:gd name="T17" fmla="*/ 56 h 135"/>
                    <a:gd name="T18" fmla="*/ 187 w 375"/>
                    <a:gd name="T19" fmla="*/ 57 h 135"/>
                    <a:gd name="T20" fmla="*/ 218 w 375"/>
                    <a:gd name="T21" fmla="*/ 56 h 135"/>
                    <a:gd name="T22" fmla="*/ 247 w 375"/>
                    <a:gd name="T23" fmla="*/ 49 h 135"/>
                    <a:gd name="T24" fmla="*/ 272 w 375"/>
                    <a:gd name="T25" fmla="*/ 42 h 135"/>
                    <a:gd name="T26" fmla="*/ 295 w 375"/>
                    <a:gd name="T27" fmla="*/ 33 h 135"/>
                    <a:gd name="T28" fmla="*/ 316 w 375"/>
                    <a:gd name="T29" fmla="*/ 23 h 135"/>
                    <a:gd name="T30" fmla="*/ 333 w 375"/>
                    <a:gd name="T31" fmla="*/ 14 h 135"/>
                    <a:gd name="T32" fmla="*/ 348 w 375"/>
                    <a:gd name="T33" fmla="*/ 6 h 135"/>
                    <a:gd name="T34" fmla="*/ 360 w 375"/>
                    <a:gd name="T35" fmla="*/ 2 h 135"/>
                    <a:gd name="T36" fmla="*/ 368 w 375"/>
                    <a:gd name="T37" fmla="*/ 0 h 135"/>
                    <a:gd name="T38" fmla="*/ 373 w 375"/>
                    <a:gd name="T39" fmla="*/ 4 h 135"/>
                    <a:gd name="T40" fmla="*/ 375 w 375"/>
                    <a:gd name="T41" fmla="*/ 13 h 135"/>
                    <a:gd name="T42" fmla="*/ 375 w 375"/>
                    <a:gd name="T43" fmla="*/ 24 h 135"/>
                    <a:gd name="T44" fmla="*/ 371 w 375"/>
                    <a:gd name="T45" fmla="*/ 38 h 135"/>
                    <a:gd name="T46" fmla="*/ 366 w 375"/>
                    <a:gd name="T47" fmla="*/ 53 h 135"/>
                    <a:gd name="T48" fmla="*/ 357 w 375"/>
                    <a:gd name="T49" fmla="*/ 67 h 135"/>
                    <a:gd name="T50" fmla="*/ 346 w 375"/>
                    <a:gd name="T51" fmla="*/ 82 h 135"/>
                    <a:gd name="T52" fmla="*/ 330 w 375"/>
                    <a:gd name="T53" fmla="*/ 96 h 135"/>
                    <a:gd name="T54" fmla="*/ 311 w 375"/>
                    <a:gd name="T55" fmla="*/ 109 h 135"/>
                    <a:gd name="T56" fmla="*/ 289 w 375"/>
                    <a:gd name="T57" fmla="*/ 119 h 135"/>
                    <a:gd name="T58" fmla="*/ 260 w 375"/>
                    <a:gd name="T59" fmla="*/ 128 h 135"/>
                    <a:gd name="T60" fmla="*/ 227 w 375"/>
                    <a:gd name="T61" fmla="*/ 133 h 135"/>
                    <a:gd name="T62" fmla="*/ 187 w 375"/>
                    <a:gd name="T63" fmla="*/ 135 h 135"/>
                    <a:gd name="T64" fmla="*/ 148 w 375"/>
                    <a:gd name="T65" fmla="*/ 133 h 135"/>
                    <a:gd name="T66" fmla="*/ 115 w 375"/>
                    <a:gd name="T67" fmla="*/ 128 h 135"/>
                    <a:gd name="T68" fmla="*/ 86 w 375"/>
                    <a:gd name="T69" fmla="*/ 119 h 135"/>
                    <a:gd name="T70" fmla="*/ 63 w 375"/>
                    <a:gd name="T71" fmla="*/ 109 h 135"/>
                    <a:gd name="T72" fmla="*/ 44 w 375"/>
                    <a:gd name="T73" fmla="*/ 96 h 135"/>
                    <a:gd name="T74" fmla="*/ 29 w 375"/>
                    <a:gd name="T75" fmla="*/ 82 h 135"/>
                    <a:gd name="T76" fmla="*/ 18 w 375"/>
                    <a:gd name="T77" fmla="*/ 67 h 135"/>
                    <a:gd name="T78" fmla="*/ 9 w 375"/>
                    <a:gd name="T79" fmla="*/ 53 h 135"/>
                    <a:gd name="T80" fmla="*/ 4 w 375"/>
                    <a:gd name="T81" fmla="*/ 38 h 135"/>
                    <a:gd name="T82" fmla="*/ 0 w 375"/>
                    <a:gd name="T83" fmla="*/ 24 h 135"/>
                    <a:gd name="T84" fmla="*/ 0 w 375"/>
                    <a:gd name="T85" fmla="*/ 13 h 135"/>
                    <a:gd name="T86" fmla="*/ 1 w 375"/>
                    <a:gd name="T87" fmla="*/ 4 h 135"/>
                    <a:gd name="T88" fmla="*/ 6 w 375"/>
                    <a:gd name="T8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75" h="135">
                      <a:moveTo>
                        <a:pt x="6" y="0"/>
                      </a:moveTo>
                      <a:lnTo>
                        <a:pt x="15" y="2"/>
                      </a:lnTo>
                      <a:lnTo>
                        <a:pt x="27" y="6"/>
                      </a:lnTo>
                      <a:lnTo>
                        <a:pt x="41" y="14"/>
                      </a:lnTo>
                      <a:lnTo>
                        <a:pt x="58" y="23"/>
                      </a:lnTo>
                      <a:lnTo>
                        <a:pt x="80" y="33"/>
                      </a:lnTo>
                      <a:lnTo>
                        <a:pt x="103" y="42"/>
                      </a:lnTo>
                      <a:lnTo>
                        <a:pt x="128" y="49"/>
                      </a:lnTo>
                      <a:lnTo>
                        <a:pt x="157" y="56"/>
                      </a:lnTo>
                      <a:lnTo>
                        <a:pt x="187" y="57"/>
                      </a:lnTo>
                      <a:lnTo>
                        <a:pt x="218" y="56"/>
                      </a:lnTo>
                      <a:lnTo>
                        <a:pt x="247" y="49"/>
                      </a:lnTo>
                      <a:lnTo>
                        <a:pt x="272" y="42"/>
                      </a:lnTo>
                      <a:lnTo>
                        <a:pt x="295" y="33"/>
                      </a:lnTo>
                      <a:lnTo>
                        <a:pt x="316" y="23"/>
                      </a:lnTo>
                      <a:lnTo>
                        <a:pt x="333" y="14"/>
                      </a:lnTo>
                      <a:lnTo>
                        <a:pt x="348" y="6"/>
                      </a:lnTo>
                      <a:lnTo>
                        <a:pt x="360" y="2"/>
                      </a:lnTo>
                      <a:lnTo>
                        <a:pt x="368" y="0"/>
                      </a:lnTo>
                      <a:lnTo>
                        <a:pt x="373" y="4"/>
                      </a:lnTo>
                      <a:lnTo>
                        <a:pt x="375" y="13"/>
                      </a:lnTo>
                      <a:lnTo>
                        <a:pt x="375" y="24"/>
                      </a:lnTo>
                      <a:lnTo>
                        <a:pt x="371" y="38"/>
                      </a:lnTo>
                      <a:lnTo>
                        <a:pt x="366" y="53"/>
                      </a:lnTo>
                      <a:lnTo>
                        <a:pt x="357" y="67"/>
                      </a:lnTo>
                      <a:lnTo>
                        <a:pt x="346" y="82"/>
                      </a:lnTo>
                      <a:lnTo>
                        <a:pt x="330" y="96"/>
                      </a:lnTo>
                      <a:lnTo>
                        <a:pt x="311" y="109"/>
                      </a:lnTo>
                      <a:lnTo>
                        <a:pt x="289" y="119"/>
                      </a:lnTo>
                      <a:lnTo>
                        <a:pt x="260" y="128"/>
                      </a:lnTo>
                      <a:lnTo>
                        <a:pt x="227" y="133"/>
                      </a:lnTo>
                      <a:lnTo>
                        <a:pt x="187" y="135"/>
                      </a:lnTo>
                      <a:lnTo>
                        <a:pt x="148" y="133"/>
                      </a:lnTo>
                      <a:lnTo>
                        <a:pt x="115" y="128"/>
                      </a:lnTo>
                      <a:lnTo>
                        <a:pt x="86" y="119"/>
                      </a:lnTo>
                      <a:lnTo>
                        <a:pt x="63" y="109"/>
                      </a:lnTo>
                      <a:lnTo>
                        <a:pt x="44" y="96"/>
                      </a:lnTo>
                      <a:lnTo>
                        <a:pt x="29" y="82"/>
                      </a:lnTo>
                      <a:lnTo>
                        <a:pt x="18" y="67"/>
                      </a:lnTo>
                      <a:lnTo>
                        <a:pt x="9" y="53"/>
                      </a:lnTo>
                      <a:lnTo>
                        <a:pt x="4" y="38"/>
                      </a:lnTo>
                      <a:lnTo>
                        <a:pt x="0" y="24"/>
                      </a:lnTo>
                      <a:lnTo>
                        <a:pt x="0" y="13"/>
                      </a:lnTo>
                      <a:lnTo>
                        <a:pt x="1" y="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74"/>
                <p:cNvSpPr>
                  <a:spLocks/>
                </p:cNvSpPr>
                <p:nvPr/>
              </p:nvSpPr>
              <p:spPr bwMode="auto">
                <a:xfrm>
                  <a:off x="1170" y="1944"/>
                  <a:ext cx="43" cy="15"/>
                </a:xfrm>
                <a:custGeom>
                  <a:avLst/>
                  <a:gdLst>
                    <a:gd name="T0" fmla="*/ 128 w 129"/>
                    <a:gd name="T1" fmla="*/ 0 h 47"/>
                    <a:gd name="T2" fmla="*/ 129 w 129"/>
                    <a:gd name="T3" fmla="*/ 4 h 47"/>
                    <a:gd name="T4" fmla="*/ 129 w 129"/>
                    <a:gd name="T5" fmla="*/ 12 h 47"/>
                    <a:gd name="T6" fmla="*/ 125 w 129"/>
                    <a:gd name="T7" fmla="*/ 19 h 47"/>
                    <a:gd name="T8" fmla="*/ 120 w 129"/>
                    <a:gd name="T9" fmla="*/ 28 h 47"/>
                    <a:gd name="T10" fmla="*/ 112 w 129"/>
                    <a:gd name="T11" fmla="*/ 35 h 47"/>
                    <a:gd name="T12" fmla="*/ 101 w 129"/>
                    <a:gd name="T13" fmla="*/ 41 h 47"/>
                    <a:gd name="T14" fmla="*/ 85 w 129"/>
                    <a:gd name="T15" fmla="*/ 46 h 47"/>
                    <a:gd name="T16" fmla="*/ 64 w 129"/>
                    <a:gd name="T17" fmla="*/ 47 h 47"/>
                    <a:gd name="T18" fmla="*/ 44 w 129"/>
                    <a:gd name="T19" fmla="*/ 46 h 47"/>
                    <a:gd name="T20" fmla="*/ 28 w 129"/>
                    <a:gd name="T21" fmla="*/ 41 h 47"/>
                    <a:gd name="T22" fmla="*/ 16 w 129"/>
                    <a:gd name="T23" fmla="*/ 35 h 47"/>
                    <a:gd name="T24" fmla="*/ 9 w 129"/>
                    <a:gd name="T25" fmla="*/ 28 h 47"/>
                    <a:gd name="T26" fmla="*/ 4 w 129"/>
                    <a:gd name="T27" fmla="*/ 19 h 47"/>
                    <a:gd name="T28" fmla="*/ 0 w 129"/>
                    <a:gd name="T29" fmla="*/ 12 h 47"/>
                    <a:gd name="T30" fmla="*/ 0 w 129"/>
                    <a:gd name="T31" fmla="*/ 4 h 47"/>
                    <a:gd name="T32" fmla="*/ 1 w 129"/>
                    <a:gd name="T33" fmla="*/ 0 h 47"/>
                    <a:gd name="T34" fmla="*/ 5 w 129"/>
                    <a:gd name="T35" fmla="*/ 2 h 47"/>
                    <a:gd name="T36" fmla="*/ 13 w 129"/>
                    <a:gd name="T37" fmla="*/ 4 h 47"/>
                    <a:gd name="T38" fmla="*/ 21 w 129"/>
                    <a:gd name="T39" fmla="*/ 9 h 47"/>
                    <a:gd name="T40" fmla="*/ 34 w 129"/>
                    <a:gd name="T41" fmla="*/ 14 h 47"/>
                    <a:gd name="T42" fmla="*/ 48 w 129"/>
                    <a:gd name="T43" fmla="*/ 18 h 47"/>
                    <a:gd name="T44" fmla="*/ 64 w 129"/>
                    <a:gd name="T45" fmla="*/ 21 h 47"/>
                    <a:gd name="T46" fmla="*/ 81 w 129"/>
                    <a:gd name="T47" fmla="*/ 18 h 47"/>
                    <a:gd name="T48" fmla="*/ 95 w 129"/>
                    <a:gd name="T49" fmla="*/ 14 h 47"/>
                    <a:gd name="T50" fmla="*/ 107 w 129"/>
                    <a:gd name="T51" fmla="*/ 9 h 47"/>
                    <a:gd name="T52" fmla="*/ 116 w 129"/>
                    <a:gd name="T53" fmla="*/ 4 h 47"/>
                    <a:gd name="T54" fmla="*/ 124 w 129"/>
                    <a:gd name="T55" fmla="*/ 2 h 47"/>
                    <a:gd name="T56" fmla="*/ 128 w 129"/>
                    <a:gd name="T5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9" h="47">
                      <a:moveTo>
                        <a:pt x="128" y="0"/>
                      </a:moveTo>
                      <a:lnTo>
                        <a:pt x="129" y="4"/>
                      </a:lnTo>
                      <a:lnTo>
                        <a:pt x="129" y="12"/>
                      </a:lnTo>
                      <a:lnTo>
                        <a:pt x="125" y="19"/>
                      </a:lnTo>
                      <a:lnTo>
                        <a:pt x="120" y="28"/>
                      </a:lnTo>
                      <a:lnTo>
                        <a:pt x="112" y="35"/>
                      </a:lnTo>
                      <a:lnTo>
                        <a:pt x="101" y="41"/>
                      </a:lnTo>
                      <a:lnTo>
                        <a:pt x="85" y="46"/>
                      </a:lnTo>
                      <a:lnTo>
                        <a:pt x="64" y="47"/>
                      </a:lnTo>
                      <a:lnTo>
                        <a:pt x="44" y="46"/>
                      </a:lnTo>
                      <a:lnTo>
                        <a:pt x="28" y="41"/>
                      </a:lnTo>
                      <a:lnTo>
                        <a:pt x="16" y="35"/>
                      </a:lnTo>
                      <a:lnTo>
                        <a:pt x="9" y="28"/>
                      </a:lnTo>
                      <a:lnTo>
                        <a:pt x="4" y="19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13" y="4"/>
                      </a:lnTo>
                      <a:lnTo>
                        <a:pt x="21" y="9"/>
                      </a:lnTo>
                      <a:lnTo>
                        <a:pt x="34" y="14"/>
                      </a:lnTo>
                      <a:lnTo>
                        <a:pt x="48" y="18"/>
                      </a:lnTo>
                      <a:lnTo>
                        <a:pt x="64" y="21"/>
                      </a:lnTo>
                      <a:lnTo>
                        <a:pt x="81" y="18"/>
                      </a:lnTo>
                      <a:lnTo>
                        <a:pt x="95" y="14"/>
                      </a:lnTo>
                      <a:lnTo>
                        <a:pt x="107" y="9"/>
                      </a:lnTo>
                      <a:lnTo>
                        <a:pt x="116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75"/>
                <p:cNvSpPr>
                  <a:spLocks/>
                </p:cNvSpPr>
                <p:nvPr/>
              </p:nvSpPr>
              <p:spPr bwMode="auto">
                <a:xfrm>
                  <a:off x="1093" y="1895"/>
                  <a:ext cx="198" cy="32"/>
                </a:xfrm>
                <a:custGeom>
                  <a:avLst/>
                  <a:gdLst>
                    <a:gd name="T0" fmla="*/ 3 w 595"/>
                    <a:gd name="T1" fmla="*/ 0 h 97"/>
                    <a:gd name="T2" fmla="*/ 9 w 595"/>
                    <a:gd name="T3" fmla="*/ 0 h 97"/>
                    <a:gd name="T4" fmla="*/ 20 w 595"/>
                    <a:gd name="T5" fmla="*/ 3 h 97"/>
                    <a:gd name="T6" fmla="*/ 35 w 595"/>
                    <a:gd name="T7" fmla="*/ 8 h 97"/>
                    <a:gd name="T8" fmla="*/ 56 w 595"/>
                    <a:gd name="T9" fmla="*/ 15 h 97"/>
                    <a:gd name="T10" fmla="*/ 78 w 595"/>
                    <a:gd name="T11" fmla="*/ 24 h 97"/>
                    <a:gd name="T12" fmla="*/ 106 w 595"/>
                    <a:gd name="T13" fmla="*/ 31 h 97"/>
                    <a:gd name="T14" fmla="*/ 138 w 595"/>
                    <a:gd name="T15" fmla="*/ 40 h 97"/>
                    <a:gd name="T16" fmla="*/ 172 w 595"/>
                    <a:gd name="T17" fmla="*/ 46 h 97"/>
                    <a:gd name="T18" fmla="*/ 211 w 595"/>
                    <a:gd name="T19" fmla="*/ 53 h 97"/>
                    <a:gd name="T20" fmla="*/ 253 w 595"/>
                    <a:gd name="T21" fmla="*/ 57 h 97"/>
                    <a:gd name="T22" fmla="*/ 297 w 595"/>
                    <a:gd name="T23" fmla="*/ 59 h 97"/>
                    <a:gd name="T24" fmla="*/ 342 w 595"/>
                    <a:gd name="T25" fmla="*/ 57 h 97"/>
                    <a:gd name="T26" fmla="*/ 383 w 595"/>
                    <a:gd name="T27" fmla="*/ 53 h 97"/>
                    <a:gd name="T28" fmla="*/ 423 w 595"/>
                    <a:gd name="T29" fmla="*/ 46 h 97"/>
                    <a:gd name="T30" fmla="*/ 457 w 595"/>
                    <a:gd name="T31" fmla="*/ 40 h 97"/>
                    <a:gd name="T32" fmla="*/ 489 w 595"/>
                    <a:gd name="T33" fmla="*/ 31 h 97"/>
                    <a:gd name="T34" fmla="*/ 516 w 595"/>
                    <a:gd name="T35" fmla="*/ 24 h 97"/>
                    <a:gd name="T36" fmla="*/ 539 w 595"/>
                    <a:gd name="T37" fmla="*/ 15 h 97"/>
                    <a:gd name="T38" fmla="*/ 559 w 595"/>
                    <a:gd name="T39" fmla="*/ 8 h 97"/>
                    <a:gd name="T40" fmla="*/ 575 w 595"/>
                    <a:gd name="T41" fmla="*/ 3 h 97"/>
                    <a:gd name="T42" fmla="*/ 586 w 595"/>
                    <a:gd name="T43" fmla="*/ 0 h 97"/>
                    <a:gd name="T44" fmla="*/ 592 w 595"/>
                    <a:gd name="T45" fmla="*/ 0 h 97"/>
                    <a:gd name="T46" fmla="*/ 595 w 595"/>
                    <a:gd name="T47" fmla="*/ 2 h 97"/>
                    <a:gd name="T48" fmla="*/ 594 w 595"/>
                    <a:gd name="T49" fmla="*/ 7 h 97"/>
                    <a:gd name="T50" fmla="*/ 591 w 595"/>
                    <a:gd name="T51" fmla="*/ 15 h 97"/>
                    <a:gd name="T52" fmla="*/ 585 w 595"/>
                    <a:gd name="T53" fmla="*/ 22 h 97"/>
                    <a:gd name="T54" fmla="*/ 576 w 595"/>
                    <a:gd name="T55" fmla="*/ 31 h 97"/>
                    <a:gd name="T56" fmla="*/ 563 w 595"/>
                    <a:gd name="T57" fmla="*/ 41 h 97"/>
                    <a:gd name="T58" fmla="*/ 547 w 595"/>
                    <a:gd name="T59" fmla="*/ 51 h 97"/>
                    <a:gd name="T60" fmla="*/ 526 w 595"/>
                    <a:gd name="T61" fmla="*/ 62 h 97"/>
                    <a:gd name="T62" fmla="*/ 502 w 595"/>
                    <a:gd name="T63" fmla="*/ 70 h 97"/>
                    <a:gd name="T64" fmla="*/ 472 w 595"/>
                    <a:gd name="T65" fmla="*/ 79 h 97"/>
                    <a:gd name="T66" fmla="*/ 438 w 595"/>
                    <a:gd name="T67" fmla="*/ 86 h 97"/>
                    <a:gd name="T68" fmla="*/ 397 w 595"/>
                    <a:gd name="T69" fmla="*/ 92 h 97"/>
                    <a:gd name="T70" fmla="*/ 351 w 595"/>
                    <a:gd name="T71" fmla="*/ 96 h 97"/>
                    <a:gd name="T72" fmla="*/ 297 w 595"/>
                    <a:gd name="T73" fmla="*/ 97 h 97"/>
                    <a:gd name="T74" fmla="*/ 244 w 595"/>
                    <a:gd name="T75" fmla="*/ 96 h 97"/>
                    <a:gd name="T76" fmla="*/ 197 w 595"/>
                    <a:gd name="T77" fmla="*/ 92 h 97"/>
                    <a:gd name="T78" fmla="*/ 157 w 595"/>
                    <a:gd name="T79" fmla="*/ 86 h 97"/>
                    <a:gd name="T80" fmla="*/ 123 w 595"/>
                    <a:gd name="T81" fmla="*/ 79 h 97"/>
                    <a:gd name="T82" fmla="*/ 92 w 595"/>
                    <a:gd name="T83" fmla="*/ 70 h 97"/>
                    <a:gd name="T84" fmla="*/ 68 w 595"/>
                    <a:gd name="T85" fmla="*/ 62 h 97"/>
                    <a:gd name="T86" fmla="*/ 48 w 595"/>
                    <a:gd name="T87" fmla="*/ 51 h 97"/>
                    <a:gd name="T88" fmla="*/ 32 w 595"/>
                    <a:gd name="T89" fmla="*/ 41 h 97"/>
                    <a:gd name="T90" fmla="*/ 19 w 595"/>
                    <a:gd name="T91" fmla="*/ 31 h 97"/>
                    <a:gd name="T92" fmla="*/ 10 w 595"/>
                    <a:gd name="T93" fmla="*/ 22 h 97"/>
                    <a:gd name="T94" fmla="*/ 4 w 595"/>
                    <a:gd name="T95" fmla="*/ 15 h 97"/>
                    <a:gd name="T96" fmla="*/ 1 w 595"/>
                    <a:gd name="T97" fmla="*/ 7 h 97"/>
                    <a:gd name="T98" fmla="*/ 0 w 595"/>
                    <a:gd name="T99" fmla="*/ 2 h 97"/>
                    <a:gd name="T100" fmla="*/ 3 w 595"/>
                    <a:gd name="T101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95" h="97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20" y="3"/>
                      </a:lnTo>
                      <a:lnTo>
                        <a:pt x="35" y="8"/>
                      </a:lnTo>
                      <a:lnTo>
                        <a:pt x="56" y="15"/>
                      </a:lnTo>
                      <a:lnTo>
                        <a:pt x="78" y="24"/>
                      </a:lnTo>
                      <a:lnTo>
                        <a:pt x="106" y="31"/>
                      </a:lnTo>
                      <a:lnTo>
                        <a:pt x="138" y="40"/>
                      </a:lnTo>
                      <a:lnTo>
                        <a:pt x="172" y="46"/>
                      </a:lnTo>
                      <a:lnTo>
                        <a:pt x="211" y="53"/>
                      </a:lnTo>
                      <a:lnTo>
                        <a:pt x="253" y="57"/>
                      </a:lnTo>
                      <a:lnTo>
                        <a:pt x="297" y="59"/>
                      </a:lnTo>
                      <a:lnTo>
                        <a:pt x="342" y="57"/>
                      </a:lnTo>
                      <a:lnTo>
                        <a:pt x="383" y="53"/>
                      </a:lnTo>
                      <a:lnTo>
                        <a:pt x="423" y="46"/>
                      </a:lnTo>
                      <a:lnTo>
                        <a:pt x="457" y="40"/>
                      </a:lnTo>
                      <a:lnTo>
                        <a:pt x="489" y="31"/>
                      </a:lnTo>
                      <a:lnTo>
                        <a:pt x="516" y="24"/>
                      </a:lnTo>
                      <a:lnTo>
                        <a:pt x="539" y="15"/>
                      </a:lnTo>
                      <a:lnTo>
                        <a:pt x="559" y="8"/>
                      </a:lnTo>
                      <a:lnTo>
                        <a:pt x="575" y="3"/>
                      </a:lnTo>
                      <a:lnTo>
                        <a:pt x="586" y="0"/>
                      </a:lnTo>
                      <a:lnTo>
                        <a:pt x="592" y="0"/>
                      </a:lnTo>
                      <a:lnTo>
                        <a:pt x="595" y="2"/>
                      </a:lnTo>
                      <a:lnTo>
                        <a:pt x="594" y="7"/>
                      </a:lnTo>
                      <a:lnTo>
                        <a:pt x="591" y="15"/>
                      </a:lnTo>
                      <a:lnTo>
                        <a:pt x="585" y="22"/>
                      </a:lnTo>
                      <a:lnTo>
                        <a:pt x="576" y="31"/>
                      </a:lnTo>
                      <a:lnTo>
                        <a:pt x="563" y="41"/>
                      </a:lnTo>
                      <a:lnTo>
                        <a:pt x="547" y="51"/>
                      </a:lnTo>
                      <a:lnTo>
                        <a:pt x="526" y="62"/>
                      </a:lnTo>
                      <a:lnTo>
                        <a:pt x="502" y="70"/>
                      </a:lnTo>
                      <a:lnTo>
                        <a:pt x="472" y="79"/>
                      </a:lnTo>
                      <a:lnTo>
                        <a:pt x="438" y="86"/>
                      </a:lnTo>
                      <a:lnTo>
                        <a:pt x="397" y="92"/>
                      </a:lnTo>
                      <a:lnTo>
                        <a:pt x="351" y="96"/>
                      </a:lnTo>
                      <a:lnTo>
                        <a:pt x="297" y="97"/>
                      </a:lnTo>
                      <a:lnTo>
                        <a:pt x="244" y="96"/>
                      </a:lnTo>
                      <a:lnTo>
                        <a:pt x="197" y="92"/>
                      </a:lnTo>
                      <a:lnTo>
                        <a:pt x="157" y="86"/>
                      </a:lnTo>
                      <a:lnTo>
                        <a:pt x="123" y="79"/>
                      </a:lnTo>
                      <a:lnTo>
                        <a:pt x="92" y="70"/>
                      </a:lnTo>
                      <a:lnTo>
                        <a:pt x="68" y="62"/>
                      </a:lnTo>
                      <a:lnTo>
                        <a:pt x="48" y="51"/>
                      </a:lnTo>
                      <a:lnTo>
                        <a:pt x="32" y="41"/>
                      </a:lnTo>
                      <a:lnTo>
                        <a:pt x="19" y="31"/>
                      </a:lnTo>
                      <a:lnTo>
                        <a:pt x="10" y="22"/>
                      </a:lnTo>
                      <a:lnTo>
                        <a:pt x="4" y="15"/>
                      </a:lnTo>
                      <a:lnTo>
                        <a:pt x="1" y="7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Freeform 76"/>
                <p:cNvSpPr>
                  <a:spLocks/>
                </p:cNvSpPr>
                <p:nvPr/>
              </p:nvSpPr>
              <p:spPr bwMode="auto">
                <a:xfrm>
                  <a:off x="734" y="2105"/>
                  <a:ext cx="458" cy="237"/>
                </a:xfrm>
                <a:custGeom>
                  <a:avLst/>
                  <a:gdLst>
                    <a:gd name="T0" fmla="*/ 1372 w 1372"/>
                    <a:gd name="T1" fmla="*/ 0 h 711"/>
                    <a:gd name="T2" fmla="*/ 1372 w 1372"/>
                    <a:gd name="T3" fmla="*/ 711 h 711"/>
                    <a:gd name="T4" fmla="*/ 0 w 1372"/>
                    <a:gd name="T5" fmla="*/ 711 h 711"/>
                    <a:gd name="T6" fmla="*/ 4 w 1372"/>
                    <a:gd name="T7" fmla="*/ 673 h 711"/>
                    <a:gd name="T8" fmla="*/ 17 w 1372"/>
                    <a:gd name="T9" fmla="*/ 634 h 711"/>
                    <a:gd name="T10" fmla="*/ 36 w 1372"/>
                    <a:gd name="T11" fmla="*/ 593 h 711"/>
                    <a:gd name="T12" fmla="*/ 62 w 1372"/>
                    <a:gd name="T13" fmla="*/ 552 h 711"/>
                    <a:gd name="T14" fmla="*/ 95 w 1372"/>
                    <a:gd name="T15" fmla="*/ 510 h 711"/>
                    <a:gd name="T16" fmla="*/ 135 w 1372"/>
                    <a:gd name="T17" fmla="*/ 468 h 711"/>
                    <a:gd name="T18" fmla="*/ 179 w 1372"/>
                    <a:gd name="T19" fmla="*/ 426 h 711"/>
                    <a:gd name="T20" fmla="*/ 230 w 1372"/>
                    <a:gd name="T21" fmla="*/ 384 h 711"/>
                    <a:gd name="T22" fmla="*/ 285 w 1372"/>
                    <a:gd name="T23" fmla="*/ 344 h 711"/>
                    <a:gd name="T24" fmla="*/ 345 w 1372"/>
                    <a:gd name="T25" fmla="*/ 305 h 711"/>
                    <a:gd name="T26" fmla="*/ 409 w 1372"/>
                    <a:gd name="T27" fmla="*/ 267 h 711"/>
                    <a:gd name="T28" fmla="*/ 478 w 1372"/>
                    <a:gd name="T29" fmla="*/ 229 h 711"/>
                    <a:gd name="T30" fmla="*/ 550 w 1372"/>
                    <a:gd name="T31" fmla="*/ 193 h 711"/>
                    <a:gd name="T32" fmla="*/ 624 w 1372"/>
                    <a:gd name="T33" fmla="*/ 160 h 711"/>
                    <a:gd name="T34" fmla="*/ 702 w 1372"/>
                    <a:gd name="T35" fmla="*/ 130 h 711"/>
                    <a:gd name="T36" fmla="*/ 781 w 1372"/>
                    <a:gd name="T37" fmla="*/ 102 h 711"/>
                    <a:gd name="T38" fmla="*/ 864 w 1372"/>
                    <a:gd name="T39" fmla="*/ 77 h 711"/>
                    <a:gd name="T40" fmla="*/ 947 w 1372"/>
                    <a:gd name="T41" fmla="*/ 54 h 711"/>
                    <a:gd name="T42" fmla="*/ 1031 w 1372"/>
                    <a:gd name="T43" fmla="*/ 35 h 711"/>
                    <a:gd name="T44" fmla="*/ 1117 w 1372"/>
                    <a:gd name="T45" fmla="*/ 20 h 711"/>
                    <a:gd name="T46" fmla="*/ 1202 w 1372"/>
                    <a:gd name="T47" fmla="*/ 9 h 711"/>
                    <a:gd name="T48" fmla="*/ 1288 w 1372"/>
                    <a:gd name="T49" fmla="*/ 2 h 711"/>
                    <a:gd name="T50" fmla="*/ 1372 w 1372"/>
                    <a:gd name="T51" fmla="*/ 0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2" h="711">
                      <a:moveTo>
                        <a:pt x="1372" y="0"/>
                      </a:moveTo>
                      <a:lnTo>
                        <a:pt x="1372" y="711"/>
                      </a:lnTo>
                      <a:lnTo>
                        <a:pt x="0" y="711"/>
                      </a:lnTo>
                      <a:lnTo>
                        <a:pt x="4" y="673"/>
                      </a:lnTo>
                      <a:lnTo>
                        <a:pt x="17" y="634"/>
                      </a:lnTo>
                      <a:lnTo>
                        <a:pt x="36" y="593"/>
                      </a:lnTo>
                      <a:lnTo>
                        <a:pt x="62" y="552"/>
                      </a:lnTo>
                      <a:lnTo>
                        <a:pt x="95" y="510"/>
                      </a:lnTo>
                      <a:lnTo>
                        <a:pt x="135" y="468"/>
                      </a:lnTo>
                      <a:lnTo>
                        <a:pt x="179" y="426"/>
                      </a:lnTo>
                      <a:lnTo>
                        <a:pt x="230" y="384"/>
                      </a:lnTo>
                      <a:lnTo>
                        <a:pt x="285" y="344"/>
                      </a:lnTo>
                      <a:lnTo>
                        <a:pt x="345" y="305"/>
                      </a:lnTo>
                      <a:lnTo>
                        <a:pt x="409" y="267"/>
                      </a:lnTo>
                      <a:lnTo>
                        <a:pt x="478" y="229"/>
                      </a:lnTo>
                      <a:lnTo>
                        <a:pt x="550" y="193"/>
                      </a:lnTo>
                      <a:lnTo>
                        <a:pt x="624" y="160"/>
                      </a:lnTo>
                      <a:lnTo>
                        <a:pt x="702" y="130"/>
                      </a:lnTo>
                      <a:lnTo>
                        <a:pt x="781" y="102"/>
                      </a:lnTo>
                      <a:lnTo>
                        <a:pt x="864" y="77"/>
                      </a:lnTo>
                      <a:lnTo>
                        <a:pt x="947" y="54"/>
                      </a:lnTo>
                      <a:lnTo>
                        <a:pt x="1031" y="35"/>
                      </a:lnTo>
                      <a:lnTo>
                        <a:pt x="1117" y="20"/>
                      </a:lnTo>
                      <a:lnTo>
                        <a:pt x="1202" y="9"/>
                      </a:lnTo>
                      <a:lnTo>
                        <a:pt x="1288" y="2"/>
                      </a:lnTo>
                      <a:lnTo>
                        <a:pt x="1372" y="0"/>
                      </a:lnTo>
                      <a:close/>
                    </a:path>
                  </a:pathLst>
                </a:custGeom>
                <a:solidFill>
                  <a:srgbClr val="C1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77"/>
                <p:cNvSpPr>
                  <a:spLocks/>
                </p:cNvSpPr>
                <p:nvPr/>
              </p:nvSpPr>
              <p:spPr bwMode="auto">
                <a:xfrm>
                  <a:off x="1192" y="2105"/>
                  <a:ext cx="457" cy="237"/>
                </a:xfrm>
                <a:custGeom>
                  <a:avLst/>
                  <a:gdLst>
                    <a:gd name="T0" fmla="*/ 0 w 1372"/>
                    <a:gd name="T1" fmla="*/ 0 h 711"/>
                    <a:gd name="T2" fmla="*/ 85 w 1372"/>
                    <a:gd name="T3" fmla="*/ 2 h 711"/>
                    <a:gd name="T4" fmla="*/ 171 w 1372"/>
                    <a:gd name="T5" fmla="*/ 9 h 711"/>
                    <a:gd name="T6" fmla="*/ 256 w 1372"/>
                    <a:gd name="T7" fmla="*/ 20 h 711"/>
                    <a:gd name="T8" fmla="*/ 342 w 1372"/>
                    <a:gd name="T9" fmla="*/ 35 h 711"/>
                    <a:gd name="T10" fmla="*/ 426 w 1372"/>
                    <a:gd name="T11" fmla="*/ 54 h 711"/>
                    <a:gd name="T12" fmla="*/ 509 w 1372"/>
                    <a:gd name="T13" fmla="*/ 77 h 711"/>
                    <a:gd name="T14" fmla="*/ 591 w 1372"/>
                    <a:gd name="T15" fmla="*/ 102 h 711"/>
                    <a:gd name="T16" fmla="*/ 671 w 1372"/>
                    <a:gd name="T17" fmla="*/ 130 h 711"/>
                    <a:gd name="T18" fmla="*/ 748 w 1372"/>
                    <a:gd name="T19" fmla="*/ 160 h 711"/>
                    <a:gd name="T20" fmla="*/ 823 w 1372"/>
                    <a:gd name="T21" fmla="*/ 193 h 711"/>
                    <a:gd name="T22" fmla="*/ 895 w 1372"/>
                    <a:gd name="T23" fmla="*/ 229 h 711"/>
                    <a:gd name="T24" fmla="*/ 964 w 1372"/>
                    <a:gd name="T25" fmla="*/ 267 h 711"/>
                    <a:gd name="T26" fmla="*/ 1028 w 1372"/>
                    <a:gd name="T27" fmla="*/ 305 h 711"/>
                    <a:gd name="T28" fmla="*/ 1088 w 1372"/>
                    <a:gd name="T29" fmla="*/ 344 h 711"/>
                    <a:gd name="T30" fmla="*/ 1143 w 1372"/>
                    <a:gd name="T31" fmla="*/ 384 h 711"/>
                    <a:gd name="T32" fmla="*/ 1194 w 1372"/>
                    <a:gd name="T33" fmla="*/ 426 h 711"/>
                    <a:gd name="T34" fmla="*/ 1238 w 1372"/>
                    <a:gd name="T35" fmla="*/ 468 h 711"/>
                    <a:gd name="T36" fmla="*/ 1277 w 1372"/>
                    <a:gd name="T37" fmla="*/ 510 h 711"/>
                    <a:gd name="T38" fmla="*/ 1310 w 1372"/>
                    <a:gd name="T39" fmla="*/ 552 h 711"/>
                    <a:gd name="T40" fmla="*/ 1337 w 1372"/>
                    <a:gd name="T41" fmla="*/ 593 h 711"/>
                    <a:gd name="T42" fmla="*/ 1356 w 1372"/>
                    <a:gd name="T43" fmla="*/ 634 h 711"/>
                    <a:gd name="T44" fmla="*/ 1367 w 1372"/>
                    <a:gd name="T45" fmla="*/ 673 h 711"/>
                    <a:gd name="T46" fmla="*/ 1372 w 1372"/>
                    <a:gd name="T47" fmla="*/ 711 h 711"/>
                    <a:gd name="T48" fmla="*/ 0 w 1372"/>
                    <a:gd name="T49" fmla="*/ 711 h 711"/>
                    <a:gd name="T50" fmla="*/ 0 w 1372"/>
                    <a:gd name="T51" fmla="*/ 0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2" h="711">
                      <a:moveTo>
                        <a:pt x="0" y="0"/>
                      </a:moveTo>
                      <a:lnTo>
                        <a:pt x="85" y="2"/>
                      </a:lnTo>
                      <a:lnTo>
                        <a:pt x="171" y="9"/>
                      </a:lnTo>
                      <a:lnTo>
                        <a:pt x="256" y="20"/>
                      </a:lnTo>
                      <a:lnTo>
                        <a:pt x="342" y="35"/>
                      </a:lnTo>
                      <a:lnTo>
                        <a:pt x="426" y="54"/>
                      </a:lnTo>
                      <a:lnTo>
                        <a:pt x="509" y="77"/>
                      </a:lnTo>
                      <a:lnTo>
                        <a:pt x="591" y="102"/>
                      </a:lnTo>
                      <a:lnTo>
                        <a:pt x="671" y="130"/>
                      </a:lnTo>
                      <a:lnTo>
                        <a:pt x="748" y="160"/>
                      </a:lnTo>
                      <a:lnTo>
                        <a:pt x="823" y="193"/>
                      </a:lnTo>
                      <a:lnTo>
                        <a:pt x="895" y="229"/>
                      </a:lnTo>
                      <a:lnTo>
                        <a:pt x="964" y="267"/>
                      </a:lnTo>
                      <a:lnTo>
                        <a:pt x="1028" y="305"/>
                      </a:lnTo>
                      <a:lnTo>
                        <a:pt x="1088" y="344"/>
                      </a:lnTo>
                      <a:lnTo>
                        <a:pt x="1143" y="384"/>
                      </a:lnTo>
                      <a:lnTo>
                        <a:pt x="1194" y="426"/>
                      </a:lnTo>
                      <a:lnTo>
                        <a:pt x="1238" y="468"/>
                      </a:lnTo>
                      <a:lnTo>
                        <a:pt x="1277" y="510"/>
                      </a:lnTo>
                      <a:lnTo>
                        <a:pt x="1310" y="552"/>
                      </a:lnTo>
                      <a:lnTo>
                        <a:pt x="1337" y="593"/>
                      </a:lnTo>
                      <a:lnTo>
                        <a:pt x="1356" y="634"/>
                      </a:lnTo>
                      <a:lnTo>
                        <a:pt x="1367" y="673"/>
                      </a:lnTo>
                      <a:lnTo>
                        <a:pt x="1372" y="711"/>
                      </a:lnTo>
                      <a:lnTo>
                        <a:pt x="0" y="7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Freeform 78"/>
                <p:cNvSpPr>
                  <a:spLocks/>
                </p:cNvSpPr>
                <p:nvPr/>
              </p:nvSpPr>
              <p:spPr bwMode="auto">
                <a:xfrm>
                  <a:off x="648" y="958"/>
                  <a:ext cx="1078" cy="947"/>
                </a:xfrm>
                <a:custGeom>
                  <a:avLst/>
                  <a:gdLst>
                    <a:gd name="T0" fmla="*/ 1953 w 3235"/>
                    <a:gd name="T1" fmla="*/ 64 h 2839"/>
                    <a:gd name="T2" fmla="*/ 2411 w 3235"/>
                    <a:gd name="T3" fmla="*/ 263 h 2839"/>
                    <a:gd name="T4" fmla="*/ 2748 w 3235"/>
                    <a:gd name="T5" fmla="*/ 522 h 2839"/>
                    <a:gd name="T6" fmla="*/ 2921 w 3235"/>
                    <a:gd name="T7" fmla="*/ 792 h 2839"/>
                    <a:gd name="T8" fmla="*/ 3107 w 3235"/>
                    <a:gd name="T9" fmla="*/ 1167 h 2839"/>
                    <a:gd name="T10" fmla="*/ 3229 w 3235"/>
                    <a:gd name="T11" fmla="*/ 1397 h 2839"/>
                    <a:gd name="T12" fmla="*/ 3153 w 3235"/>
                    <a:gd name="T13" fmla="*/ 1439 h 2839"/>
                    <a:gd name="T14" fmla="*/ 3024 w 3235"/>
                    <a:gd name="T15" fmla="*/ 1313 h 2839"/>
                    <a:gd name="T16" fmla="*/ 3012 w 3235"/>
                    <a:gd name="T17" fmla="*/ 1302 h 2839"/>
                    <a:gd name="T18" fmla="*/ 3068 w 3235"/>
                    <a:gd name="T19" fmla="*/ 1587 h 2839"/>
                    <a:gd name="T20" fmla="*/ 3065 w 3235"/>
                    <a:gd name="T21" fmla="*/ 2109 h 2839"/>
                    <a:gd name="T22" fmla="*/ 2927 w 3235"/>
                    <a:gd name="T23" fmla="*/ 2475 h 2839"/>
                    <a:gd name="T24" fmla="*/ 2711 w 3235"/>
                    <a:gd name="T25" fmla="*/ 2718 h 2839"/>
                    <a:gd name="T26" fmla="*/ 2557 w 3235"/>
                    <a:gd name="T27" fmla="*/ 2807 h 2839"/>
                    <a:gd name="T28" fmla="*/ 2607 w 3235"/>
                    <a:gd name="T29" fmla="*/ 2643 h 2839"/>
                    <a:gd name="T30" fmla="*/ 2633 w 3235"/>
                    <a:gd name="T31" fmla="*/ 2288 h 2839"/>
                    <a:gd name="T32" fmla="*/ 2598 w 3235"/>
                    <a:gd name="T33" fmla="*/ 2033 h 2839"/>
                    <a:gd name="T34" fmla="*/ 2565 w 3235"/>
                    <a:gd name="T35" fmla="*/ 2049 h 2839"/>
                    <a:gd name="T36" fmla="*/ 2502 w 3235"/>
                    <a:gd name="T37" fmla="*/ 2068 h 2839"/>
                    <a:gd name="T38" fmla="*/ 2441 w 3235"/>
                    <a:gd name="T39" fmla="*/ 1743 h 2839"/>
                    <a:gd name="T40" fmla="*/ 2300 w 3235"/>
                    <a:gd name="T41" fmla="*/ 1514 h 2839"/>
                    <a:gd name="T42" fmla="*/ 2219 w 3235"/>
                    <a:gd name="T43" fmla="*/ 1450 h 2839"/>
                    <a:gd name="T44" fmla="*/ 2246 w 3235"/>
                    <a:gd name="T45" fmla="*/ 1514 h 2839"/>
                    <a:gd name="T46" fmla="*/ 2203 w 3235"/>
                    <a:gd name="T47" fmla="*/ 1585 h 2839"/>
                    <a:gd name="T48" fmla="*/ 1798 w 3235"/>
                    <a:gd name="T49" fmla="*/ 1515 h 2839"/>
                    <a:gd name="T50" fmla="*/ 1550 w 3235"/>
                    <a:gd name="T51" fmla="*/ 1414 h 2839"/>
                    <a:gd name="T52" fmla="*/ 1539 w 3235"/>
                    <a:gd name="T53" fmla="*/ 1431 h 2839"/>
                    <a:gd name="T54" fmla="*/ 1564 w 3235"/>
                    <a:gd name="T55" fmla="*/ 1553 h 2839"/>
                    <a:gd name="T56" fmla="*/ 1368 w 3235"/>
                    <a:gd name="T57" fmla="*/ 1572 h 2839"/>
                    <a:gd name="T58" fmla="*/ 1056 w 3235"/>
                    <a:gd name="T59" fmla="*/ 1477 h 2839"/>
                    <a:gd name="T60" fmla="*/ 900 w 3235"/>
                    <a:gd name="T61" fmla="*/ 1401 h 2839"/>
                    <a:gd name="T62" fmla="*/ 852 w 3235"/>
                    <a:gd name="T63" fmla="*/ 1504 h 2839"/>
                    <a:gd name="T64" fmla="*/ 763 w 3235"/>
                    <a:gd name="T65" fmla="*/ 1801 h 2839"/>
                    <a:gd name="T66" fmla="*/ 733 w 3235"/>
                    <a:gd name="T67" fmla="*/ 2039 h 2839"/>
                    <a:gd name="T68" fmla="*/ 663 w 3235"/>
                    <a:gd name="T69" fmla="*/ 1983 h 2839"/>
                    <a:gd name="T70" fmla="*/ 638 w 3235"/>
                    <a:gd name="T71" fmla="*/ 1949 h 2839"/>
                    <a:gd name="T72" fmla="*/ 613 w 3235"/>
                    <a:gd name="T73" fmla="*/ 2225 h 2839"/>
                    <a:gd name="T74" fmla="*/ 647 w 3235"/>
                    <a:gd name="T75" fmla="*/ 2612 h 2839"/>
                    <a:gd name="T76" fmla="*/ 734 w 3235"/>
                    <a:gd name="T77" fmla="*/ 2836 h 2839"/>
                    <a:gd name="T78" fmla="*/ 611 w 3235"/>
                    <a:gd name="T79" fmla="*/ 2779 h 2839"/>
                    <a:gd name="T80" fmla="*/ 400 w 3235"/>
                    <a:gd name="T81" fmla="*/ 2574 h 2839"/>
                    <a:gd name="T82" fmla="*/ 233 w 3235"/>
                    <a:gd name="T83" fmla="*/ 2258 h 2839"/>
                    <a:gd name="T84" fmla="*/ 163 w 3235"/>
                    <a:gd name="T85" fmla="*/ 1654 h 2839"/>
                    <a:gd name="T86" fmla="*/ 189 w 3235"/>
                    <a:gd name="T87" fmla="*/ 1170 h 2839"/>
                    <a:gd name="T88" fmla="*/ 195 w 3235"/>
                    <a:gd name="T89" fmla="*/ 914 h 2839"/>
                    <a:gd name="T90" fmla="*/ 80 w 3235"/>
                    <a:gd name="T91" fmla="*/ 875 h 2839"/>
                    <a:gd name="T92" fmla="*/ 0 w 3235"/>
                    <a:gd name="T93" fmla="*/ 866 h 2839"/>
                    <a:gd name="T94" fmla="*/ 125 w 3235"/>
                    <a:gd name="T95" fmla="*/ 734 h 2839"/>
                    <a:gd name="T96" fmla="*/ 285 w 3235"/>
                    <a:gd name="T97" fmla="*/ 580 h 2839"/>
                    <a:gd name="T98" fmla="*/ 334 w 3235"/>
                    <a:gd name="T99" fmla="*/ 393 h 2839"/>
                    <a:gd name="T100" fmla="*/ 386 w 3235"/>
                    <a:gd name="T101" fmla="*/ 313 h 2839"/>
                    <a:gd name="T102" fmla="*/ 429 w 3235"/>
                    <a:gd name="T103" fmla="*/ 481 h 2839"/>
                    <a:gd name="T104" fmla="*/ 397 w 3235"/>
                    <a:gd name="T105" fmla="*/ 604 h 2839"/>
                    <a:gd name="T106" fmla="*/ 890 w 3235"/>
                    <a:gd name="T107" fmla="*/ 156 h 2839"/>
                    <a:gd name="T108" fmla="*/ 1426 w 3235"/>
                    <a:gd name="T109" fmla="*/ 3 h 2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235" h="2839">
                      <a:moveTo>
                        <a:pt x="1504" y="0"/>
                      </a:moveTo>
                      <a:lnTo>
                        <a:pt x="1581" y="2"/>
                      </a:lnTo>
                      <a:lnTo>
                        <a:pt x="1657" y="7"/>
                      </a:lnTo>
                      <a:lnTo>
                        <a:pt x="1733" y="17"/>
                      </a:lnTo>
                      <a:lnTo>
                        <a:pt x="1807" y="29"/>
                      </a:lnTo>
                      <a:lnTo>
                        <a:pt x="1881" y="45"/>
                      </a:lnTo>
                      <a:lnTo>
                        <a:pt x="1953" y="64"/>
                      </a:lnTo>
                      <a:lnTo>
                        <a:pt x="2024" y="86"/>
                      </a:lnTo>
                      <a:lnTo>
                        <a:pt x="2093" y="110"/>
                      </a:lnTo>
                      <a:lnTo>
                        <a:pt x="2160" y="137"/>
                      </a:lnTo>
                      <a:lnTo>
                        <a:pt x="2226" y="166"/>
                      </a:lnTo>
                      <a:lnTo>
                        <a:pt x="2291" y="196"/>
                      </a:lnTo>
                      <a:lnTo>
                        <a:pt x="2353" y="229"/>
                      </a:lnTo>
                      <a:lnTo>
                        <a:pt x="2411" y="263"/>
                      </a:lnTo>
                      <a:lnTo>
                        <a:pt x="2468" y="298"/>
                      </a:lnTo>
                      <a:lnTo>
                        <a:pt x="2522" y="334"/>
                      </a:lnTo>
                      <a:lnTo>
                        <a:pt x="2574" y="371"/>
                      </a:lnTo>
                      <a:lnTo>
                        <a:pt x="2622" y="408"/>
                      </a:lnTo>
                      <a:lnTo>
                        <a:pt x="2668" y="446"/>
                      </a:lnTo>
                      <a:lnTo>
                        <a:pt x="2710" y="484"/>
                      </a:lnTo>
                      <a:lnTo>
                        <a:pt x="2748" y="522"/>
                      </a:lnTo>
                      <a:lnTo>
                        <a:pt x="2782" y="558"/>
                      </a:lnTo>
                      <a:lnTo>
                        <a:pt x="2813" y="595"/>
                      </a:lnTo>
                      <a:lnTo>
                        <a:pt x="2840" y="630"/>
                      </a:lnTo>
                      <a:lnTo>
                        <a:pt x="2863" y="665"/>
                      </a:lnTo>
                      <a:lnTo>
                        <a:pt x="2882" y="699"/>
                      </a:lnTo>
                      <a:lnTo>
                        <a:pt x="2896" y="730"/>
                      </a:lnTo>
                      <a:lnTo>
                        <a:pt x="2921" y="792"/>
                      </a:lnTo>
                      <a:lnTo>
                        <a:pt x="2946" y="853"/>
                      </a:lnTo>
                      <a:lnTo>
                        <a:pt x="2973" y="911"/>
                      </a:lnTo>
                      <a:lnTo>
                        <a:pt x="3001" y="967"/>
                      </a:lnTo>
                      <a:lnTo>
                        <a:pt x="3027" y="1021"/>
                      </a:lnTo>
                      <a:lnTo>
                        <a:pt x="3055" y="1072"/>
                      </a:lnTo>
                      <a:lnTo>
                        <a:pt x="3082" y="1120"/>
                      </a:lnTo>
                      <a:lnTo>
                        <a:pt x="3107" y="1167"/>
                      </a:lnTo>
                      <a:lnTo>
                        <a:pt x="3131" y="1209"/>
                      </a:lnTo>
                      <a:lnTo>
                        <a:pt x="3154" y="1249"/>
                      </a:lnTo>
                      <a:lnTo>
                        <a:pt x="3174" y="1285"/>
                      </a:lnTo>
                      <a:lnTo>
                        <a:pt x="3193" y="1319"/>
                      </a:lnTo>
                      <a:lnTo>
                        <a:pt x="3208" y="1348"/>
                      </a:lnTo>
                      <a:lnTo>
                        <a:pt x="3220" y="1375"/>
                      </a:lnTo>
                      <a:lnTo>
                        <a:pt x="3229" y="1397"/>
                      </a:lnTo>
                      <a:lnTo>
                        <a:pt x="3234" y="1415"/>
                      </a:lnTo>
                      <a:lnTo>
                        <a:pt x="3235" y="1430"/>
                      </a:lnTo>
                      <a:lnTo>
                        <a:pt x="3231" y="1442"/>
                      </a:lnTo>
                      <a:lnTo>
                        <a:pt x="3222" y="1448"/>
                      </a:lnTo>
                      <a:lnTo>
                        <a:pt x="3208" y="1450"/>
                      </a:lnTo>
                      <a:lnTo>
                        <a:pt x="3181" y="1447"/>
                      </a:lnTo>
                      <a:lnTo>
                        <a:pt x="3153" y="1439"/>
                      </a:lnTo>
                      <a:lnTo>
                        <a:pt x="3129" y="1426"/>
                      </a:lnTo>
                      <a:lnTo>
                        <a:pt x="3106" y="1410"/>
                      </a:lnTo>
                      <a:lnTo>
                        <a:pt x="3084" y="1391"/>
                      </a:lnTo>
                      <a:lnTo>
                        <a:pt x="3067" y="1371"/>
                      </a:lnTo>
                      <a:lnTo>
                        <a:pt x="3050" y="1351"/>
                      </a:lnTo>
                      <a:lnTo>
                        <a:pt x="3036" y="1330"/>
                      </a:lnTo>
                      <a:lnTo>
                        <a:pt x="3024" y="1313"/>
                      </a:lnTo>
                      <a:lnTo>
                        <a:pt x="3015" y="1296"/>
                      </a:lnTo>
                      <a:lnTo>
                        <a:pt x="3008" y="1283"/>
                      </a:lnTo>
                      <a:lnTo>
                        <a:pt x="3005" y="1275"/>
                      </a:lnTo>
                      <a:lnTo>
                        <a:pt x="3003" y="1272"/>
                      </a:lnTo>
                      <a:lnTo>
                        <a:pt x="3005" y="1276"/>
                      </a:lnTo>
                      <a:lnTo>
                        <a:pt x="3007" y="1286"/>
                      </a:lnTo>
                      <a:lnTo>
                        <a:pt x="3012" y="1302"/>
                      </a:lnTo>
                      <a:lnTo>
                        <a:pt x="3019" y="1326"/>
                      </a:lnTo>
                      <a:lnTo>
                        <a:pt x="3026" y="1356"/>
                      </a:lnTo>
                      <a:lnTo>
                        <a:pt x="3035" y="1391"/>
                      </a:lnTo>
                      <a:lnTo>
                        <a:pt x="3044" y="1431"/>
                      </a:lnTo>
                      <a:lnTo>
                        <a:pt x="3053" y="1478"/>
                      </a:lnTo>
                      <a:lnTo>
                        <a:pt x="3060" y="1530"/>
                      </a:lnTo>
                      <a:lnTo>
                        <a:pt x="3068" y="1587"/>
                      </a:lnTo>
                      <a:lnTo>
                        <a:pt x="3074" y="1649"/>
                      </a:lnTo>
                      <a:lnTo>
                        <a:pt x="3078" y="1715"/>
                      </a:lnTo>
                      <a:lnTo>
                        <a:pt x="3081" y="1786"/>
                      </a:lnTo>
                      <a:lnTo>
                        <a:pt x="3082" y="1860"/>
                      </a:lnTo>
                      <a:lnTo>
                        <a:pt x="3079" y="1940"/>
                      </a:lnTo>
                      <a:lnTo>
                        <a:pt x="3074" y="2022"/>
                      </a:lnTo>
                      <a:lnTo>
                        <a:pt x="3065" y="2109"/>
                      </a:lnTo>
                      <a:lnTo>
                        <a:pt x="3055" y="2168"/>
                      </a:lnTo>
                      <a:lnTo>
                        <a:pt x="3043" y="2224"/>
                      </a:lnTo>
                      <a:lnTo>
                        <a:pt x="3025" y="2279"/>
                      </a:lnTo>
                      <a:lnTo>
                        <a:pt x="3005" y="2331"/>
                      </a:lnTo>
                      <a:lnTo>
                        <a:pt x="2982" y="2382"/>
                      </a:lnTo>
                      <a:lnTo>
                        <a:pt x="2955" y="2430"/>
                      </a:lnTo>
                      <a:lnTo>
                        <a:pt x="2927" y="2475"/>
                      </a:lnTo>
                      <a:lnTo>
                        <a:pt x="2898" y="2519"/>
                      </a:lnTo>
                      <a:lnTo>
                        <a:pt x="2868" y="2559"/>
                      </a:lnTo>
                      <a:lnTo>
                        <a:pt x="2836" y="2597"/>
                      </a:lnTo>
                      <a:lnTo>
                        <a:pt x="2805" y="2631"/>
                      </a:lnTo>
                      <a:lnTo>
                        <a:pt x="2772" y="2664"/>
                      </a:lnTo>
                      <a:lnTo>
                        <a:pt x="2741" y="2693"/>
                      </a:lnTo>
                      <a:lnTo>
                        <a:pt x="2711" y="2718"/>
                      </a:lnTo>
                      <a:lnTo>
                        <a:pt x="2681" y="2741"/>
                      </a:lnTo>
                      <a:lnTo>
                        <a:pt x="2654" y="2761"/>
                      </a:lnTo>
                      <a:lnTo>
                        <a:pt x="2629" y="2778"/>
                      </a:lnTo>
                      <a:lnTo>
                        <a:pt x="2606" y="2791"/>
                      </a:lnTo>
                      <a:lnTo>
                        <a:pt x="2586" y="2799"/>
                      </a:lnTo>
                      <a:lnTo>
                        <a:pt x="2569" y="2806"/>
                      </a:lnTo>
                      <a:lnTo>
                        <a:pt x="2557" y="2807"/>
                      </a:lnTo>
                      <a:lnTo>
                        <a:pt x="2548" y="2806"/>
                      </a:lnTo>
                      <a:lnTo>
                        <a:pt x="2544" y="2799"/>
                      </a:lnTo>
                      <a:lnTo>
                        <a:pt x="2545" y="2791"/>
                      </a:lnTo>
                      <a:lnTo>
                        <a:pt x="2552" y="2777"/>
                      </a:lnTo>
                      <a:lnTo>
                        <a:pt x="2574" y="2735"/>
                      </a:lnTo>
                      <a:lnTo>
                        <a:pt x="2593" y="2689"/>
                      </a:lnTo>
                      <a:lnTo>
                        <a:pt x="2607" y="2643"/>
                      </a:lnTo>
                      <a:lnTo>
                        <a:pt x="2619" y="2593"/>
                      </a:lnTo>
                      <a:lnTo>
                        <a:pt x="2627" y="2541"/>
                      </a:lnTo>
                      <a:lnTo>
                        <a:pt x="2633" y="2491"/>
                      </a:lnTo>
                      <a:lnTo>
                        <a:pt x="2635" y="2439"/>
                      </a:lnTo>
                      <a:lnTo>
                        <a:pt x="2636" y="2387"/>
                      </a:lnTo>
                      <a:lnTo>
                        <a:pt x="2635" y="2336"/>
                      </a:lnTo>
                      <a:lnTo>
                        <a:pt x="2633" y="2288"/>
                      </a:lnTo>
                      <a:lnTo>
                        <a:pt x="2629" y="2240"/>
                      </a:lnTo>
                      <a:lnTo>
                        <a:pt x="2624" y="2196"/>
                      </a:lnTo>
                      <a:lnTo>
                        <a:pt x="2619" y="2155"/>
                      </a:lnTo>
                      <a:lnTo>
                        <a:pt x="2614" y="2117"/>
                      </a:lnTo>
                      <a:lnTo>
                        <a:pt x="2607" y="2084"/>
                      </a:lnTo>
                      <a:lnTo>
                        <a:pt x="2602" y="2055"/>
                      </a:lnTo>
                      <a:lnTo>
                        <a:pt x="2598" y="2033"/>
                      </a:lnTo>
                      <a:lnTo>
                        <a:pt x="2595" y="2015"/>
                      </a:lnTo>
                      <a:lnTo>
                        <a:pt x="2592" y="2005"/>
                      </a:lnTo>
                      <a:lnTo>
                        <a:pt x="2591" y="2001"/>
                      </a:lnTo>
                      <a:lnTo>
                        <a:pt x="2588" y="2012"/>
                      </a:lnTo>
                      <a:lnTo>
                        <a:pt x="2582" y="2025"/>
                      </a:lnTo>
                      <a:lnTo>
                        <a:pt x="2574" y="2038"/>
                      </a:lnTo>
                      <a:lnTo>
                        <a:pt x="2565" y="2049"/>
                      </a:lnTo>
                      <a:lnTo>
                        <a:pt x="2557" y="2060"/>
                      </a:lnTo>
                      <a:lnTo>
                        <a:pt x="2546" y="2068"/>
                      </a:lnTo>
                      <a:lnTo>
                        <a:pt x="2535" y="2074"/>
                      </a:lnTo>
                      <a:lnTo>
                        <a:pt x="2525" y="2078"/>
                      </a:lnTo>
                      <a:lnTo>
                        <a:pt x="2516" y="2079"/>
                      </a:lnTo>
                      <a:lnTo>
                        <a:pt x="2508" y="2076"/>
                      </a:lnTo>
                      <a:lnTo>
                        <a:pt x="2502" y="2068"/>
                      </a:lnTo>
                      <a:lnTo>
                        <a:pt x="2497" y="2055"/>
                      </a:lnTo>
                      <a:lnTo>
                        <a:pt x="2495" y="2038"/>
                      </a:lnTo>
                      <a:lnTo>
                        <a:pt x="2491" y="1969"/>
                      </a:lnTo>
                      <a:lnTo>
                        <a:pt x="2483" y="1905"/>
                      </a:lnTo>
                      <a:lnTo>
                        <a:pt x="2472" y="1847"/>
                      </a:lnTo>
                      <a:lnTo>
                        <a:pt x="2458" y="1792"/>
                      </a:lnTo>
                      <a:lnTo>
                        <a:pt x="2441" y="1743"/>
                      </a:lnTo>
                      <a:lnTo>
                        <a:pt x="2424" y="1697"/>
                      </a:lnTo>
                      <a:lnTo>
                        <a:pt x="2403" y="1657"/>
                      </a:lnTo>
                      <a:lnTo>
                        <a:pt x="2383" y="1621"/>
                      </a:lnTo>
                      <a:lnTo>
                        <a:pt x="2362" y="1588"/>
                      </a:lnTo>
                      <a:lnTo>
                        <a:pt x="2341" y="1559"/>
                      </a:lnTo>
                      <a:lnTo>
                        <a:pt x="2320" y="1535"/>
                      </a:lnTo>
                      <a:lnTo>
                        <a:pt x="2300" y="1514"/>
                      </a:lnTo>
                      <a:lnTo>
                        <a:pt x="2281" y="1496"/>
                      </a:lnTo>
                      <a:lnTo>
                        <a:pt x="2263" y="1481"/>
                      </a:lnTo>
                      <a:lnTo>
                        <a:pt x="2249" y="1469"/>
                      </a:lnTo>
                      <a:lnTo>
                        <a:pt x="2236" y="1461"/>
                      </a:lnTo>
                      <a:lnTo>
                        <a:pt x="2226" y="1454"/>
                      </a:lnTo>
                      <a:lnTo>
                        <a:pt x="2220" y="1450"/>
                      </a:lnTo>
                      <a:lnTo>
                        <a:pt x="2219" y="1450"/>
                      </a:lnTo>
                      <a:lnTo>
                        <a:pt x="2220" y="1452"/>
                      </a:lnTo>
                      <a:lnTo>
                        <a:pt x="2222" y="1457"/>
                      </a:lnTo>
                      <a:lnTo>
                        <a:pt x="2228" y="1464"/>
                      </a:lnTo>
                      <a:lnTo>
                        <a:pt x="2233" y="1475"/>
                      </a:lnTo>
                      <a:lnTo>
                        <a:pt x="2238" y="1487"/>
                      </a:lnTo>
                      <a:lnTo>
                        <a:pt x="2243" y="1500"/>
                      </a:lnTo>
                      <a:lnTo>
                        <a:pt x="2246" y="1514"/>
                      </a:lnTo>
                      <a:lnTo>
                        <a:pt x="2249" y="1528"/>
                      </a:lnTo>
                      <a:lnTo>
                        <a:pt x="2250" y="1542"/>
                      </a:lnTo>
                      <a:lnTo>
                        <a:pt x="2248" y="1554"/>
                      </a:lnTo>
                      <a:lnTo>
                        <a:pt x="2243" y="1566"/>
                      </a:lnTo>
                      <a:lnTo>
                        <a:pt x="2234" y="1574"/>
                      </a:lnTo>
                      <a:lnTo>
                        <a:pt x="2221" y="1581"/>
                      </a:lnTo>
                      <a:lnTo>
                        <a:pt x="2203" y="1585"/>
                      </a:lnTo>
                      <a:lnTo>
                        <a:pt x="2179" y="1586"/>
                      </a:lnTo>
                      <a:lnTo>
                        <a:pt x="2107" y="1580"/>
                      </a:lnTo>
                      <a:lnTo>
                        <a:pt x="2038" y="1569"/>
                      </a:lnTo>
                      <a:lnTo>
                        <a:pt x="1972" y="1559"/>
                      </a:lnTo>
                      <a:lnTo>
                        <a:pt x="1910" y="1545"/>
                      </a:lnTo>
                      <a:lnTo>
                        <a:pt x="1852" y="1531"/>
                      </a:lnTo>
                      <a:lnTo>
                        <a:pt x="1798" y="1515"/>
                      </a:lnTo>
                      <a:lnTo>
                        <a:pt x="1748" y="1499"/>
                      </a:lnTo>
                      <a:lnTo>
                        <a:pt x="1704" y="1482"/>
                      </a:lnTo>
                      <a:lnTo>
                        <a:pt x="1663" y="1467"/>
                      </a:lnTo>
                      <a:lnTo>
                        <a:pt x="1628" y="1452"/>
                      </a:lnTo>
                      <a:lnTo>
                        <a:pt x="1596" y="1438"/>
                      </a:lnTo>
                      <a:lnTo>
                        <a:pt x="1571" y="1425"/>
                      </a:lnTo>
                      <a:lnTo>
                        <a:pt x="1550" y="1414"/>
                      </a:lnTo>
                      <a:lnTo>
                        <a:pt x="1536" y="1406"/>
                      </a:lnTo>
                      <a:lnTo>
                        <a:pt x="1528" y="1401"/>
                      </a:lnTo>
                      <a:lnTo>
                        <a:pt x="1524" y="1399"/>
                      </a:lnTo>
                      <a:lnTo>
                        <a:pt x="1525" y="1401"/>
                      </a:lnTo>
                      <a:lnTo>
                        <a:pt x="1529" y="1409"/>
                      </a:lnTo>
                      <a:lnTo>
                        <a:pt x="1533" y="1419"/>
                      </a:lnTo>
                      <a:lnTo>
                        <a:pt x="1539" y="1431"/>
                      </a:lnTo>
                      <a:lnTo>
                        <a:pt x="1545" y="1448"/>
                      </a:lnTo>
                      <a:lnTo>
                        <a:pt x="1550" y="1464"/>
                      </a:lnTo>
                      <a:lnTo>
                        <a:pt x="1557" y="1483"/>
                      </a:lnTo>
                      <a:lnTo>
                        <a:pt x="1562" y="1501"/>
                      </a:lnTo>
                      <a:lnTo>
                        <a:pt x="1564" y="1520"/>
                      </a:lnTo>
                      <a:lnTo>
                        <a:pt x="1566" y="1537"/>
                      </a:lnTo>
                      <a:lnTo>
                        <a:pt x="1564" y="1553"/>
                      </a:lnTo>
                      <a:lnTo>
                        <a:pt x="1559" y="1566"/>
                      </a:lnTo>
                      <a:lnTo>
                        <a:pt x="1552" y="1576"/>
                      </a:lnTo>
                      <a:lnTo>
                        <a:pt x="1540" y="1583"/>
                      </a:lnTo>
                      <a:lnTo>
                        <a:pt x="1524" y="1586"/>
                      </a:lnTo>
                      <a:lnTo>
                        <a:pt x="1472" y="1583"/>
                      </a:lnTo>
                      <a:lnTo>
                        <a:pt x="1420" y="1578"/>
                      </a:lnTo>
                      <a:lnTo>
                        <a:pt x="1368" y="1572"/>
                      </a:lnTo>
                      <a:lnTo>
                        <a:pt x="1319" y="1562"/>
                      </a:lnTo>
                      <a:lnTo>
                        <a:pt x="1269" y="1550"/>
                      </a:lnTo>
                      <a:lnTo>
                        <a:pt x="1223" y="1537"/>
                      </a:lnTo>
                      <a:lnTo>
                        <a:pt x="1177" y="1523"/>
                      </a:lnTo>
                      <a:lnTo>
                        <a:pt x="1134" y="1507"/>
                      </a:lnTo>
                      <a:lnTo>
                        <a:pt x="1092" y="1492"/>
                      </a:lnTo>
                      <a:lnTo>
                        <a:pt x="1056" y="1477"/>
                      </a:lnTo>
                      <a:lnTo>
                        <a:pt x="1020" y="1462"/>
                      </a:lnTo>
                      <a:lnTo>
                        <a:pt x="990" y="1448"/>
                      </a:lnTo>
                      <a:lnTo>
                        <a:pt x="963" y="1434"/>
                      </a:lnTo>
                      <a:lnTo>
                        <a:pt x="940" y="1423"/>
                      </a:lnTo>
                      <a:lnTo>
                        <a:pt x="921" y="1413"/>
                      </a:lnTo>
                      <a:lnTo>
                        <a:pt x="907" y="1405"/>
                      </a:lnTo>
                      <a:lnTo>
                        <a:pt x="900" y="1401"/>
                      </a:lnTo>
                      <a:lnTo>
                        <a:pt x="897" y="1399"/>
                      </a:lnTo>
                      <a:lnTo>
                        <a:pt x="895" y="1402"/>
                      </a:lnTo>
                      <a:lnTo>
                        <a:pt x="891" y="1413"/>
                      </a:lnTo>
                      <a:lnTo>
                        <a:pt x="883" y="1428"/>
                      </a:lnTo>
                      <a:lnTo>
                        <a:pt x="875" y="1448"/>
                      </a:lnTo>
                      <a:lnTo>
                        <a:pt x="864" y="1473"/>
                      </a:lnTo>
                      <a:lnTo>
                        <a:pt x="852" y="1504"/>
                      </a:lnTo>
                      <a:lnTo>
                        <a:pt x="839" y="1538"/>
                      </a:lnTo>
                      <a:lnTo>
                        <a:pt x="825" y="1574"/>
                      </a:lnTo>
                      <a:lnTo>
                        <a:pt x="811" y="1616"/>
                      </a:lnTo>
                      <a:lnTo>
                        <a:pt x="799" y="1659"/>
                      </a:lnTo>
                      <a:lnTo>
                        <a:pt x="786" y="1705"/>
                      </a:lnTo>
                      <a:lnTo>
                        <a:pt x="773" y="1752"/>
                      </a:lnTo>
                      <a:lnTo>
                        <a:pt x="763" y="1801"/>
                      </a:lnTo>
                      <a:lnTo>
                        <a:pt x="754" y="1850"/>
                      </a:lnTo>
                      <a:lnTo>
                        <a:pt x="748" y="1901"/>
                      </a:lnTo>
                      <a:lnTo>
                        <a:pt x="744" y="1950"/>
                      </a:lnTo>
                      <a:lnTo>
                        <a:pt x="744" y="2001"/>
                      </a:lnTo>
                      <a:lnTo>
                        <a:pt x="743" y="2019"/>
                      </a:lnTo>
                      <a:lnTo>
                        <a:pt x="739" y="2031"/>
                      </a:lnTo>
                      <a:lnTo>
                        <a:pt x="733" y="2039"/>
                      </a:lnTo>
                      <a:lnTo>
                        <a:pt x="724" y="2041"/>
                      </a:lnTo>
                      <a:lnTo>
                        <a:pt x="715" y="2039"/>
                      </a:lnTo>
                      <a:lnTo>
                        <a:pt x="705" y="2034"/>
                      </a:lnTo>
                      <a:lnTo>
                        <a:pt x="694" y="2025"/>
                      </a:lnTo>
                      <a:lnTo>
                        <a:pt x="683" y="2012"/>
                      </a:lnTo>
                      <a:lnTo>
                        <a:pt x="673" y="1998"/>
                      </a:lnTo>
                      <a:lnTo>
                        <a:pt x="663" y="1983"/>
                      </a:lnTo>
                      <a:lnTo>
                        <a:pt x="656" y="1967"/>
                      </a:lnTo>
                      <a:lnTo>
                        <a:pt x="649" y="1949"/>
                      </a:lnTo>
                      <a:lnTo>
                        <a:pt x="645" y="1933"/>
                      </a:lnTo>
                      <a:lnTo>
                        <a:pt x="643" y="1915"/>
                      </a:lnTo>
                      <a:lnTo>
                        <a:pt x="643" y="1920"/>
                      </a:lnTo>
                      <a:lnTo>
                        <a:pt x="640" y="1931"/>
                      </a:lnTo>
                      <a:lnTo>
                        <a:pt x="638" y="1949"/>
                      </a:lnTo>
                      <a:lnTo>
                        <a:pt x="634" y="1974"/>
                      </a:lnTo>
                      <a:lnTo>
                        <a:pt x="630" y="2005"/>
                      </a:lnTo>
                      <a:lnTo>
                        <a:pt x="626" y="2040"/>
                      </a:lnTo>
                      <a:lnTo>
                        <a:pt x="621" y="2081"/>
                      </a:lnTo>
                      <a:lnTo>
                        <a:pt x="618" y="2125"/>
                      </a:lnTo>
                      <a:lnTo>
                        <a:pt x="615" y="2173"/>
                      </a:lnTo>
                      <a:lnTo>
                        <a:pt x="613" y="2225"/>
                      </a:lnTo>
                      <a:lnTo>
                        <a:pt x="613" y="2278"/>
                      </a:lnTo>
                      <a:lnTo>
                        <a:pt x="613" y="2332"/>
                      </a:lnTo>
                      <a:lnTo>
                        <a:pt x="615" y="2388"/>
                      </a:lnTo>
                      <a:lnTo>
                        <a:pt x="619" y="2445"/>
                      </a:lnTo>
                      <a:lnTo>
                        <a:pt x="625" y="2502"/>
                      </a:lnTo>
                      <a:lnTo>
                        <a:pt x="634" y="2558"/>
                      </a:lnTo>
                      <a:lnTo>
                        <a:pt x="647" y="2612"/>
                      </a:lnTo>
                      <a:lnTo>
                        <a:pt x="661" y="2665"/>
                      </a:lnTo>
                      <a:lnTo>
                        <a:pt x="680" y="2716"/>
                      </a:lnTo>
                      <a:lnTo>
                        <a:pt x="701" y="2763"/>
                      </a:lnTo>
                      <a:lnTo>
                        <a:pt x="726" y="2807"/>
                      </a:lnTo>
                      <a:lnTo>
                        <a:pt x="734" y="2821"/>
                      </a:lnTo>
                      <a:lnTo>
                        <a:pt x="737" y="2831"/>
                      </a:lnTo>
                      <a:lnTo>
                        <a:pt x="734" y="2836"/>
                      </a:lnTo>
                      <a:lnTo>
                        <a:pt x="726" y="2839"/>
                      </a:lnTo>
                      <a:lnTo>
                        <a:pt x="715" y="2837"/>
                      </a:lnTo>
                      <a:lnTo>
                        <a:pt x="701" y="2832"/>
                      </a:lnTo>
                      <a:lnTo>
                        <a:pt x="682" y="2823"/>
                      </a:lnTo>
                      <a:lnTo>
                        <a:pt x="661" y="2812"/>
                      </a:lnTo>
                      <a:lnTo>
                        <a:pt x="637" y="2797"/>
                      </a:lnTo>
                      <a:lnTo>
                        <a:pt x="611" y="2779"/>
                      </a:lnTo>
                      <a:lnTo>
                        <a:pt x="583" y="2758"/>
                      </a:lnTo>
                      <a:lnTo>
                        <a:pt x="554" y="2734"/>
                      </a:lnTo>
                      <a:lnTo>
                        <a:pt x="524" y="2707"/>
                      </a:lnTo>
                      <a:lnTo>
                        <a:pt x="494" y="2677"/>
                      </a:lnTo>
                      <a:lnTo>
                        <a:pt x="462" y="2645"/>
                      </a:lnTo>
                      <a:lnTo>
                        <a:pt x="430" y="2611"/>
                      </a:lnTo>
                      <a:lnTo>
                        <a:pt x="400" y="2574"/>
                      </a:lnTo>
                      <a:lnTo>
                        <a:pt x="371" y="2535"/>
                      </a:lnTo>
                      <a:lnTo>
                        <a:pt x="342" y="2493"/>
                      </a:lnTo>
                      <a:lnTo>
                        <a:pt x="315" y="2450"/>
                      </a:lnTo>
                      <a:lnTo>
                        <a:pt x="291" y="2405"/>
                      </a:lnTo>
                      <a:lnTo>
                        <a:pt x="268" y="2358"/>
                      </a:lnTo>
                      <a:lnTo>
                        <a:pt x="249" y="2308"/>
                      </a:lnTo>
                      <a:lnTo>
                        <a:pt x="233" y="2258"/>
                      </a:lnTo>
                      <a:lnTo>
                        <a:pt x="220" y="2206"/>
                      </a:lnTo>
                      <a:lnTo>
                        <a:pt x="203" y="2107"/>
                      </a:lnTo>
                      <a:lnTo>
                        <a:pt x="187" y="2011"/>
                      </a:lnTo>
                      <a:lnTo>
                        <a:pt x="177" y="1917"/>
                      </a:lnTo>
                      <a:lnTo>
                        <a:pt x="170" y="1826"/>
                      </a:lnTo>
                      <a:lnTo>
                        <a:pt x="166" y="1739"/>
                      </a:lnTo>
                      <a:lnTo>
                        <a:pt x="163" y="1654"/>
                      </a:lnTo>
                      <a:lnTo>
                        <a:pt x="163" y="1573"/>
                      </a:lnTo>
                      <a:lnTo>
                        <a:pt x="166" y="1496"/>
                      </a:lnTo>
                      <a:lnTo>
                        <a:pt x="168" y="1423"/>
                      </a:lnTo>
                      <a:lnTo>
                        <a:pt x="173" y="1353"/>
                      </a:lnTo>
                      <a:lnTo>
                        <a:pt x="178" y="1287"/>
                      </a:lnTo>
                      <a:lnTo>
                        <a:pt x="184" y="1225"/>
                      </a:lnTo>
                      <a:lnTo>
                        <a:pt x="189" y="1170"/>
                      </a:lnTo>
                      <a:lnTo>
                        <a:pt x="194" y="1116"/>
                      </a:lnTo>
                      <a:lnTo>
                        <a:pt x="197" y="1070"/>
                      </a:lnTo>
                      <a:lnTo>
                        <a:pt x="201" y="1028"/>
                      </a:lnTo>
                      <a:lnTo>
                        <a:pt x="203" y="991"/>
                      </a:lnTo>
                      <a:lnTo>
                        <a:pt x="203" y="959"/>
                      </a:lnTo>
                      <a:lnTo>
                        <a:pt x="200" y="934"/>
                      </a:lnTo>
                      <a:lnTo>
                        <a:pt x="195" y="914"/>
                      </a:lnTo>
                      <a:lnTo>
                        <a:pt x="186" y="900"/>
                      </a:lnTo>
                      <a:lnTo>
                        <a:pt x="170" y="885"/>
                      </a:lnTo>
                      <a:lnTo>
                        <a:pt x="153" y="876"/>
                      </a:lnTo>
                      <a:lnTo>
                        <a:pt x="134" y="871"/>
                      </a:lnTo>
                      <a:lnTo>
                        <a:pt x="116" y="870"/>
                      </a:lnTo>
                      <a:lnTo>
                        <a:pt x="97" y="871"/>
                      </a:lnTo>
                      <a:lnTo>
                        <a:pt x="80" y="875"/>
                      </a:lnTo>
                      <a:lnTo>
                        <a:pt x="62" y="878"/>
                      </a:lnTo>
                      <a:lnTo>
                        <a:pt x="47" y="882"/>
                      </a:lnTo>
                      <a:lnTo>
                        <a:pt x="33" y="885"/>
                      </a:lnTo>
                      <a:lnTo>
                        <a:pt x="20" y="885"/>
                      </a:lnTo>
                      <a:lnTo>
                        <a:pt x="10" y="884"/>
                      </a:lnTo>
                      <a:lnTo>
                        <a:pt x="4" y="877"/>
                      </a:lnTo>
                      <a:lnTo>
                        <a:pt x="0" y="866"/>
                      </a:lnTo>
                      <a:lnTo>
                        <a:pt x="1" y="851"/>
                      </a:lnTo>
                      <a:lnTo>
                        <a:pt x="10" y="833"/>
                      </a:lnTo>
                      <a:lnTo>
                        <a:pt x="25" y="815"/>
                      </a:lnTo>
                      <a:lnTo>
                        <a:pt x="46" y="796"/>
                      </a:lnTo>
                      <a:lnTo>
                        <a:pt x="70" y="776"/>
                      </a:lnTo>
                      <a:lnTo>
                        <a:pt x="96" y="756"/>
                      </a:lnTo>
                      <a:lnTo>
                        <a:pt x="125" y="734"/>
                      </a:lnTo>
                      <a:lnTo>
                        <a:pt x="154" y="713"/>
                      </a:lnTo>
                      <a:lnTo>
                        <a:pt x="184" y="690"/>
                      </a:lnTo>
                      <a:lnTo>
                        <a:pt x="211" y="667"/>
                      </a:lnTo>
                      <a:lnTo>
                        <a:pt x="237" y="643"/>
                      </a:lnTo>
                      <a:lnTo>
                        <a:pt x="259" y="620"/>
                      </a:lnTo>
                      <a:lnTo>
                        <a:pt x="273" y="601"/>
                      </a:lnTo>
                      <a:lnTo>
                        <a:pt x="285" y="580"/>
                      </a:lnTo>
                      <a:lnTo>
                        <a:pt x="295" y="556"/>
                      </a:lnTo>
                      <a:lnTo>
                        <a:pt x="304" y="529"/>
                      </a:lnTo>
                      <a:lnTo>
                        <a:pt x="310" y="501"/>
                      </a:lnTo>
                      <a:lnTo>
                        <a:pt x="318" y="474"/>
                      </a:lnTo>
                      <a:lnTo>
                        <a:pt x="323" y="446"/>
                      </a:lnTo>
                      <a:lnTo>
                        <a:pt x="328" y="419"/>
                      </a:lnTo>
                      <a:lnTo>
                        <a:pt x="334" y="393"/>
                      </a:lnTo>
                      <a:lnTo>
                        <a:pt x="339" y="370"/>
                      </a:lnTo>
                      <a:lnTo>
                        <a:pt x="344" y="348"/>
                      </a:lnTo>
                      <a:lnTo>
                        <a:pt x="351" y="332"/>
                      </a:lnTo>
                      <a:lnTo>
                        <a:pt x="358" y="319"/>
                      </a:lnTo>
                      <a:lnTo>
                        <a:pt x="366" y="310"/>
                      </a:lnTo>
                      <a:lnTo>
                        <a:pt x="375" y="309"/>
                      </a:lnTo>
                      <a:lnTo>
                        <a:pt x="386" y="313"/>
                      </a:lnTo>
                      <a:lnTo>
                        <a:pt x="397" y="324"/>
                      </a:lnTo>
                      <a:lnTo>
                        <a:pt x="413" y="346"/>
                      </a:lnTo>
                      <a:lnTo>
                        <a:pt x="423" y="370"/>
                      </a:lnTo>
                      <a:lnTo>
                        <a:pt x="429" y="396"/>
                      </a:lnTo>
                      <a:lnTo>
                        <a:pt x="432" y="424"/>
                      </a:lnTo>
                      <a:lnTo>
                        <a:pt x="432" y="453"/>
                      </a:lnTo>
                      <a:lnTo>
                        <a:pt x="429" y="481"/>
                      </a:lnTo>
                      <a:lnTo>
                        <a:pt x="424" y="509"/>
                      </a:lnTo>
                      <a:lnTo>
                        <a:pt x="419" y="534"/>
                      </a:lnTo>
                      <a:lnTo>
                        <a:pt x="413" y="557"/>
                      </a:lnTo>
                      <a:lnTo>
                        <a:pt x="408" y="576"/>
                      </a:lnTo>
                      <a:lnTo>
                        <a:pt x="402" y="590"/>
                      </a:lnTo>
                      <a:lnTo>
                        <a:pt x="399" y="600"/>
                      </a:lnTo>
                      <a:lnTo>
                        <a:pt x="397" y="604"/>
                      </a:lnTo>
                      <a:lnTo>
                        <a:pt x="463" y="518"/>
                      </a:lnTo>
                      <a:lnTo>
                        <a:pt x="530" y="441"/>
                      </a:lnTo>
                      <a:lnTo>
                        <a:pt x="600" y="371"/>
                      </a:lnTo>
                      <a:lnTo>
                        <a:pt x="671" y="308"/>
                      </a:lnTo>
                      <a:lnTo>
                        <a:pt x="743" y="251"/>
                      </a:lnTo>
                      <a:lnTo>
                        <a:pt x="815" y="200"/>
                      </a:lnTo>
                      <a:lnTo>
                        <a:pt x="890" y="156"/>
                      </a:lnTo>
                      <a:lnTo>
                        <a:pt x="966" y="118"/>
                      </a:lnTo>
                      <a:lnTo>
                        <a:pt x="1042" y="85"/>
                      </a:lnTo>
                      <a:lnTo>
                        <a:pt x="1118" y="58"/>
                      </a:lnTo>
                      <a:lnTo>
                        <a:pt x="1195" y="37"/>
                      </a:lnTo>
                      <a:lnTo>
                        <a:pt x="1272" y="21"/>
                      </a:lnTo>
                      <a:lnTo>
                        <a:pt x="1349" y="9"/>
                      </a:lnTo>
                      <a:lnTo>
                        <a:pt x="1426" y="3"/>
                      </a:lnTo>
                      <a:lnTo>
                        <a:pt x="1504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Freeform 79"/>
                <p:cNvSpPr>
                  <a:spLocks/>
                </p:cNvSpPr>
                <p:nvPr/>
              </p:nvSpPr>
              <p:spPr bwMode="auto">
                <a:xfrm>
                  <a:off x="1034" y="2110"/>
                  <a:ext cx="158" cy="232"/>
                </a:xfrm>
                <a:custGeom>
                  <a:avLst/>
                  <a:gdLst>
                    <a:gd name="T0" fmla="*/ 261 w 472"/>
                    <a:gd name="T1" fmla="*/ 0 h 697"/>
                    <a:gd name="T2" fmla="*/ 472 w 472"/>
                    <a:gd name="T3" fmla="*/ 341 h 697"/>
                    <a:gd name="T4" fmla="*/ 472 w 472"/>
                    <a:gd name="T5" fmla="*/ 697 h 697"/>
                    <a:gd name="T6" fmla="*/ 0 w 472"/>
                    <a:gd name="T7" fmla="*/ 52 h 697"/>
                    <a:gd name="T8" fmla="*/ 86 w 472"/>
                    <a:gd name="T9" fmla="*/ 31 h 697"/>
                    <a:gd name="T10" fmla="*/ 174 w 472"/>
                    <a:gd name="T11" fmla="*/ 14 h 697"/>
                    <a:gd name="T12" fmla="*/ 261 w 472"/>
                    <a:gd name="T1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2" h="697">
                      <a:moveTo>
                        <a:pt x="261" y="0"/>
                      </a:moveTo>
                      <a:lnTo>
                        <a:pt x="472" y="341"/>
                      </a:lnTo>
                      <a:lnTo>
                        <a:pt x="472" y="697"/>
                      </a:lnTo>
                      <a:lnTo>
                        <a:pt x="0" y="52"/>
                      </a:lnTo>
                      <a:lnTo>
                        <a:pt x="86" y="31"/>
                      </a:lnTo>
                      <a:lnTo>
                        <a:pt x="174" y="14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9D93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Freeform 80"/>
                <p:cNvSpPr>
                  <a:spLocks/>
                </p:cNvSpPr>
                <p:nvPr/>
              </p:nvSpPr>
              <p:spPr bwMode="auto">
                <a:xfrm>
                  <a:off x="1192" y="2110"/>
                  <a:ext cx="157" cy="232"/>
                </a:xfrm>
                <a:custGeom>
                  <a:avLst/>
                  <a:gdLst>
                    <a:gd name="T0" fmla="*/ 212 w 472"/>
                    <a:gd name="T1" fmla="*/ 0 h 697"/>
                    <a:gd name="T2" fmla="*/ 299 w 472"/>
                    <a:gd name="T3" fmla="*/ 14 h 697"/>
                    <a:gd name="T4" fmla="*/ 386 w 472"/>
                    <a:gd name="T5" fmla="*/ 31 h 697"/>
                    <a:gd name="T6" fmla="*/ 472 w 472"/>
                    <a:gd name="T7" fmla="*/ 52 h 697"/>
                    <a:gd name="T8" fmla="*/ 0 w 472"/>
                    <a:gd name="T9" fmla="*/ 697 h 697"/>
                    <a:gd name="T10" fmla="*/ 0 w 472"/>
                    <a:gd name="T11" fmla="*/ 341 h 697"/>
                    <a:gd name="T12" fmla="*/ 212 w 472"/>
                    <a:gd name="T1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2" h="697">
                      <a:moveTo>
                        <a:pt x="212" y="0"/>
                      </a:moveTo>
                      <a:lnTo>
                        <a:pt x="299" y="14"/>
                      </a:lnTo>
                      <a:lnTo>
                        <a:pt x="386" y="31"/>
                      </a:lnTo>
                      <a:lnTo>
                        <a:pt x="472" y="52"/>
                      </a:lnTo>
                      <a:lnTo>
                        <a:pt x="0" y="697"/>
                      </a:lnTo>
                      <a:lnTo>
                        <a:pt x="0" y="341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9D93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81"/>
                <p:cNvSpPr>
                  <a:spLocks/>
                </p:cNvSpPr>
                <p:nvPr/>
              </p:nvSpPr>
              <p:spPr bwMode="auto">
                <a:xfrm>
                  <a:off x="1098" y="2097"/>
                  <a:ext cx="188" cy="161"/>
                </a:xfrm>
                <a:custGeom>
                  <a:avLst/>
                  <a:gdLst>
                    <a:gd name="T0" fmla="*/ 252 w 565"/>
                    <a:gd name="T1" fmla="*/ 0 h 483"/>
                    <a:gd name="T2" fmla="*/ 298 w 565"/>
                    <a:gd name="T3" fmla="*/ 1 h 483"/>
                    <a:gd name="T4" fmla="*/ 342 w 565"/>
                    <a:gd name="T5" fmla="*/ 4 h 483"/>
                    <a:gd name="T6" fmla="*/ 384 w 565"/>
                    <a:gd name="T7" fmla="*/ 8 h 483"/>
                    <a:gd name="T8" fmla="*/ 423 w 565"/>
                    <a:gd name="T9" fmla="*/ 13 h 483"/>
                    <a:gd name="T10" fmla="*/ 457 w 565"/>
                    <a:gd name="T11" fmla="*/ 19 h 483"/>
                    <a:gd name="T12" fmla="*/ 489 w 565"/>
                    <a:gd name="T13" fmla="*/ 27 h 483"/>
                    <a:gd name="T14" fmla="*/ 514 w 565"/>
                    <a:gd name="T15" fmla="*/ 33 h 483"/>
                    <a:gd name="T16" fmla="*/ 536 w 565"/>
                    <a:gd name="T17" fmla="*/ 38 h 483"/>
                    <a:gd name="T18" fmla="*/ 552 w 565"/>
                    <a:gd name="T19" fmla="*/ 43 h 483"/>
                    <a:gd name="T20" fmla="*/ 561 w 565"/>
                    <a:gd name="T21" fmla="*/ 47 h 483"/>
                    <a:gd name="T22" fmla="*/ 565 w 565"/>
                    <a:gd name="T23" fmla="*/ 47 h 483"/>
                    <a:gd name="T24" fmla="*/ 282 w 565"/>
                    <a:gd name="T25" fmla="*/ 483 h 483"/>
                    <a:gd name="T26" fmla="*/ 0 w 565"/>
                    <a:gd name="T27" fmla="*/ 48 h 483"/>
                    <a:gd name="T28" fmla="*/ 51 w 565"/>
                    <a:gd name="T29" fmla="*/ 30 h 483"/>
                    <a:gd name="T30" fmla="*/ 103 w 565"/>
                    <a:gd name="T31" fmla="*/ 16 h 483"/>
                    <a:gd name="T32" fmla="*/ 153 w 565"/>
                    <a:gd name="T33" fmla="*/ 8 h 483"/>
                    <a:gd name="T34" fmla="*/ 203 w 565"/>
                    <a:gd name="T35" fmla="*/ 3 h 483"/>
                    <a:gd name="T36" fmla="*/ 252 w 565"/>
                    <a:gd name="T37" fmla="*/ 0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5" h="483">
                      <a:moveTo>
                        <a:pt x="252" y="0"/>
                      </a:moveTo>
                      <a:lnTo>
                        <a:pt x="298" y="1"/>
                      </a:lnTo>
                      <a:lnTo>
                        <a:pt x="342" y="4"/>
                      </a:lnTo>
                      <a:lnTo>
                        <a:pt x="384" y="8"/>
                      </a:lnTo>
                      <a:lnTo>
                        <a:pt x="423" y="13"/>
                      </a:lnTo>
                      <a:lnTo>
                        <a:pt x="457" y="19"/>
                      </a:lnTo>
                      <a:lnTo>
                        <a:pt x="489" y="27"/>
                      </a:lnTo>
                      <a:lnTo>
                        <a:pt x="514" y="33"/>
                      </a:lnTo>
                      <a:lnTo>
                        <a:pt x="536" y="38"/>
                      </a:lnTo>
                      <a:lnTo>
                        <a:pt x="552" y="43"/>
                      </a:lnTo>
                      <a:lnTo>
                        <a:pt x="561" y="47"/>
                      </a:lnTo>
                      <a:lnTo>
                        <a:pt x="565" y="47"/>
                      </a:lnTo>
                      <a:lnTo>
                        <a:pt x="282" y="483"/>
                      </a:lnTo>
                      <a:lnTo>
                        <a:pt x="0" y="48"/>
                      </a:lnTo>
                      <a:lnTo>
                        <a:pt x="51" y="30"/>
                      </a:lnTo>
                      <a:lnTo>
                        <a:pt x="103" y="16"/>
                      </a:lnTo>
                      <a:lnTo>
                        <a:pt x="153" y="8"/>
                      </a:lnTo>
                      <a:lnTo>
                        <a:pt x="203" y="3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0" name="모서리가 둥근 직사각형 49"/>
            <p:cNvSpPr/>
            <p:nvPr/>
          </p:nvSpPr>
          <p:spPr>
            <a:xfrm>
              <a:off x="3211316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E690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안세훈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834569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86686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장건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457822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E690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박다정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8081075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86686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노민하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29018" y="2653546"/>
            <a:ext cx="166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Back-End</a:t>
            </a:r>
            <a:endParaRPr lang="ko-KR" altLang="en-US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22216" y="2653546"/>
            <a:ext cx="166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Front-End</a:t>
            </a:r>
            <a:endParaRPr lang="ko-KR" altLang="en-US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02" y="3439693"/>
            <a:ext cx="1004692" cy="84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3295" y="503936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Regular Meeting : Every Tuesday at 8’o clock.</a:t>
            </a:r>
            <a:endParaRPr lang="ko-KR" altLang="en-US" dirty="0"/>
          </a:p>
        </p:txBody>
      </p:sp>
      <p:sp>
        <p:nvSpPr>
          <p:cNvPr id="54" name="타원형 설명선 29">
            <a:extLst>
              <a:ext uri="{FF2B5EF4-FFF2-40B4-BE49-F238E27FC236}">
                <a16:creationId xmlns="" xmlns:a16="http://schemas.microsoft.com/office/drawing/2014/main" id="{C88B2C02-4F32-42C4-836C-316D8D0A49CF}"/>
              </a:ext>
            </a:extLst>
          </p:cNvPr>
          <p:cNvSpPr/>
          <p:nvPr/>
        </p:nvSpPr>
        <p:spPr>
          <a:xfrm rot="17542449">
            <a:off x="2949737" y="3300189"/>
            <a:ext cx="571285" cy="565643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FF7876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19726084">
            <a:off x="2899028" y="3398973"/>
            <a:ext cx="81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Leader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95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2032000" y="1026160"/>
            <a:ext cx="8348198" cy="4799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1933092" y="1125052"/>
            <a:ext cx="8511388" cy="46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6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47624" y="1569568"/>
            <a:ext cx="610836" cy="311641"/>
            <a:chOff x="2728672" y="2543023"/>
            <a:chExt cx="610836" cy="311641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3276056" y="2543023"/>
              <a:ext cx="63452" cy="634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3101246" y="2597183"/>
              <a:ext cx="184102" cy="83553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/>
            <p:cNvSpPr/>
            <p:nvPr/>
          </p:nvSpPr>
          <p:spPr>
            <a:xfrm rot="19816045" flipH="1">
              <a:off x="3069110" y="2553022"/>
              <a:ext cx="257255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2749877" y="2798252"/>
              <a:ext cx="56412" cy="564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31" y="2738438"/>
              <a:ext cx="163444" cy="84977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 rot="20244873">
              <a:off x="2728672" y="2712334"/>
              <a:ext cx="254909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10698" y="1467568"/>
            <a:ext cx="580007" cy="296352"/>
            <a:chOff x="853282" y="999269"/>
            <a:chExt cx="458579" cy="234309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1268661" y="1011881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083" y="1033481"/>
              <a:ext cx="137668" cy="50178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 rot="19816045" flipH="1">
              <a:off x="1103313" y="999269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74657" y="119037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57" y="1144345"/>
              <a:ext cx="131605" cy="65342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자유형 2"/>
            <p:cNvSpPr/>
            <p:nvPr/>
          </p:nvSpPr>
          <p:spPr>
            <a:xfrm rot="20244873">
              <a:off x="853282" y="1110133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1609" y="2509518"/>
            <a:ext cx="3271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Thank you!</a:t>
            </a:r>
            <a:endParaRPr lang="en-US" altLang="ko-KR" sz="4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985760" y="4998720"/>
            <a:ext cx="227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Any question?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62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146</Words>
  <Application>Microsoft Office PowerPoint</Application>
  <PresentationFormat>사용자 지정</PresentationFormat>
  <Paragraphs>67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장건</cp:lastModifiedBy>
  <cp:revision>17</cp:revision>
  <dcterms:created xsi:type="dcterms:W3CDTF">2021-01-01T03:33:21Z</dcterms:created>
  <dcterms:modified xsi:type="dcterms:W3CDTF">2021-04-07T13:22:03Z</dcterms:modified>
</cp:coreProperties>
</file>