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 showGuides="1">
      <p:cViewPr varScale="1">
        <p:scale>
          <a:sx n="110" d="100"/>
          <a:sy n="110" d="100"/>
        </p:scale>
        <p:origin x="192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698944-4220-AF4E-B4E5-11CE15B47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Load &amp; stress testing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64F41E-6D4A-7E4B-94C7-DDA892D66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282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1CFC89-DA53-004E-9972-C5183BFC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manual load and stress testing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E3A86B-3111-1F44-81F8-486AE358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There are some problems with manual load &amp; stress testing, for example: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It’s needed to recruit a huge number of people for the concurrent load test. It costs a lot of money and frankly, not possible.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The tests won’t be uniform, people can’t do the same exact test in the exact same way.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It is hard to collect all the output data for each of the participants.</a:t>
            </a:r>
          </a:p>
          <a:p>
            <a:pPr algn="l" rtl="0"/>
            <a:r>
              <a:rPr lang="en-US" dirty="0"/>
              <a:t>This is why we use automatic load and stress tests.</a:t>
            </a:r>
          </a:p>
        </p:txBody>
      </p:sp>
    </p:spTree>
    <p:extLst>
      <p:ext uri="{BB962C8B-B14F-4D97-AF65-F5344CB8AC3E}">
        <p14:creationId xmlns:p14="http://schemas.microsoft.com/office/powerpoint/2010/main" val="39658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088CD-8741-4640-8595-40EB9E4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What is load test?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B5B7D-AF4E-9E47-91DF-9FC26ACD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Load test is a process of putting demand on a system and measuring the response.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In this test the analyst will test if the system functions correctly and </a:t>
            </a:r>
            <a:r>
              <a:rPr lang="en-US" b="1" dirty="0"/>
              <a:t>according to specs</a:t>
            </a:r>
            <a:r>
              <a:rPr lang="en-US" dirty="0"/>
              <a:t> under certain number of </a:t>
            </a:r>
            <a:r>
              <a:rPr lang="en-US" b="1" dirty="0"/>
              <a:t>concurrent</a:t>
            </a:r>
            <a:r>
              <a:rPr lang="en-US" dirty="0"/>
              <a:t> users that access the system (i.e. a website).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 output is statistics about the hardware and software performance its include: CPU, memory, disk IO of the physical server and response time, etc.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27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4E9682-9D9A-6646-9150-A0A2EF1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What is stress test?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B0BFAB-8489-E240-98CD-8EBF2FFD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" b="1" dirty="0"/>
              <a:t>Stress testing</a:t>
            </a:r>
            <a:r>
              <a:rPr lang="en" dirty="0"/>
              <a:t> (sometimes called </a:t>
            </a:r>
            <a:r>
              <a:rPr lang="en" b="1" dirty="0"/>
              <a:t>torture testing</a:t>
            </a:r>
            <a:r>
              <a:rPr lang="en" dirty="0"/>
              <a:t>) is a form of deliberately intense or thorough testing used to determine the stability of a given system or entity. It involves testing </a:t>
            </a:r>
            <a:r>
              <a:rPr lang="en" b="1" dirty="0"/>
              <a:t>beyond normal</a:t>
            </a:r>
            <a:r>
              <a:rPr lang="en" dirty="0"/>
              <a:t> operational capacity, often to a breaking point, in order to observe the results. Reasons can include:</a:t>
            </a:r>
          </a:p>
          <a:p>
            <a:pPr lvl="1" algn="l" rtl="0"/>
            <a:r>
              <a:rPr lang="en" dirty="0"/>
              <a:t>to determine breaking points or safe usage limits.</a:t>
            </a:r>
          </a:p>
          <a:p>
            <a:pPr lvl="1" algn="l" rtl="0"/>
            <a:r>
              <a:rPr lang="en" dirty="0"/>
              <a:t>to confirm mathematical model is accurate enough in predicting breaking points or safe usage limits.</a:t>
            </a:r>
          </a:p>
          <a:p>
            <a:pPr lvl="1" algn="l" rtl="0"/>
            <a:r>
              <a:rPr lang="en" dirty="0"/>
              <a:t>to confirm intended specifications are being met.</a:t>
            </a:r>
          </a:p>
          <a:p>
            <a:pPr lvl="1" algn="l" rtl="0"/>
            <a:r>
              <a:rPr lang="en" dirty="0"/>
              <a:t>to determine modes of failure (how exactly a system fails).</a:t>
            </a:r>
          </a:p>
          <a:p>
            <a:pPr lvl="1" algn="l" rtl="0"/>
            <a:r>
              <a:rPr lang="en" dirty="0"/>
              <a:t>to test stable operation of a part or system outside standard usage.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41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7F2F8-E448-0440-8A9B-5604C04C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JMeter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D6435B-317F-A74A-8D38-28CD17C7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We chose to use </a:t>
            </a:r>
            <a:r>
              <a:rPr lang="en-US" dirty="0" err="1"/>
              <a:t>Jmeter</a:t>
            </a:r>
            <a:r>
              <a:rPr lang="en-US" dirty="0"/>
              <a:t> for load and stress tests cause it’s relatively simple.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1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5307C8-3587-A74F-9126-64441A54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3401"/>
            <a:ext cx="9905998" cy="828317"/>
          </a:xfrm>
        </p:spPr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demo</a:t>
            </a:r>
            <a:endParaRPr lang="he-IL" dirty="0"/>
          </a:p>
        </p:txBody>
      </p:sp>
      <p:pic>
        <p:nvPicPr>
          <p:cNvPr id="5" name="מציין מיקום תוכן 4" descr="תמונה שמכילה צג, צילום מסך, מקורה, מסך&#10;&#10;התיאור נוצר באופן אוטומטי">
            <a:extLst>
              <a:ext uri="{FF2B5EF4-FFF2-40B4-BE49-F238E27FC236}">
                <a16:creationId xmlns:a16="http://schemas.microsoft.com/office/drawing/2014/main" id="{C2434BAB-0549-D24A-9BD3-A4584D57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022" y="1041718"/>
            <a:ext cx="8648608" cy="5405380"/>
          </a:xfrm>
        </p:spPr>
      </p:pic>
    </p:spTree>
    <p:extLst>
      <p:ext uri="{BB962C8B-B14F-4D97-AF65-F5344CB8AC3E}">
        <p14:creationId xmlns:p14="http://schemas.microsoft.com/office/powerpoint/2010/main" val="247814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5307C8-3587-A74F-9126-64441A54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3401"/>
            <a:ext cx="9905998" cy="828317"/>
          </a:xfrm>
        </p:spPr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demo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2434BAB-0549-D24A-9BD3-A4584D57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80022" y="1041718"/>
            <a:ext cx="8648608" cy="5405380"/>
          </a:xfrm>
        </p:spPr>
      </p:pic>
    </p:spTree>
    <p:extLst>
      <p:ext uri="{BB962C8B-B14F-4D97-AF65-F5344CB8AC3E}">
        <p14:creationId xmlns:p14="http://schemas.microsoft.com/office/powerpoint/2010/main" val="381160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60C98-9C99-5143-81EB-62011A6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cenarios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65FA1F-E594-6E48-9A94-B2A44CDB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We can use it for simulating lots of </a:t>
            </a:r>
            <a:r>
              <a:rPr lang="en-US" dirty="0" err="1"/>
              <a:t>purcheses</a:t>
            </a:r>
            <a:r>
              <a:rPr lang="en-US"/>
              <a:t>.</a:t>
            </a:r>
            <a:endParaRPr lang="en-US" dirty="0"/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Also for simultaneous logins.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dirty="0" err="1"/>
              <a:t>almose</a:t>
            </a:r>
            <a:r>
              <a:rPr lang="en-US" dirty="0"/>
              <a:t> every aspect of our website.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025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437</TotalTime>
  <Words>231</Words>
  <Application>Microsoft Macintosh PowerPoint</Application>
  <PresentationFormat>מסך רחב</PresentationFormat>
  <Paragraphs>26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Tw Cen MT</vt:lpstr>
      <vt:lpstr>מעגל</vt:lpstr>
      <vt:lpstr>Load &amp; stress testing</vt:lpstr>
      <vt:lpstr>Problems with manual load and stress testing</vt:lpstr>
      <vt:lpstr>What is load test?</vt:lpstr>
      <vt:lpstr>What is stress test?</vt:lpstr>
      <vt:lpstr>JMeter</vt:lpstr>
      <vt:lpstr>demo</vt:lpstr>
      <vt:lpstr>demo</vt:lpstr>
      <vt:lpstr>Usecase 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&amp; load testing</dc:title>
  <dc:creator>רועי אש</dc:creator>
  <cp:lastModifiedBy>רועי אש</cp:lastModifiedBy>
  <cp:revision>33</cp:revision>
  <dcterms:created xsi:type="dcterms:W3CDTF">2019-06-04T12:34:43Z</dcterms:created>
  <dcterms:modified xsi:type="dcterms:W3CDTF">2019-06-04T19:53:03Z</dcterms:modified>
</cp:coreProperties>
</file>