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5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em Hashahar" initials="RH" lastIdx="1" clrIdx="0">
    <p:extLst>
      <p:ext uri="{19B8F6BF-5375-455C-9EA6-DF929625EA0E}">
        <p15:presenceInfo xmlns:p15="http://schemas.microsoft.com/office/powerpoint/2012/main" userId="Rotem Hasha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04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13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CC8D-C819-4717-8FDA-DAFA9F8796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bitrix24.com/?utm_source=capterra&amp;utm_medium=cpc&amp;utm_campaign=en_capterra_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9D8-42F5-438E-81F4-455BE52A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427831"/>
            <a:ext cx="8867775" cy="1600994"/>
          </a:xfrm>
        </p:spPr>
        <p:txBody>
          <a:bodyPr anchor="ctr"/>
          <a:lstStyle/>
          <a:p>
            <a:pPr algn="ctr"/>
            <a:r>
              <a:rPr lang="en-US" sz="8800" dirty="0"/>
              <a:t>         </a:t>
            </a:r>
            <a:r>
              <a:rPr lang="he-IL" sz="4800" dirty="0"/>
              <a:t>מערכת לניהול הפרויקט</a:t>
            </a:r>
            <a:endParaRPr lang="en-US" sz="8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9B3C6-BDEC-4EC1-81C8-4C9A6A083A6D}"/>
              </a:ext>
            </a:extLst>
          </p:cNvPr>
          <p:cNvSpPr txBox="1">
            <a:spLocks/>
          </p:cNvSpPr>
          <p:nvPr/>
        </p:nvSpPr>
        <p:spPr>
          <a:xfrm>
            <a:off x="677334" y="2200275"/>
            <a:ext cx="8596668" cy="3841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he-IL" sz="2400" dirty="0"/>
              <a:t>אנחנו בחרנו לנהל את הפרויקט שלנו באמצעות הפלטפורמה </a:t>
            </a:r>
            <a:r>
              <a:rPr lang="en-US" sz="2400" dirty="0" err="1"/>
              <a:t>Bitrix</a:t>
            </a:r>
            <a:r>
              <a:rPr lang="en-US" sz="2400" dirty="0"/>
              <a:t> 24</a:t>
            </a:r>
            <a:r>
              <a:rPr lang="he-IL" sz="2400" dirty="0"/>
              <a:t>.</a:t>
            </a:r>
            <a:br>
              <a:rPr lang="en-US" sz="2400" dirty="0"/>
            </a:br>
            <a:r>
              <a:rPr lang="he-IL" sz="2400" dirty="0"/>
              <a:t>קישור: </a:t>
            </a:r>
            <a:r>
              <a:rPr lang="en-US" sz="2400" dirty="0">
                <a:hlinkClick r:id="rId2"/>
              </a:rPr>
              <a:t>bitrix24</a:t>
            </a:r>
            <a:endParaRPr lang="he-IL" sz="2400" dirty="0"/>
          </a:p>
          <a:p>
            <a:pPr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1C57E-76C5-4F12-BDB4-18585DA0B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38550"/>
            <a:ext cx="3903132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0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D931B1-0F8E-45A1-A0C8-7CEBFD2A77EB}"/>
              </a:ext>
            </a:extLst>
          </p:cNvPr>
          <p:cNvSpPr/>
          <p:nvPr/>
        </p:nvSpPr>
        <p:spPr>
          <a:xfrm>
            <a:off x="10248900" y="3638550"/>
            <a:ext cx="1562100" cy="162877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4734"/>
            <a:ext cx="7766936" cy="1646302"/>
          </a:xfrm>
        </p:spPr>
        <p:txBody>
          <a:bodyPr/>
          <a:lstStyle/>
          <a:p>
            <a:r>
              <a:rPr lang="he-IL" dirty="0"/>
              <a:t>מעקב אחרי התקדמות הגרסה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0DD8A-2A97-4164-A04F-A6C49EC9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7" y="1336557"/>
            <a:ext cx="4378564" cy="3597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1EBAF-C2AF-498F-88BA-6DC0A47F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4" y="1841036"/>
            <a:ext cx="6696075" cy="43243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8035F-BF90-4F4C-BD98-2AFE5F6F0F33}"/>
              </a:ext>
            </a:extLst>
          </p:cNvPr>
          <p:cNvCxnSpPr/>
          <p:nvPr/>
        </p:nvCxnSpPr>
        <p:spPr>
          <a:xfrm flipV="1">
            <a:off x="9534525" y="4295775"/>
            <a:ext cx="781050" cy="352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B4427C2-D1E5-40C8-8A58-8A3C1D57821C}"/>
              </a:ext>
            </a:extLst>
          </p:cNvPr>
          <p:cNvSpPr/>
          <p:nvPr/>
        </p:nvSpPr>
        <p:spPr>
          <a:xfrm>
            <a:off x="1323975" y="3829050"/>
            <a:ext cx="2362200" cy="2181225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A6DB3-8C81-4C46-8509-1612649A78E5}"/>
              </a:ext>
            </a:extLst>
          </p:cNvPr>
          <p:cNvSpPr txBox="1"/>
          <p:nvPr/>
        </p:nvSpPr>
        <p:spPr>
          <a:xfrm>
            <a:off x="1714498" y="4195286"/>
            <a:ext cx="1647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ניתן להוסיף לוחות נוספים לסידור המשימות לפי קטגוריות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2359"/>
            <a:ext cx="7766936" cy="1646302"/>
          </a:xfrm>
        </p:spPr>
        <p:txBody>
          <a:bodyPr/>
          <a:lstStyle/>
          <a:p>
            <a:r>
              <a:rPr lang="he-IL" dirty="0"/>
              <a:t>מיפוי בין דרישות, קוד ובדיקות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401FB-EFCE-4963-B50C-2F0A1765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" y="2108105"/>
            <a:ext cx="7696596" cy="3670489"/>
          </a:xfrm>
          <a:prstGeom prst="rect">
            <a:avLst/>
          </a:prstGeom>
        </p:spPr>
      </p:pic>
      <p:sp>
        <p:nvSpPr>
          <p:cNvPr id="3" name="Flowchart: Sequential Access Storage 2">
            <a:extLst>
              <a:ext uri="{FF2B5EF4-FFF2-40B4-BE49-F238E27FC236}">
                <a16:creationId xmlns:a16="http://schemas.microsoft.com/office/drawing/2014/main" id="{DB5B82E0-50B0-41C5-9894-25169BF0E4B0}"/>
              </a:ext>
            </a:extLst>
          </p:cNvPr>
          <p:cNvSpPr/>
          <p:nvPr/>
        </p:nvSpPr>
        <p:spPr>
          <a:xfrm>
            <a:off x="476250" y="5095875"/>
            <a:ext cx="2733675" cy="12763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BD257-504B-4AF0-9127-B37380421C05}"/>
              </a:ext>
            </a:extLst>
          </p:cNvPr>
          <p:cNvSpPr txBox="1"/>
          <p:nvPr/>
        </p:nvSpPr>
        <p:spPr>
          <a:xfrm>
            <a:off x="914400" y="5400675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dirty="0"/>
              <a:t>בהינתן קוד נוסיף עמודה רלוונטית המתייחסת ל </a:t>
            </a:r>
            <a:r>
              <a:rPr lang="en-US" sz="1200" b="1" dirty="0"/>
              <a:t>path</a:t>
            </a:r>
            <a:r>
              <a:rPr lang="he-IL" sz="1200" b="1" dirty="0"/>
              <a:t> המתאים בקוד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1215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428625"/>
            <a:ext cx="7766936" cy="983786"/>
          </a:xfrm>
        </p:spPr>
        <p:txBody>
          <a:bodyPr/>
          <a:lstStyle/>
          <a:p>
            <a:r>
              <a:rPr lang="he-IL" dirty="0"/>
              <a:t>הגדרת משימות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94C42-0649-429D-BCFC-76E5DCFC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733550"/>
            <a:ext cx="785518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428625"/>
            <a:ext cx="7766936" cy="983786"/>
          </a:xfrm>
        </p:spPr>
        <p:txBody>
          <a:bodyPr/>
          <a:lstStyle/>
          <a:p>
            <a:r>
              <a:rPr lang="he-IL" dirty="0"/>
              <a:t>הגדרת משימות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C5E01-2B5A-4DA2-A14C-737B229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787989"/>
            <a:ext cx="8273879" cy="38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42" y="413809"/>
            <a:ext cx="7766936" cy="1024466"/>
          </a:xfrm>
        </p:spPr>
        <p:txBody>
          <a:bodyPr/>
          <a:lstStyle/>
          <a:p>
            <a:r>
              <a:rPr lang="he-IL" dirty="0" err="1"/>
              <a:t>תיעדוף</a:t>
            </a:r>
            <a:r>
              <a:rPr lang="he-IL" dirty="0"/>
              <a:t> ותזמון משימות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209F0-9C56-4BE6-89FF-84ECE28C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5" y="1682630"/>
            <a:ext cx="8738049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42" y="413809"/>
            <a:ext cx="7766936" cy="1024466"/>
          </a:xfrm>
        </p:spPr>
        <p:txBody>
          <a:bodyPr/>
          <a:lstStyle/>
          <a:p>
            <a:r>
              <a:rPr lang="he-IL" dirty="0" err="1"/>
              <a:t>תיעדוף</a:t>
            </a:r>
            <a:r>
              <a:rPr lang="he-IL" dirty="0"/>
              <a:t> ותזמון משימות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2E841-C5FC-4F0A-AF79-5B3D655E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" y="1438275"/>
            <a:ext cx="8668195" cy="47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317" y="238125"/>
            <a:ext cx="7766936" cy="1098086"/>
          </a:xfrm>
        </p:spPr>
        <p:txBody>
          <a:bodyPr/>
          <a:lstStyle/>
          <a:p>
            <a:r>
              <a:rPr lang="he-IL" dirty="0"/>
              <a:t>ניהול הצוות וחלוקת משימות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B2216-CACA-4552-83FF-DF28101A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52" y="1571529"/>
            <a:ext cx="7601001" cy="37149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C396E-0F67-4D46-994F-BBA30AE49434}"/>
              </a:ext>
            </a:extLst>
          </p:cNvPr>
          <p:cNvCxnSpPr/>
          <p:nvPr/>
        </p:nvCxnSpPr>
        <p:spPr>
          <a:xfrm flipV="1">
            <a:off x="1123950" y="4210050"/>
            <a:ext cx="923925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317" y="238125"/>
            <a:ext cx="7766936" cy="1098086"/>
          </a:xfrm>
        </p:spPr>
        <p:txBody>
          <a:bodyPr/>
          <a:lstStyle/>
          <a:p>
            <a:r>
              <a:rPr lang="he-IL" dirty="0"/>
              <a:t>ניהול הצוות וחלוקת משימות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753F9-1883-4FB0-815B-E4DFD59F6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8" y="1457219"/>
            <a:ext cx="9011113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317" y="238125"/>
            <a:ext cx="7766936" cy="1098086"/>
          </a:xfrm>
        </p:spPr>
        <p:txBody>
          <a:bodyPr/>
          <a:lstStyle/>
          <a:p>
            <a:r>
              <a:rPr lang="he-IL" dirty="0"/>
              <a:t>ניהול הצוות וחלוקת משימות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BA4D5-903A-44D7-A89E-A8E61011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5925"/>
            <a:ext cx="4876801" cy="427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C45BC-AC0F-459A-A5B3-2E9B50087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4" y="1781174"/>
            <a:ext cx="5347282" cy="39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4734"/>
            <a:ext cx="7766936" cy="1646302"/>
          </a:xfrm>
        </p:spPr>
        <p:txBody>
          <a:bodyPr/>
          <a:lstStyle/>
          <a:p>
            <a:r>
              <a:rPr lang="he-IL" dirty="0"/>
              <a:t>מעקב אחרי התקדמות הגרסה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55EC6-B5D1-4FAA-8614-3ABBD944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5" y="1095213"/>
            <a:ext cx="5216776" cy="3143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C005DE-51E5-427E-B3B9-5017D6BEA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3700785"/>
            <a:ext cx="6737572" cy="28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3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69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       מערכת לניהול הפרויקט</vt:lpstr>
      <vt:lpstr>הגדרת משימות</vt:lpstr>
      <vt:lpstr>הגדרת משימות</vt:lpstr>
      <vt:lpstr>תיעדוף ותזמון משימות</vt:lpstr>
      <vt:lpstr>תיעדוף ותזמון משימות</vt:lpstr>
      <vt:lpstr>ניהול הצוות וחלוקת משימות</vt:lpstr>
      <vt:lpstr>ניהול הצוות וחלוקת משימות</vt:lpstr>
      <vt:lpstr>ניהול הצוות וחלוקת משימות</vt:lpstr>
      <vt:lpstr>מעקב אחרי התקדמות הגרסה</vt:lpstr>
      <vt:lpstr>מעקב אחרי התקדמות הגרסה</vt:lpstr>
      <vt:lpstr>מיפוי בין דרישות, קוד ובדיקות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לניהול הפרויקט</dc:title>
  <dc:creator>Rotem Hashahar</dc:creator>
  <cp:lastModifiedBy>Rotem Hashahar</cp:lastModifiedBy>
  <cp:revision>9</cp:revision>
  <dcterms:created xsi:type="dcterms:W3CDTF">2019-03-09T17:55:17Z</dcterms:created>
  <dcterms:modified xsi:type="dcterms:W3CDTF">2019-03-10T08:21:30Z</dcterms:modified>
</cp:coreProperties>
</file>