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Arv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Nuni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NunitoLight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Light-italic.fntdata"/><Relationship Id="rId25" Type="http://schemas.openxmlformats.org/officeDocument/2006/relationships/font" Target="fonts/NunitoLight-bold.fntdata"/><Relationship Id="rId27" Type="http://schemas.openxmlformats.org/officeDocument/2006/relationships/font" Target="fonts/Nuni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Arvo-bold.fntdata"/><Relationship Id="rId16" Type="http://schemas.openxmlformats.org/officeDocument/2006/relationships/font" Target="fonts/Arvo-regular.fntdata"/><Relationship Id="rId19" Type="http://schemas.openxmlformats.org/officeDocument/2006/relationships/font" Target="fonts/Arvo-boldItalic.fntdata"/><Relationship Id="rId18" Type="http://schemas.openxmlformats.org/officeDocument/2006/relationships/font" Target="fonts/Ar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922566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922566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9225663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19225663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0c8e91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0c8e91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9225663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19225663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192256635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192256635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192256635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192256635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/>
          <p:nvPr/>
        </p:nvSpPr>
        <p:spPr>
          <a:xfrm flipH="1">
            <a:off x="7848750" y="540000"/>
            <a:ext cx="399900" cy="28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481927" y="648250"/>
            <a:ext cx="4073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164300" y="2430550"/>
            <a:ext cx="23916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711875" y="981300"/>
            <a:ext cx="3180900" cy="318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-1924426" y="-2860825"/>
            <a:ext cx="6151800" cy="615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1859375" y="1406100"/>
            <a:ext cx="2076600" cy="207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2642000" y="1988750"/>
            <a:ext cx="5841000" cy="7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642000" y="2748350"/>
            <a:ext cx="5841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4123456" y="729728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4477325" y="1830288"/>
            <a:ext cx="6918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4477624" y="2926219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4130024" y="4021623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-1898225" y="-718525"/>
            <a:ext cx="6778200" cy="6778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15225" y="2098650"/>
            <a:ext cx="1880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695F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0" name="Google Shape;60;p13"/>
          <p:cNvSpPr txBox="1"/>
          <p:nvPr>
            <p:ph idx="5" type="ctrTitle"/>
          </p:nvPr>
        </p:nvSpPr>
        <p:spPr>
          <a:xfrm>
            <a:off x="5041900" y="439000"/>
            <a:ext cx="1497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041902" y="888375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6" type="ctrTitle"/>
          </p:nvPr>
        </p:nvSpPr>
        <p:spPr>
          <a:xfrm>
            <a:off x="5397400" y="155325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7" type="subTitle"/>
          </p:nvPr>
        </p:nvSpPr>
        <p:spPr>
          <a:xfrm>
            <a:off x="5397393" y="2002627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idx="8" type="ctrTitle"/>
          </p:nvPr>
        </p:nvSpPr>
        <p:spPr>
          <a:xfrm>
            <a:off x="5397402" y="263480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9" type="subTitle"/>
          </p:nvPr>
        </p:nvSpPr>
        <p:spPr>
          <a:xfrm>
            <a:off x="5397393" y="3084175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3" type="ctrTitle"/>
          </p:nvPr>
        </p:nvSpPr>
        <p:spPr>
          <a:xfrm>
            <a:off x="5041900" y="3753775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4" type="subTitle"/>
          </p:nvPr>
        </p:nvSpPr>
        <p:spPr>
          <a:xfrm>
            <a:off x="5041902" y="4203149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15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8223356" y="-2329575"/>
            <a:ext cx="5024100" cy="5024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0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3629025" y="-230925"/>
            <a:ext cx="6277125" cy="5605200"/>
            <a:chOff x="3629025" y="-230925"/>
            <a:chExt cx="6277125" cy="5605200"/>
          </a:xfrm>
        </p:grpSpPr>
        <p:sp>
          <p:nvSpPr>
            <p:cNvPr id="72" name="Google Shape;72;p14"/>
            <p:cNvSpPr/>
            <p:nvPr/>
          </p:nvSpPr>
          <p:spPr>
            <a:xfrm rot="10800000">
              <a:off x="3629025" y="1900975"/>
              <a:ext cx="819300" cy="695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162800" y="-13550"/>
              <a:ext cx="1981200" cy="515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300650" y="-230925"/>
              <a:ext cx="5605500" cy="560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4705350" y="1954400"/>
            <a:ext cx="3365700" cy="12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4734275" y="3166375"/>
            <a:ext cx="3336600" cy="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655230" y="3213630"/>
            <a:ext cx="1201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2" type="subTitle"/>
          </p:nvPr>
        </p:nvSpPr>
        <p:spPr>
          <a:xfrm>
            <a:off x="4093986" y="3213625"/>
            <a:ext cx="1202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ctrTitle"/>
          </p:nvPr>
        </p:nvSpPr>
        <p:spPr>
          <a:xfrm>
            <a:off x="3161925" y="1216950"/>
            <a:ext cx="1634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6030952" y="1216950"/>
            <a:ext cx="1634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5514080" y="3213630"/>
            <a:ext cx="1201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965908" y="3213625"/>
            <a:ext cx="1202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ctrTitle"/>
          </p:nvPr>
        </p:nvSpPr>
        <p:spPr>
          <a:xfrm>
            <a:off x="2399030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4093986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ctrTitle"/>
          </p:nvPr>
        </p:nvSpPr>
        <p:spPr>
          <a:xfrm>
            <a:off x="5257880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ctrTitle"/>
          </p:nvPr>
        </p:nvSpPr>
        <p:spPr>
          <a:xfrm>
            <a:off x="6966008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 flipH="1">
            <a:off x="7005375" y="2098650"/>
            <a:ext cx="1518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18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925800" y="1469250"/>
            <a:ext cx="1614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925800" y="2830227"/>
            <a:ext cx="1614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925800" y="4394550"/>
            <a:ext cx="1614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4" type="title"/>
          </p:nvPr>
        </p:nvSpPr>
        <p:spPr>
          <a:xfrm>
            <a:off x="1129450" y="1163801"/>
            <a:ext cx="12069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hasCustomPrompt="1" idx="5" type="title"/>
          </p:nvPr>
        </p:nvSpPr>
        <p:spPr>
          <a:xfrm>
            <a:off x="1129450" y="2537370"/>
            <a:ext cx="12069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hasCustomPrompt="1" idx="6" type="title"/>
          </p:nvPr>
        </p:nvSpPr>
        <p:spPr>
          <a:xfrm>
            <a:off x="1129450" y="4118890"/>
            <a:ext cx="12069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2617800" y="2959450"/>
            <a:ext cx="18180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7"/>
          <p:cNvSpPr txBox="1"/>
          <p:nvPr>
            <p:ph idx="2" type="subTitle"/>
          </p:nvPr>
        </p:nvSpPr>
        <p:spPr>
          <a:xfrm>
            <a:off x="4590572" y="2959450"/>
            <a:ext cx="18180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2624725" y="2750275"/>
            <a:ext cx="1818000" cy="22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3" type="ctrTitle"/>
          </p:nvPr>
        </p:nvSpPr>
        <p:spPr>
          <a:xfrm>
            <a:off x="4597449" y="2750275"/>
            <a:ext cx="1818000" cy="22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6567050" y="2959450"/>
            <a:ext cx="18180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ctrTitle"/>
          </p:nvPr>
        </p:nvSpPr>
        <p:spPr>
          <a:xfrm>
            <a:off x="6573925" y="2750275"/>
            <a:ext cx="1818000" cy="22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6" type="ctrTitle"/>
          </p:nvPr>
        </p:nvSpPr>
        <p:spPr>
          <a:xfrm>
            <a:off x="615225" y="2098650"/>
            <a:ext cx="1975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2372175" y="1803515"/>
            <a:ext cx="1881300" cy="17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372075" y="2044774"/>
            <a:ext cx="1881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8"/>
          <p:cNvSpPr txBox="1"/>
          <p:nvPr>
            <p:ph idx="2" type="ctrTitle"/>
          </p:nvPr>
        </p:nvSpPr>
        <p:spPr>
          <a:xfrm>
            <a:off x="4483612" y="1804267"/>
            <a:ext cx="1880700" cy="17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3" type="subTitle"/>
          </p:nvPr>
        </p:nvSpPr>
        <p:spPr>
          <a:xfrm>
            <a:off x="4483275" y="2046118"/>
            <a:ext cx="1881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8"/>
          <p:cNvSpPr txBox="1"/>
          <p:nvPr>
            <p:ph idx="4" type="ctrTitle"/>
          </p:nvPr>
        </p:nvSpPr>
        <p:spPr>
          <a:xfrm>
            <a:off x="6493900" y="1803525"/>
            <a:ext cx="1930200" cy="17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5" type="subTitle"/>
          </p:nvPr>
        </p:nvSpPr>
        <p:spPr>
          <a:xfrm>
            <a:off x="6518275" y="2044774"/>
            <a:ext cx="1881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8"/>
          <p:cNvSpPr txBox="1"/>
          <p:nvPr>
            <p:ph idx="6" type="ctrTitle"/>
          </p:nvPr>
        </p:nvSpPr>
        <p:spPr>
          <a:xfrm>
            <a:off x="2373071" y="3817025"/>
            <a:ext cx="1880400" cy="17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7" type="subTitle"/>
          </p:nvPr>
        </p:nvSpPr>
        <p:spPr>
          <a:xfrm>
            <a:off x="2372775" y="4062579"/>
            <a:ext cx="1881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8" type="ctrTitle"/>
          </p:nvPr>
        </p:nvSpPr>
        <p:spPr>
          <a:xfrm>
            <a:off x="4484116" y="3817775"/>
            <a:ext cx="1880700" cy="17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9" type="subTitle"/>
          </p:nvPr>
        </p:nvSpPr>
        <p:spPr>
          <a:xfrm>
            <a:off x="4483975" y="4063926"/>
            <a:ext cx="1881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13" type="ctrTitle"/>
          </p:nvPr>
        </p:nvSpPr>
        <p:spPr>
          <a:xfrm>
            <a:off x="6518274" y="3817026"/>
            <a:ext cx="1881300" cy="17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4" type="subTitle"/>
          </p:nvPr>
        </p:nvSpPr>
        <p:spPr>
          <a:xfrm>
            <a:off x="6518975" y="4062579"/>
            <a:ext cx="1881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15" type="ctrTitle"/>
          </p:nvPr>
        </p:nvSpPr>
        <p:spPr>
          <a:xfrm>
            <a:off x="615225" y="2098650"/>
            <a:ext cx="143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3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2823725" y="1850875"/>
            <a:ext cx="170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2767625" y="4016800"/>
            <a:ext cx="18180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3" type="ctrTitle"/>
          </p:nvPr>
        </p:nvSpPr>
        <p:spPr>
          <a:xfrm>
            <a:off x="2675975" y="1530200"/>
            <a:ext cx="2001300" cy="279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4" type="ctrTitle"/>
          </p:nvPr>
        </p:nvSpPr>
        <p:spPr>
          <a:xfrm>
            <a:off x="2675975" y="3697700"/>
            <a:ext cx="2001300" cy="279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5" type="subTitle"/>
          </p:nvPr>
        </p:nvSpPr>
        <p:spPr>
          <a:xfrm>
            <a:off x="6135850" y="1850875"/>
            <a:ext cx="170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6" type="ctrTitle"/>
          </p:nvPr>
        </p:nvSpPr>
        <p:spPr>
          <a:xfrm>
            <a:off x="5995002" y="1530200"/>
            <a:ext cx="2001300" cy="279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7" type="subTitle"/>
          </p:nvPr>
        </p:nvSpPr>
        <p:spPr>
          <a:xfrm>
            <a:off x="6135846" y="4016800"/>
            <a:ext cx="170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8" type="ctrTitle"/>
          </p:nvPr>
        </p:nvSpPr>
        <p:spPr>
          <a:xfrm>
            <a:off x="5995000" y="3697699"/>
            <a:ext cx="2001300" cy="279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615225" y="2098650"/>
            <a:ext cx="1404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7042850" y="-2251000"/>
            <a:ext cx="3511800" cy="351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749550" y="-2284675"/>
            <a:ext cx="6122400" cy="6122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910175" y="1356825"/>
            <a:ext cx="24057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157875" y="541750"/>
            <a:ext cx="1158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615225" y="2098650"/>
            <a:ext cx="2023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3631838" y="981813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subTitle"/>
          </p:nvPr>
        </p:nvSpPr>
        <p:spPr>
          <a:xfrm>
            <a:off x="3631838" y="2315460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ctrTitle"/>
          </p:nvPr>
        </p:nvSpPr>
        <p:spPr>
          <a:xfrm>
            <a:off x="3631750" y="789263"/>
            <a:ext cx="18804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4" type="ctrTitle"/>
          </p:nvPr>
        </p:nvSpPr>
        <p:spPr>
          <a:xfrm>
            <a:off x="3631750" y="2120560"/>
            <a:ext cx="18804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5" type="subTitle"/>
          </p:nvPr>
        </p:nvSpPr>
        <p:spPr>
          <a:xfrm>
            <a:off x="3631838" y="3642897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21"/>
          <p:cNvSpPr txBox="1"/>
          <p:nvPr>
            <p:ph idx="6" type="ctrTitle"/>
          </p:nvPr>
        </p:nvSpPr>
        <p:spPr>
          <a:xfrm>
            <a:off x="3631750" y="3454200"/>
            <a:ext cx="18804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40" name="Google Shape;140;p21"/>
          <p:cNvSpPr/>
          <p:nvPr/>
        </p:nvSpPr>
        <p:spPr>
          <a:xfrm>
            <a:off x="6417775" y="2518925"/>
            <a:ext cx="3774300" cy="3774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3_2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>
            <a:off x="3417825" y="572475"/>
            <a:ext cx="4098300" cy="4098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2668057" y="2320068"/>
            <a:ext cx="160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2" type="subTitle"/>
          </p:nvPr>
        </p:nvSpPr>
        <p:spPr>
          <a:xfrm>
            <a:off x="4663825" y="2349841"/>
            <a:ext cx="160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3" type="ctrTitle"/>
          </p:nvPr>
        </p:nvSpPr>
        <p:spPr>
          <a:xfrm>
            <a:off x="2681400" y="2126375"/>
            <a:ext cx="15795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4" type="ctrTitle"/>
          </p:nvPr>
        </p:nvSpPr>
        <p:spPr>
          <a:xfrm>
            <a:off x="4677175" y="2126375"/>
            <a:ext cx="15795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5" type="subTitle"/>
          </p:nvPr>
        </p:nvSpPr>
        <p:spPr>
          <a:xfrm>
            <a:off x="6693176" y="2349841"/>
            <a:ext cx="1579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6" type="ctrTitle"/>
          </p:nvPr>
        </p:nvSpPr>
        <p:spPr>
          <a:xfrm>
            <a:off x="6693175" y="2126375"/>
            <a:ext cx="1579500" cy="18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50" name="Google Shape;150;p22"/>
          <p:cNvSpPr/>
          <p:nvPr/>
        </p:nvSpPr>
        <p:spPr>
          <a:xfrm>
            <a:off x="-3376950" y="2518925"/>
            <a:ext cx="3774300" cy="3774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3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3"/>
          <p:cNvSpPr/>
          <p:nvPr/>
        </p:nvSpPr>
        <p:spPr>
          <a:xfrm flipH="1">
            <a:off x="7848750" y="827025"/>
            <a:ext cx="399900" cy="198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type="ctrTitle"/>
          </p:nvPr>
        </p:nvSpPr>
        <p:spPr>
          <a:xfrm>
            <a:off x="5440793" y="481850"/>
            <a:ext cx="3080100" cy="11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5236618" y="1583650"/>
            <a:ext cx="32844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>
            <a:off x="1057925" y="787650"/>
            <a:ext cx="3977100" cy="397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list 4">
  <p:cSld name="CUSTOM_8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-1777950" y="3657675"/>
            <a:ext cx="4238400" cy="4238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535375" y="1561522"/>
            <a:ext cx="5653500" cy="238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18250" y="1886725"/>
            <a:ext cx="5308200" cy="17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chemeClr val="dk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chemeClr val="dk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chemeClr val="dk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type="ctrTitle"/>
          </p:nvPr>
        </p:nvSpPr>
        <p:spPr>
          <a:xfrm flipH="1">
            <a:off x="6558375" y="2098650"/>
            <a:ext cx="1965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18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50350" y="540100"/>
            <a:ext cx="5473500" cy="4063500"/>
          </a:xfrm>
          <a:prstGeom prst="roundRect">
            <a:avLst>
              <a:gd fmla="val 1183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001575" y="540000"/>
            <a:ext cx="5427900" cy="4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 sz="10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 sz="1000">
                <a:solidFill>
                  <a:schemeClr val="dk2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■"/>
              <a:defRPr>
                <a:solidFill>
                  <a:schemeClr val="dk2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>
                <a:solidFill>
                  <a:schemeClr val="dk2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>
                <a:solidFill>
                  <a:schemeClr val="dk2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■"/>
              <a:defRPr>
                <a:solidFill>
                  <a:schemeClr val="dk2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>
                <a:solidFill>
                  <a:schemeClr val="dk2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>
                <a:solidFill>
                  <a:schemeClr val="dk2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ontserra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615225" y="2098650"/>
            <a:ext cx="2243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164000" y="-933100"/>
            <a:ext cx="4289400" cy="428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146975" y="3781507"/>
            <a:ext cx="29880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5"/>
          <p:cNvSpPr txBox="1"/>
          <p:nvPr>
            <p:ph idx="2" type="ctrTitle"/>
          </p:nvPr>
        </p:nvSpPr>
        <p:spPr>
          <a:xfrm>
            <a:off x="2515696" y="46447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538650" y="3780774"/>
            <a:ext cx="29880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538646" y="46447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615225" y="2100900"/>
            <a:ext cx="167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615225" y="2682325"/>
            <a:ext cx="4209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7"/>
          <p:cNvSpPr txBox="1"/>
          <p:nvPr>
            <p:ph type="ctrTitle"/>
          </p:nvPr>
        </p:nvSpPr>
        <p:spPr>
          <a:xfrm>
            <a:off x="615225" y="2000125"/>
            <a:ext cx="40968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5348099" y="-3023625"/>
            <a:ext cx="6151800" cy="6151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3954425" y="-3976925"/>
            <a:ext cx="7810800" cy="7810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1711750" y="1309625"/>
            <a:ext cx="2524200" cy="25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ctrTitle"/>
          </p:nvPr>
        </p:nvSpPr>
        <p:spPr>
          <a:xfrm>
            <a:off x="2718725" y="1641450"/>
            <a:ext cx="49257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1447500" y="-2100975"/>
            <a:ext cx="5024100" cy="5024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1101025" y="1002650"/>
            <a:ext cx="2297700" cy="229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ctrTitle"/>
          </p:nvPr>
        </p:nvSpPr>
        <p:spPr>
          <a:xfrm>
            <a:off x="1737650" y="520150"/>
            <a:ext cx="434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76600" y="2574250"/>
            <a:ext cx="3141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652050"/>
            <a:ext cx="3839400" cy="383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ctrTitle"/>
          </p:nvPr>
        </p:nvSpPr>
        <p:spPr>
          <a:xfrm>
            <a:off x="4673550" y="1426800"/>
            <a:ext cx="3636300" cy="22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6164300" y="2430550"/>
            <a:ext cx="23916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Ashraf Al Jabari</a:t>
            </a:r>
            <a:endParaRPr/>
          </a:p>
        </p:txBody>
      </p:sp>
      <p:sp>
        <p:nvSpPr>
          <p:cNvPr id="168" name="Google Shape;168;p26"/>
          <p:cNvSpPr txBox="1"/>
          <p:nvPr>
            <p:ph type="ctrTitle"/>
          </p:nvPr>
        </p:nvSpPr>
        <p:spPr>
          <a:xfrm>
            <a:off x="4481927" y="648250"/>
            <a:ext cx="4073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Mal3abak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4906" l="0" r="0" t="4897"/>
          <a:stretch/>
        </p:blipFill>
        <p:spPr>
          <a:xfrm>
            <a:off x="772450" y="395825"/>
            <a:ext cx="5805924" cy="440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7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7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5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4483024" y="1705849"/>
            <a:ext cx="663900" cy="66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4483024" y="2781492"/>
            <a:ext cx="663900" cy="66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4143675" y="3896684"/>
            <a:ext cx="663900" cy="66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137100" y="604764"/>
            <a:ext cx="663900" cy="66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6" type="ctrTitle"/>
          </p:nvPr>
        </p:nvSpPr>
        <p:spPr>
          <a:xfrm>
            <a:off x="5397400" y="170585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Why ?</a:t>
            </a:r>
            <a:endParaRPr b="1" sz="2000"/>
          </a:p>
        </p:txBody>
      </p:sp>
      <p:sp>
        <p:nvSpPr>
          <p:cNvPr id="182" name="Google Shape;182;p27"/>
          <p:cNvSpPr txBox="1"/>
          <p:nvPr>
            <p:ph idx="5" type="ctrTitle"/>
          </p:nvPr>
        </p:nvSpPr>
        <p:spPr>
          <a:xfrm>
            <a:off x="5041900" y="647825"/>
            <a:ext cx="1969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Introduction</a:t>
            </a:r>
            <a:endParaRPr b="1" sz="2000"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4123456" y="729728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" name="Google Shape;184;p27"/>
          <p:cNvSpPr txBox="1"/>
          <p:nvPr>
            <p:ph idx="8" type="ctrTitle"/>
          </p:nvPr>
        </p:nvSpPr>
        <p:spPr>
          <a:xfrm>
            <a:off x="5397400" y="2844325"/>
            <a:ext cx="294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Used Technologies</a:t>
            </a:r>
            <a:endParaRPr b="1" sz="2100"/>
          </a:p>
        </p:txBody>
      </p:sp>
      <p:sp>
        <p:nvSpPr>
          <p:cNvPr id="185" name="Google Shape;185;p27"/>
          <p:cNvSpPr txBox="1"/>
          <p:nvPr>
            <p:ph idx="13" type="ctrTitle"/>
          </p:nvPr>
        </p:nvSpPr>
        <p:spPr>
          <a:xfrm>
            <a:off x="5041900" y="3981700"/>
            <a:ext cx="308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Future Work</a:t>
            </a:r>
            <a:endParaRPr b="1" sz="2000"/>
          </a:p>
        </p:txBody>
      </p:sp>
      <p:sp>
        <p:nvSpPr>
          <p:cNvPr id="186" name="Google Shape;186;p27"/>
          <p:cNvSpPr txBox="1"/>
          <p:nvPr>
            <p:ph idx="2" type="title"/>
          </p:nvPr>
        </p:nvSpPr>
        <p:spPr>
          <a:xfrm>
            <a:off x="4477325" y="1830288"/>
            <a:ext cx="6918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" name="Google Shape;187;p27"/>
          <p:cNvSpPr txBox="1"/>
          <p:nvPr>
            <p:ph idx="3" type="title"/>
          </p:nvPr>
        </p:nvSpPr>
        <p:spPr>
          <a:xfrm>
            <a:off x="4477624" y="2926219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" name="Google Shape;188;p27"/>
          <p:cNvSpPr txBox="1"/>
          <p:nvPr>
            <p:ph idx="4" type="title"/>
          </p:nvPr>
        </p:nvSpPr>
        <p:spPr>
          <a:xfrm>
            <a:off x="4130024" y="4021623"/>
            <a:ext cx="691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1737650" y="520150"/>
            <a:ext cx="434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9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9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557925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573926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2562157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3" type="ctrTitle"/>
          </p:nvPr>
        </p:nvSpPr>
        <p:spPr>
          <a:xfrm>
            <a:off x="2681400" y="2126375"/>
            <a:ext cx="1579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find playgrounds</a:t>
            </a:r>
            <a:endParaRPr/>
          </a:p>
        </p:txBody>
      </p:sp>
      <p:sp>
        <p:nvSpPr>
          <p:cNvPr id="204" name="Google Shape;204;p29"/>
          <p:cNvSpPr txBox="1"/>
          <p:nvPr>
            <p:ph idx="4" type="ctrTitle"/>
          </p:nvPr>
        </p:nvSpPr>
        <p:spPr>
          <a:xfrm>
            <a:off x="4677175" y="2126375"/>
            <a:ext cx="15795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new people to play with</a:t>
            </a:r>
            <a:endParaRPr/>
          </a:p>
        </p:txBody>
      </p:sp>
      <p:sp>
        <p:nvSpPr>
          <p:cNvPr id="205" name="Google Shape;205;p29"/>
          <p:cNvSpPr txBox="1"/>
          <p:nvPr>
            <p:ph idx="6" type="ctrTitle"/>
          </p:nvPr>
        </p:nvSpPr>
        <p:spPr>
          <a:xfrm>
            <a:off x="6693175" y="2126375"/>
            <a:ext cx="15795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</a:t>
            </a:r>
            <a:r>
              <a:rPr lang="en"/>
              <a:t>schedule</a:t>
            </a:r>
            <a:r>
              <a:rPr lang="en"/>
              <a:t> and keep track of bookings</a:t>
            </a:r>
            <a:endParaRPr/>
          </a:p>
        </p:txBody>
      </p:sp>
      <p:sp>
        <p:nvSpPr>
          <p:cNvPr id="206" name="Google Shape;206;p29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3429000" y="739481"/>
            <a:ext cx="1779900" cy="177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307100" y="739481"/>
            <a:ext cx="1779900" cy="177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3429000" y="2624119"/>
            <a:ext cx="1779900" cy="1779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307100" y="2624119"/>
            <a:ext cx="1779900" cy="177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691950" y="2000531"/>
            <a:ext cx="1073100" cy="107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type="ctrTitle"/>
          </p:nvPr>
        </p:nvSpPr>
        <p:spPr>
          <a:xfrm>
            <a:off x="615225" y="2100900"/>
            <a:ext cx="2715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Used Technologies 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00" y="2137726"/>
            <a:ext cx="842200" cy="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452" y="861937"/>
            <a:ext cx="2171002" cy="1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249" y="3073619"/>
            <a:ext cx="1673402" cy="102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350" y="1400801"/>
            <a:ext cx="1673400" cy="45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5044" y="3285464"/>
            <a:ext cx="1724006" cy="4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31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1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idx="3" type="ctrTitle"/>
          </p:nvPr>
        </p:nvSpPr>
        <p:spPr>
          <a:xfrm>
            <a:off x="4597450" y="2750275"/>
            <a:ext cx="20502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Language </a:t>
            </a:r>
            <a:endParaRPr/>
          </a:p>
        </p:txBody>
      </p:sp>
      <p:sp>
        <p:nvSpPr>
          <p:cNvPr id="231" name="Google Shape;231;p31"/>
          <p:cNvSpPr txBox="1"/>
          <p:nvPr>
            <p:ph type="ctrTitle"/>
          </p:nvPr>
        </p:nvSpPr>
        <p:spPr>
          <a:xfrm>
            <a:off x="2624725" y="2750275"/>
            <a:ext cx="18180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232" name="Google Shape;232;p31"/>
          <p:cNvSpPr txBox="1"/>
          <p:nvPr>
            <p:ph idx="5" type="ctrTitle"/>
          </p:nvPr>
        </p:nvSpPr>
        <p:spPr>
          <a:xfrm>
            <a:off x="6573925" y="2750275"/>
            <a:ext cx="18180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233" name="Google Shape;233;p31"/>
          <p:cNvSpPr txBox="1"/>
          <p:nvPr>
            <p:ph idx="6" type="ctrTitle"/>
          </p:nvPr>
        </p:nvSpPr>
        <p:spPr>
          <a:xfrm>
            <a:off x="615225" y="2098650"/>
            <a:ext cx="1975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Future Work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>
            <a:off x="2721725" y="1977175"/>
            <a:ext cx="5605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875" y="1522934"/>
            <a:ext cx="870277" cy="87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36" y="1504074"/>
            <a:ext cx="946200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750" y="1542027"/>
            <a:ext cx="870275" cy="87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1266" r="1276" t="0"/>
          <a:stretch/>
        </p:blipFill>
        <p:spPr>
          <a:xfrm>
            <a:off x="-3300" y="73575"/>
            <a:ext cx="6343144" cy="52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>
            <p:ph type="ctrTitle"/>
          </p:nvPr>
        </p:nvSpPr>
        <p:spPr>
          <a:xfrm>
            <a:off x="4852350" y="481850"/>
            <a:ext cx="3668700" cy="26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7959803" y="3698916"/>
            <a:ext cx="333576" cy="331432"/>
            <a:chOff x="2332525" y="978800"/>
            <a:chExt cx="3369450" cy="3347800"/>
          </a:xfrm>
        </p:grpSpPr>
        <p:sp>
          <p:nvSpPr>
            <p:cNvPr id="245" name="Google Shape;245;p32"/>
            <p:cNvSpPr/>
            <p:nvPr/>
          </p:nvSpPr>
          <p:spPr>
            <a:xfrm>
              <a:off x="2338800" y="978800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56" y="1"/>
                  </a:moveTo>
                  <a:cubicBezTo>
                    <a:pt x="29984" y="1"/>
                    <a:pt x="0" y="29963"/>
                    <a:pt x="0" y="66956"/>
                  </a:cubicBezTo>
                  <a:cubicBezTo>
                    <a:pt x="0" y="103928"/>
                    <a:pt x="29984" y="133912"/>
                    <a:pt x="66956" y="133912"/>
                  </a:cubicBezTo>
                  <a:cubicBezTo>
                    <a:pt x="103949" y="133912"/>
                    <a:pt x="133911" y="103928"/>
                    <a:pt x="133911" y="66956"/>
                  </a:cubicBezTo>
                  <a:cubicBezTo>
                    <a:pt x="133911" y="29963"/>
                    <a:pt x="103949" y="1"/>
                    <a:pt x="66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892525" y="1194700"/>
              <a:ext cx="519450" cy="610100"/>
            </a:xfrm>
            <a:custGeom>
              <a:rect b="b" l="l" r="r" t="t"/>
              <a:pathLst>
                <a:path extrusionOk="0" h="24404" w="20778">
                  <a:moveTo>
                    <a:pt x="18242" y="0"/>
                  </a:moveTo>
                  <a:cubicBezTo>
                    <a:pt x="17523" y="0"/>
                    <a:pt x="16793" y="313"/>
                    <a:pt x="16279" y="1011"/>
                  </a:cubicBezTo>
                  <a:cubicBezTo>
                    <a:pt x="10441" y="8899"/>
                    <a:pt x="0" y="14548"/>
                    <a:pt x="0" y="14548"/>
                  </a:cubicBezTo>
                  <a:lnTo>
                    <a:pt x="12032" y="24403"/>
                  </a:lnTo>
                  <a:cubicBezTo>
                    <a:pt x="19292" y="17750"/>
                    <a:pt x="20778" y="8857"/>
                    <a:pt x="20715" y="2433"/>
                  </a:cubicBezTo>
                  <a:cubicBezTo>
                    <a:pt x="20702" y="935"/>
                    <a:pt x="19487" y="0"/>
                    <a:pt x="18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083975" y="1727025"/>
              <a:ext cx="618000" cy="400000"/>
            </a:xfrm>
            <a:custGeom>
              <a:rect b="b" l="l" r="r" t="t"/>
              <a:pathLst>
                <a:path extrusionOk="0" h="16000" w="24720">
                  <a:moveTo>
                    <a:pt x="4763" y="0"/>
                  </a:moveTo>
                  <a:cubicBezTo>
                    <a:pt x="3226" y="0"/>
                    <a:pt x="1637" y="141"/>
                    <a:pt x="0" y="453"/>
                  </a:cubicBezTo>
                  <a:lnTo>
                    <a:pt x="733" y="15999"/>
                  </a:lnTo>
                  <a:cubicBezTo>
                    <a:pt x="733" y="15999"/>
                    <a:pt x="11419" y="11040"/>
                    <a:pt x="21178" y="11040"/>
                  </a:cubicBezTo>
                  <a:cubicBezTo>
                    <a:pt x="21219" y="11040"/>
                    <a:pt x="21260" y="11040"/>
                    <a:pt x="21301" y="11040"/>
                  </a:cubicBezTo>
                  <a:cubicBezTo>
                    <a:pt x="21317" y="11041"/>
                    <a:pt x="21333" y="11041"/>
                    <a:pt x="21350" y="11041"/>
                  </a:cubicBezTo>
                  <a:cubicBezTo>
                    <a:pt x="23721" y="11041"/>
                    <a:pt x="24719" y="8018"/>
                    <a:pt x="22807" y="6625"/>
                  </a:cubicBezTo>
                  <a:cubicBezTo>
                    <a:pt x="18566" y="3392"/>
                    <a:pt x="12303" y="0"/>
                    <a:pt x="4763" y="0"/>
                  </a:cubicBezTo>
                  <a:close/>
                </a:path>
              </a:pathLst>
            </a:custGeom>
            <a:solidFill>
              <a:srgbClr val="CF8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3032875" y="1133525"/>
              <a:ext cx="2304300" cy="3058550"/>
            </a:xfrm>
            <a:custGeom>
              <a:rect b="b" l="l" r="r" t="t"/>
              <a:pathLst>
                <a:path extrusionOk="0" h="122342" w="92172">
                  <a:moveTo>
                    <a:pt x="50155" y="1"/>
                  </a:moveTo>
                  <a:cubicBezTo>
                    <a:pt x="48335" y="1"/>
                    <a:pt x="46492" y="119"/>
                    <a:pt x="44633" y="361"/>
                  </a:cubicBezTo>
                  <a:cubicBezTo>
                    <a:pt x="19441" y="3625"/>
                    <a:pt x="2870" y="28273"/>
                    <a:pt x="9335" y="52837"/>
                  </a:cubicBezTo>
                  <a:cubicBezTo>
                    <a:pt x="13394" y="72568"/>
                    <a:pt x="9544" y="89496"/>
                    <a:pt x="4209" y="102008"/>
                  </a:cubicBezTo>
                  <a:cubicBezTo>
                    <a:pt x="1" y="111883"/>
                    <a:pt x="7554" y="122341"/>
                    <a:pt x="17614" y="122341"/>
                  </a:cubicBezTo>
                  <a:cubicBezTo>
                    <a:pt x="18660" y="122341"/>
                    <a:pt x="19733" y="122228"/>
                    <a:pt x="20822" y="121990"/>
                  </a:cubicBezTo>
                  <a:cubicBezTo>
                    <a:pt x="22182" y="121676"/>
                    <a:pt x="23521" y="121362"/>
                    <a:pt x="24839" y="121027"/>
                  </a:cubicBezTo>
                  <a:cubicBezTo>
                    <a:pt x="70788" y="109289"/>
                    <a:pt x="92172" y="74535"/>
                    <a:pt x="92172" y="42083"/>
                  </a:cubicBezTo>
                  <a:cubicBezTo>
                    <a:pt x="92152" y="18556"/>
                    <a:pt x="72998" y="1"/>
                    <a:pt x="50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384975" y="1145675"/>
              <a:ext cx="1952200" cy="3013550"/>
            </a:xfrm>
            <a:custGeom>
              <a:rect b="b" l="l" r="r" t="t"/>
              <a:pathLst>
                <a:path extrusionOk="0" h="120542" w="78088">
                  <a:moveTo>
                    <a:pt x="42580" y="0"/>
                  </a:moveTo>
                  <a:cubicBezTo>
                    <a:pt x="17974" y="3934"/>
                    <a:pt x="2114" y="28247"/>
                    <a:pt x="8475" y="52372"/>
                  </a:cubicBezTo>
                  <a:cubicBezTo>
                    <a:pt x="12513" y="72082"/>
                    <a:pt x="8663" y="89010"/>
                    <a:pt x="3327" y="101522"/>
                  </a:cubicBezTo>
                  <a:cubicBezTo>
                    <a:pt x="1" y="109305"/>
                    <a:pt x="3997" y="117445"/>
                    <a:pt x="10755" y="120541"/>
                  </a:cubicBezTo>
                  <a:cubicBezTo>
                    <a:pt x="56704" y="108803"/>
                    <a:pt x="78088" y="74049"/>
                    <a:pt x="78088" y="41597"/>
                  </a:cubicBezTo>
                  <a:cubicBezTo>
                    <a:pt x="78088" y="20882"/>
                    <a:pt x="63043" y="3244"/>
                    <a:pt x="42580" y="0"/>
                  </a:cubicBezTo>
                  <a:close/>
                </a:path>
              </a:pathLst>
            </a:custGeom>
            <a:solidFill>
              <a:srgbClr val="2E5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332525" y="1662775"/>
              <a:ext cx="1550450" cy="1705000"/>
            </a:xfrm>
            <a:custGeom>
              <a:rect b="b" l="l" r="r" t="t"/>
              <a:pathLst>
                <a:path extrusionOk="0" h="68200" w="62018">
                  <a:moveTo>
                    <a:pt x="5608" y="0"/>
                  </a:moveTo>
                  <a:cubicBezTo>
                    <a:pt x="3323" y="0"/>
                    <a:pt x="1116" y="1544"/>
                    <a:pt x="628" y="4132"/>
                  </a:cubicBezTo>
                  <a:cubicBezTo>
                    <a:pt x="0" y="7501"/>
                    <a:pt x="168" y="10974"/>
                    <a:pt x="1109" y="14259"/>
                  </a:cubicBezTo>
                  <a:cubicBezTo>
                    <a:pt x="2406" y="18778"/>
                    <a:pt x="5336" y="23779"/>
                    <a:pt x="11048" y="28801"/>
                  </a:cubicBezTo>
                  <a:cubicBezTo>
                    <a:pt x="9834" y="28717"/>
                    <a:pt x="8642" y="28550"/>
                    <a:pt x="7470" y="28299"/>
                  </a:cubicBezTo>
                  <a:cubicBezTo>
                    <a:pt x="7102" y="28220"/>
                    <a:pt x="6739" y="28183"/>
                    <a:pt x="6384" y="28183"/>
                  </a:cubicBezTo>
                  <a:cubicBezTo>
                    <a:pt x="3048" y="28183"/>
                    <a:pt x="456" y="31479"/>
                    <a:pt x="1590" y="34827"/>
                  </a:cubicBezTo>
                  <a:cubicBezTo>
                    <a:pt x="3578" y="40685"/>
                    <a:pt x="8391" y="47611"/>
                    <a:pt x="19982" y="50331"/>
                  </a:cubicBezTo>
                  <a:cubicBezTo>
                    <a:pt x="18936" y="50666"/>
                    <a:pt x="17869" y="50896"/>
                    <a:pt x="16802" y="51022"/>
                  </a:cubicBezTo>
                  <a:cubicBezTo>
                    <a:pt x="12847" y="51503"/>
                    <a:pt x="10985" y="56190"/>
                    <a:pt x="13517" y="59245"/>
                  </a:cubicBezTo>
                  <a:cubicBezTo>
                    <a:pt x="16886" y="63304"/>
                    <a:pt x="22556" y="67468"/>
                    <a:pt x="31888" y="68200"/>
                  </a:cubicBezTo>
                  <a:cubicBezTo>
                    <a:pt x="49171" y="68200"/>
                    <a:pt x="62018" y="55332"/>
                    <a:pt x="62018" y="55332"/>
                  </a:cubicBezTo>
                  <a:lnTo>
                    <a:pt x="55092" y="21666"/>
                  </a:lnTo>
                  <a:cubicBezTo>
                    <a:pt x="53314" y="21603"/>
                    <a:pt x="28645" y="20222"/>
                    <a:pt x="9207" y="1496"/>
                  </a:cubicBezTo>
                  <a:lnTo>
                    <a:pt x="9144" y="1454"/>
                  </a:lnTo>
                  <a:cubicBezTo>
                    <a:pt x="8119" y="458"/>
                    <a:pt x="6852" y="0"/>
                    <a:pt x="5608" y="0"/>
                  </a:cubicBezTo>
                  <a:close/>
                </a:path>
              </a:pathLst>
            </a:custGeom>
            <a:solidFill>
              <a:srgbClr val="2E5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519550" y="1583500"/>
              <a:ext cx="402300" cy="344175"/>
            </a:xfrm>
            <a:custGeom>
              <a:rect b="b" l="l" r="r" t="t"/>
              <a:pathLst>
                <a:path extrusionOk="0" h="13767" w="16092">
                  <a:moveTo>
                    <a:pt x="9207" y="1"/>
                  </a:moveTo>
                  <a:cubicBezTo>
                    <a:pt x="3056" y="1"/>
                    <a:pt x="1" y="7408"/>
                    <a:pt x="4332" y="11739"/>
                  </a:cubicBezTo>
                  <a:cubicBezTo>
                    <a:pt x="5652" y="13059"/>
                    <a:pt x="7424" y="13766"/>
                    <a:pt x="9225" y="13766"/>
                  </a:cubicBezTo>
                  <a:cubicBezTo>
                    <a:pt x="10108" y="13766"/>
                    <a:pt x="10997" y="13596"/>
                    <a:pt x="11844" y="13245"/>
                  </a:cubicBezTo>
                  <a:cubicBezTo>
                    <a:pt x="14396" y="12178"/>
                    <a:pt x="16091" y="9667"/>
                    <a:pt x="16091" y="6884"/>
                  </a:cubicBezTo>
                  <a:cubicBezTo>
                    <a:pt x="16091" y="3076"/>
                    <a:pt x="12994" y="1"/>
                    <a:pt x="9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4714300" y="1651500"/>
              <a:ext cx="172500" cy="147375"/>
            </a:xfrm>
            <a:custGeom>
              <a:rect b="b" l="l" r="r" t="t"/>
              <a:pathLst>
                <a:path extrusionOk="0" h="5895" w="6900">
                  <a:moveTo>
                    <a:pt x="3923" y="1"/>
                  </a:moveTo>
                  <a:cubicBezTo>
                    <a:pt x="1304" y="1"/>
                    <a:pt x="1" y="3166"/>
                    <a:pt x="1857" y="5022"/>
                  </a:cubicBezTo>
                  <a:cubicBezTo>
                    <a:pt x="2453" y="5625"/>
                    <a:pt x="3190" y="5895"/>
                    <a:pt x="3914" y="5895"/>
                  </a:cubicBezTo>
                  <a:cubicBezTo>
                    <a:pt x="5426" y="5895"/>
                    <a:pt x="6885" y="4719"/>
                    <a:pt x="6899" y="2951"/>
                  </a:cubicBezTo>
                  <a:cubicBezTo>
                    <a:pt x="6899" y="1319"/>
                    <a:pt x="5581" y="1"/>
                    <a:pt x="3949" y="1"/>
                  </a:cubicBezTo>
                  <a:cubicBezTo>
                    <a:pt x="3940" y="1"/>
                    <a:pt x="3932" y="1"/>
                    <a:pt x="3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7960871" y="3100352"/>
            <a:ext cx="331435" cy="331591"/>
            <a:chOff x="2060500" y="977200"/>
            <a:chExt cx="3347825" cy="3349400"/>
          </a:xfrm>
        </p:grpSpPr>
        <p:sp>
          <p:nvSpPr>
            <p:cNvPr id="254" name="Google Shape;254;p32"/>
            <p:cNvSpPr/>
            <p:nvPr/>
          </p:nvSpPr>
          <p:spPr>
            <a:xfrm>
              <a:off x="2060500" y="978800"/>
              <a:ext cx="3347825" cy="3347800"/>
            </a:xfrm>
            <a:custGeom>
              <a:rect b="b" l="l" r="r" t="t"/>
              <a:pathLst>
                <a:path extrusionOk="0" h="133912" w="133913">
                  <a:moveTo>
                    <a:pt x="66957" y="1"/>
                  </a:moveTo>
                  <a:cubicBezTo>
                    <a:pt x="29964" y="1"/>
                    <a:pt x="1" y="29963"/>
                    <a:pt x="1" y="66956"/>
                  </a:cubicBezTo>
                  <a:cubicBezTo>
                    <a:pt x="1" y="97442"/>
                    <a:pt x="20360" y="123178"/>
                    <a:pt x="48251" y="131276"/>
                  </a:cubicBezTo>
                  <a:cubicBezTo>
                    <a:pt x="54365" y="133036"/>
                    <a:pt x="60654" y="133912"/>
                    <a:pt x="66931" y="133912"/>
                  </a:cubicBezTo>
                  <a:cubicBezTo>
                    <a:pt x="75949" y="133912"/>
                    <a:pt x="84940" y="132104"/>
                    <a:pt x="93341" y="128514"/>
                  </a:cubicBezTo>
                  <a:cubicBezTo>
                    <a:pt x="95245" y="127677"/>
                    <a:pt x="97107" y="126777"/>
                    <a:pt x="98928" y="125794"/>
                  </a:cubicBezTo>
                  <a:cubicBezTo>
                    <a:pt x="120479" y="114076"/>
                    <a:pt x="133912" y="91500"/>
                    <a:pt x="133912" y="66956"/>
                  </a:cubicBezTo>
                  <a:cubicBezTo>
                    <a:pt x="133912" y="33353"/>
                    <a:pt x="108992" y="4939"/>
                    <a:pt x="75682" y="566"/>
                  </a:cubicBezTo>
                  <a:cubicBezTo>
                    <a:pt x="72773" y="189"/>
                    <a:pt x="69865" y="1"/>
                    <a:pt x="66957" y="1"/>
                  </a:cubicBezTo>
                  <a:close/>
                </a:path>
              </a:pathLst>
            </a:custGeom>
            <a:solidFill>
              <a:srgbClr val="2E5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959850" y="3272425"/>
              <a:ext cx="988150" cy="918700"/>
            </a:xfrm>
            <a:custGeom>
              <a:rect b="b" l="l" r="r" t="t"/>
              <a:pathLst>
                <a:path extrusionOk="0" h="36748" w="39526">
                  <a:moveTo>
                    <a:pt x="19776" y="1"/>
                  </a:moveTo>
                  <a:cubicBezTo>
                    <a:pt x="18544" y="1"/>
                    <a:pt x="17315" y="749"/>
                    <a:pt x="16991" y="2245"/>
                  </a:cubicBezTo>
                  <a:lnTo>
                    <a:pt x="14856" y="11932"/>
                  </a:lnTo>
                  <a:cubicBezTo>
                    <a:pt x="14626" y="13020"/>
                    <a:pt x="13768" y="13878"/>
                    <a:pt x="12680" y="14108"/>
                  </a:cubicBezTo>
                  <a:lnTo>
                    <a:pt x="2993" y="16222"/>
                  </a:lnTo>
                  <a:cubicBezTo>
                    <a:pt x="1" y="16870"/>
                    <a:pt x="1" y="21160"/>
                    <a:pt x="2993" y="21808"/>
                  </a:cubicBezTo>
                  <a:lnTo>
                    <a:pt x="12680" y="23922"/>
                  </a:lnTo>
                  <a:cubicBezTo>
                    <a:pt x="13768" y="24173"/>
                    <a:pt x="14605" y="25010"/>
                    <a:pt x="14856" y="26119"/>
                  </a:cubicBezTo>
                  <a:lnTo>
                    <a:pt x="16970" y="35785"/>
                  </a:lnTo>
                  <a:cubicBezTo>
                    <a:pt x="17053" y="36120"/>
                    <a:pt x="17179" y="36455"/>
                    <a:pt x="17367" y="36748"/>
                  </a:cubicBezTo>
                  <a:cubicBezTo>
                    <a:pt x="19271" y="35932"/>
                    <a:pt x="21133" y="35032"/>
                    <a:pt x="22933" y="34049"/>
                  </a:cubicBezTo>
                  <a:lnTo>
                    <a:pt x="24670" y="26098"/>
                  </a:lnTo>
                  <a:cubicBezTo>
                    <a:pt x="24921" y="25010"/>
                    <a:pt x="25758" y="24173"/>
                    <a:pt x="26867" y="23922"/>
                  </a:cubicBezTo>
                  <a:lnTo>
                    <a:pt x="36533" y="21808"/>
                  </a:lnTo>
                  <a:cubicBezTo>
                    <a:pt x="39525" y="21139"/>
                    <a:pt x="39525" y="16870"/>
                    <a:pt x="36533" y="16222"/>
                  </a:cubicBezTo>
                  <a:lnTo>
                    <a:pt x="26867" y="14108"/>
                  </a:lnTo>
                  <a:cubicBezTo>
                    <a:pt x="25779" y="13857"/>
                    <a:pt x="24921" y="13020"/>
                    <a:pt x="24690" y="11932"/>
                  </a:cubicBezTo>
                  <a:lnTo>
                    <a:pt x="22577" y="2245"/>
                  </a:lnTo>
                  <a:cubicBezTo>
                    <a:pt x="22242" y="749"/>
                    <a:pt x="21008" y="1"/>
                    <a:pt x="19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2642200" y="977200"/>
              <a:ext cx="2118525" cy="3346025"/>
            </a:xfrm>
            <a:custGeom>
              <a:rect b="b" l="l" r="r" t="t"/>
              <a:pathLst>
                <a:path extrusionOk="0" h="133841" w="84741">
                  <a:moveTo>
                    <a:pt x="58171" y="1"/>
                  </a:moveTo>
                  <a:cubicBezTo>
                    <a:pt x="56203" y="1"/>
                    <a:pt x="54237" y="189"/>
                    <a:pt x="52309" y="567"/>
                  </a:cubicBezTo>
                  <a:cubicBezTo>
                    <a:pt x="50572" y="881"/>
                    <a:pt x="48878" y="1341"/>
                    <a:pt x="47225" y="1927"/>
                  </a:cubicBezTo>
                  <a:cubicBezTo>
                    <a:pt x="33813" y="6677"/>
                    <a:pt x="24857" y="19356"/>
                    <a:pt x="24857" y="33584"/>
                  </a:cubicBezTo>
                  <a:lnTo>
                    <a:pt x="24857" y="53253"/>
                  </a:lnTo>
                  <a:cubicBezTo>
                    <a:pt x="24857" y="56475"/>
                    <a:pt x="22221" y="59111"/>
                    <a:pt x="18999" y="59111"/>
                  </a:cubicBezTo>
                  <a:lnTo>
                    <a:pt x="8181" y="59111"/>
                  </a:lnTo>
                  <a:cubicBezTo>
                    <a:pt x="3662" y="59111"/>
                    <a:pt x="0" y="62752"/>
                    <a:pt x="0" y="67271"/>
                  </a:cubicBezTo>
                  <a:lnTo>
                    <a:pt x="0" y="81269"/>
                  </a:lnTo>
                  <a:cubicBezTo>
                    <a:pt x="0" y="85789"/>
                    <a:pt x="3662" y="89451"/>
                    <a:pt x="8181" y="89451"/>
                  </a:cubicBezTo>
                  <a:lnTo>
                    <a:pt x="19250" y="89451"/>
                  </a:lnTo>
                  <a:cubicBezTo>
                    <a:pt x="22493" y="89451"/>
                    <a:pt x="25108" y="92066"/>
                    <a:pt x="25108" y="95288"/>
                  </a:cubicBezTo>
                  <a:lnTo>
                    <a:pt x="25108" y="131193"/>
                  </a:lnTo>
                  <a:cubicBezTo>
                    <a:pt x="31153" y="132953"/>
                    <a:pt x="37397" y="133841"/>
                    <a:pt x="43654" y="133841"/>
                  </a:cubicBezTo>
                  <a:cubicBezTo>
                    <a:pt x="47512" y="133841"/>
                    <a:pt x="51374" y="133504"/>
                    <a:pt x="55197" y="132825"/>
                  </a:cubicBezTo>
                  <a:lnTo>
                    <a:pt x="55197" y="95288"/>
                  </a:lnTo>
                  <a:cubicBezTo>
                    <a:pt x="55197" y="92066"/>
                    <a:pt x="57812" y="89451"/>
                    <a:pt x="61034" y="89451"/>
                  </a:cubicBezTo>
                  <a:lnTo>
                    <a:pt x="72814" y="89451"/>
                  </a:lnTo>
                  <a:cubicBezTo>
                    <a:pt x="76894" y="89430"/>
                    <a:pt x="80326" y="86396"/>
                    <a:pt x="80828" y="82336"/>
                  </a:cubicBezTo>
                  <a:lnTo>
                    <a:pt x="82669" y="68339"/>
                  </a:lnTo>
                  <a:cubicBezTo>
                    <a:pt x="83318" y="63463"/>
                    <a:pt x="79552" y="59132"/>
                    <a:pt x="74635" y="59111"/>
                  </a:cubicBezTo>
                  <a:lnTo>
                    <a:pt x="61034" y="59111"/>
                  </a:lnTo>
                  <a:cubicBezTo>
                    <a:pt x="57812" y="59090"/>
                    <a:pt x="55197" y="56475"/>
                    <a:pt x="55197" y="53253"/>
                  </a:cubicBezTo>
                  <a:lnTo>
                    <a:pt x="55197" y="38125"/>
                  </a:lnTo>
                  <a:cubicBezTo>
                    <a:pt x="55197" y="32237"/>
                    <a:pt x="59988" y="27454"/>
                    <a:pt x="65871" y="27454"/>
                  </a:cubicBezTo>
                  <a:cubicBezTo>
                    <a:pt x="65884" y="27454"/>
                    <a:pt x="65897" y="27454"/>
                    <a:pt x="65909" y="27454"/>
                  </a:cubicBezTo>
                  <a:lnTo>
                    <a:pt x="76978" y="27454"/>
                  </a:lnTo>
                  <a:cubicBezTo>
                    <a:pt x="81267" y="27454"/>
                    <a:pt x="84741" y="23981"/>
                    <a:pt x="84741" y="19691"/>
                  </a:cubicBezTo>
                  <a:lnTo>
                    <a:pt x="84741" y="7744"/>
                  </a:lnTo>
                  <a:cubicBezTo>
                    <a:pt x="84741" y="3467"/>
                    <a:pt x="81288" y="2"/>
                    <a:pt x="77017" y="2"/>
                  </a:cubicBezTo>
                  <a:cubicBezTo>
                    <a:pt x="77004" y="2"/>
                    <a:pt x="76991" y="2"/>
                    <a:pt x="76978" y="2"/>
                  </a:cubicBezTo>
                  <a:lnTo>
                    <a:pt x="58482" y="2"/>
                  </a:lnTo>
                  <a:cubicBezTo>
                    <a:pt x="58378" y="1"/>
                    <a:pt x="58274" y="1"/>
                    <a:pt x="58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2655800" y="1165550"/>
              <a:ext cx="988650" cy="951125"/>
            </a:xfrm>
            <a:custGeom>
              <a:rect b="b" l="l" r="r" t="t"/>
              <a:pathLst>
                <a:path extrusionOk="0" h="38045" w="39546">
                  <a:moveTo>
                    <a:pt x="19775" y="1"/>
                  </a:moveTo>
                  <a:cubicBezTo>
                    <a:pt x="18544" y="1"/>
                    <a:pt x="17314" y="754"/>
                    <a:pt x="16990" y="2260"/>
                  </a:cubicBezTo>
                  <a:lnTo>
                    <a:pt x="14856" y="11927"/>
                  </a:lnTo>
                  <a:cubicBezTo>
                    <a:pt x="14626" y="13015"/>
                    <a:pt x="13768" y="13873"/>
                    <a:pt x="12680" y="14103"/>
                  </a:cubicBezTo>
                  <a:lnTo>
                    <a:pt x="3013" y="16237"/>
                  </a:lnTo>
                  <a:cubicBezTo>
                    <a:pt x="0" y="16886"/>
                    <a:pt x="0" y="21154"/>
                    <a:pt x="3013" y="21824"/>
                  </a:cubicBezTo>
                  <a:lnTo>
                    <a:pt x="12680" y="23937"/>
                  </a:lnTo>
                  <a:cubicBezTo>
                    <a:pt x="13768" y="24167"/>
                    <a:pt x="14626" y="25025"/>
                    <a:pt x="14856" y="26113"/>
                  </a:cubicBezTo>
                  <a:lnTo>
                    <a:pt x="16990" y="35801"/>
                  </a:lnTo>
                  <a:cubicBezTo>
                    <a:pt x="17314" y="37297"/>
                    <a:pt x="18544" y="38045"/>
                    <a:pt x="19775" y="38045"/>
                  </a:cubicBezTo>
                  <a:cubicBezTo>
                    <a:pt x="21007" y="38045"/>
                    <a:pt x="22242" y="37297"/>
                    <a:pt x="22577" y="35801"/>
                  </a:cubicBezTo>
                  <a:lnTo>
                    <a:pt x="24690" y="26113"/>
                  </a:lnTo>
                  <a:cubicBezTo>
                    <a:pt x="24920" y="25025"/>
                    <a:pt x="25778" y="24167"/>
                    <a:pt x="26866" y="23937"/>
                  </a:cubicBezTo>
                  <a:lnTo>
                    <a:pt x="36554" y="21824"/>
                  </a:lnTo>
                  <a:cubicBezTo>
                    <a:pt x="39546" y="21154"/>
                    <a:pt x="39546" y="16886"/>
                    <a:pt x="36554" y="16237"/>
                  </a:cubicBezTo>
                  <a:lnTo>
                    <a:pt x="26866" y="14103"/>
                  </a:lnTo>
                  <a:cubicBezTo>
                    <a:pt x="25778" y="13873"/>
                    <a:pt x="24920" y="13015"/>
                    <a:pt x="24690" y="11927"/>
                  </a:cubicBezTo>
                  <a:lnTo>
                    <a:pt x="22577" y="2260"/>
                  </a:lnTo>
                  <a:cubicBezTo>
                    <a:pt x="22242" y="754"/>
                    <a:pt x="21007" y="1"/>
                    <a:pt x="19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2400525" y="3232025"/>
              <a:ext cx="621975" cy="598425"/>
            </a:xfrm>
            <a:custGeom>
              <a:rect b="b" l="l" r="r" t="t"/>
              <a:pathLst>
                <a:path extrusionOk="0" h="23937" w="24879">
                  <a:moveTo>
                    <a:pt x="12437" y="0"/>
                  </a:moveTo>
                  <a:cubicBezTo>
                    <a:pt x="11660" y="0"/>
                    <a:pt x="10881" y="471"/>
                    <a:pt x="10671" y="1413"/>
                  </a:cubicBezTo>
                  <a:lnTo>
                    <a:pt x="9353" y="7501"/>
                  </a:lnTo>
                  <a:cubicBezTo>
                    <a:pt x="9186" y="8192"/>
                    <a:pt x="8663" y="8715"/>
                    <a:pt x="7972" y="8882"/>
                  </a:cubicBezTo>
                  <a:lnTo>
                    <a:pt x="1883" y="10201"/>
                  </a:lnTo>
                  <a:cubicBezTo>
                    <a:pt x="0" y="10619"/>
                    <a:pt x="0" y="13318"/>
                    <a:pt x="1883" y="13716"/>
                  </a:cubicBezTo>
                  <a:lnTo>
                    <a:pt x="7972" y="15055"/>
                  </a:lnTo>
                  <a:cubicBezTo>
                    <a:pt x="8663" y="15201"/>
                    <a:pt x="9186" y="15745"/>
                    <a:pt x="9353" y="16436"/>
                  </a:cubicBezTo>
                  <a:lnTo>
                    <a:pt x="10671" y="22525"/>
                  </a:lnTo>
                  <a:cubicBezTo>
                    <a:pt x="10881" y="23466"/>
                    <a:pt x="11660" y="23937"/>
                    <a:pt x="12437" y="23937"/>
                  </a:cubicBezTo>
                  <a:cubicBezTo>
                    <a:pt x="13214" y="23937"/>
                    <a:pt x="13988" y="23466"/>
                    <a:pt x="14187" y="22525"/>
                  </a:cubicBezTo>
                  <a:lnTo>
                    <a:pt x="15526" y="16436"/>
                  </a:lnTo>
                  <a:cubicBezTo>
                    <a:pt x="15672" y="15745"/>
                    <a:pt x="16216" y="15201"/>
                    <a:pt x="16907" y="15055"/>
                  </a:cubicBezTo>
                  <a:lnTo>
                    <a:pt x="22995" y="13716"/>
                  </a:lnTo>
                  <a:cubicBezTo>
                    <a:pt x="24879" y="13318"/>
                    <a:pt x="24879" y="10619"/>
                    <a:pt x="22995" y="10201"/>
                  </a:cubicBezTo>
                  <a:lnTo>
                    <a:pt x="16907" y="8882"/>
                  </a:lnTo>
                  <a:cubicBezTo>
                    <a:pt x="16216" y="8715"/>
                    <a:pt x="15672" y="8192"/>
                    <a:pt x="15526" y="7501"/>
                  </a:cubicBezTo>
                  <a:lnTo>
                    <a:pt x="14187" y="1413"/>
                  </a:lnTo>
                  <a:cubicBezTo>
                    <a:pt x="13988" y="471"/>
                    <a:pt x="13214" y="0"/>
                    <a:pt x="12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7959803" y="4297319"/>
            <a:ext cx="333569" cy="333569"/>
            <a:chOff x="1190625" y="238125"/>
            <a:chExt cx="5228350" cy="5228350"/>
          </a:xfrm>
        </p:grpSpPr>
        <p:sp>
          <p:nvSpPr>
            <p:cNvPr id="260" name="Google Shape;260;p32"/>
            <p:cNvSpPr/>
            <p:nvPr/>
          </p:nvSpPr>
          <p:spPr>
            <a:xfrm>
              <a:off x="1190625" y="238125"/>
              <a:ext cx="5228350" cy="5228350"/>
            </a:xfrm>
            <a:custGeom>
              <a:rect b="b" l="l" r="r" t="t"/>
              <a:pathLst>
                <a:path extrusionOk="0" h="209134" w="209134">
                  <a:moveTo>
                    <a:pt x="104579" y="0"/>
                  </a:moveTo>
                  <a:cubicBezTo>
                    <a:pt x="84359" y="0"/>
                    <a:pt x="65463" y="5735"/>
                    <a:pt x="49483" y="15661"/>
                  </a:cubicBezTo>
                  <a:cubicBezTo>
                    <a:pt x="46910" y="17254"/>
                    <a:pt x="44434" y="18970"/>
                    <a:pt x="42008" y="20783"/>
                  </a:cubicBezTo>
                  <a:cubicBezTo>
                    <a:pt x="33700" y="26984"/>
                    <a:pt x="26347" y="34386"/>
                    <a:pt x="20220" y="42768"/>
                  </a:cubicBezTo>
                  <a:cubicBezTo>
                    <a:pt x="19411" y="43871"/>
                    <a:pt x="18627" y="44974"/>
                    <a:pt x="17867" y="46101"/>
                  </a:cubicBezTo>
                  <a:cubicBezTo>
                    <a:pt x="15024" y="50267"/>
                    <a:pt x="12499" y="54679"/>
                    <a:pt x="10294" y="59262"/>
                  </a:cubicBezTo>
                  <a:cubicBezTo>
                    <a:pt x="7083" y="65953"/>
                    <a:pt x="4534" y="73036"/>
                    <a:pt x="2794" y="80438"/>
                  </a:cubicBezTo>
                  <a:cubicBezTo>
                    <a:pt x="980" y="88183"/>
                    <a:pt x="0" y="96270"/>
                    <a:pt x="0" y="104579"/>
                  </a:cubicBezTo>
                  <a:cubicBezTo>
                    <a:pt x="0" y="112863"/>
                    <a:pt x="980" y="120951"/>
                    <a:pt x="2794" y="128696"/>
                  </a:cubicBezTo>
                  <a:cubicBezTo>
                    <a:pt x="5073" y="138377"/>
                    <a:pt x="8701" y="147518"/>
                    <a:pt x="13480" y="155949"/>
                  </a:cubicBezTo>
                  <a:cubicBezTo>
                    <a:pt x="20612" y="168571"/>
                    <a:pt x="30317" y="179576"/>
                    <a:pt x="41861" y="188252"/>
                  </a:cubicBezTo>
                  <a:cubicBezTo>
                    <a:pt x="44532" y="190262"/>
                    <a:pt x="47326" y="192149"/>
                    <a:pt x="50194" y="193913"/>
                  </a:cubicBezTo>
                  <a:cubicBezTo>
                    <a:pt x="66027" y="203570"/>
                    <a:pt x="84653" y="209133"/>
                    <a:pt x="104579" y="209133"/>
                  </a:cubicBezTo>
                  <a:cubicBezTo>
                    <a:pt x="121024" y="209133"/>
                    <a:pt x="136587" y="205334"/>
                    <a:pt x="150435" y="198570"/>
                  </a:cubicBezTo>
                  <a:cubicBezTo>
                    <a:pt x="154356" y="196658"/>
                    <a:pt x="158155" y="194477"/>
                    <a:pt x="161807" y="192100"/>
                  </a:cubicBezTo>
                  <a:cubicBezTo>
                    <a:pt x="167542" y="188350"/>
                    <a:pt x="172909" y="184036"/>
                    <a:pt x="177787" y="179233"/>
                  </a:cubicBezTo>
                  <a:cubicBezTo>
                    <a:pt x="187075" y="170115"/>
                    <a:pt x="194673" y="159283"/>
                    <a:pt x="200065" y="147249"/>
                  </a:cubicBezTo>
                  <a:cubicBezTo>
                    <a:pt x="205898" y="134210"/>
                    <a:pt x="209133" y="119774"/>
                    <a:pt x="209133" y="104579"/>
                  </a:cubicBezTo>
                  <a:cubicBezTo>
                    <a:pt x="209133" y="46812"/>
                    <a:pt x="162322" y="0"/>
                    <a:pt x="104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637275" y="757700"/>
              <a:ext cx="637275" cy="642775"/>
            </a:xfrm>
            <a:custGeom>
              <a:rect b="b" l="l" r="r" t="t"/>
              <a:pathLst>
                <a:path extrusionOk="0" h="25711" w="25491">
                  <a:moveTo>
                    <a:pt x="24142" y="0"/>
                  </a:moveTo>
                  <a:cubicBezTo>
                    <a:pt x="15834" y="6201"/>
                    <a:pt x="8481" y="13603"/>
                    <a:pt x="2354" y="21985"/>
                  </a:cubicBezTo>
                  <a:cubicBezTo>
                    <a:pt x="1545" y="23088"/>
                    <a:pt x="761" y="24191"/>
                    <a:pt x="1" y="25318"/>
                  </a:cubicBezTo>
                  <a:cubicBezTo>
                    <a:pt x="1373" y="25563"/>
                    <a:pt x="2819" y="25710"/>
                    <a:pt x="4314" y="25710"/>
                  </a:cubicBezTo>
                  <a:cubicBezTo>
                    <a:pt x="16103" y="25710"/>
                    <a:pt x="25490" y="16617"/>
                    <a:pt x="25490" y="6642"/>
                  </a:cubicBezTo>
                  <a:cubicBezTo>
                    <a:pt x="25490" y="4314"/>
                    <a:pt x="25024" y="2084"/>
                    <a:pt x="24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260475" y="1662675"/>
              <a:ext cx="976675" cy="3281750"/>
            </a:xfrm>
            <a:custGeom>
              <a:rect b="b" l="l" r="r" t="t"/>
              <a:pathLst>
                <a:path extrusionOk="0" h="131270" w="39067">
                  <a:moveTo>
                    <a:pt x="19386" y="1"/>
                  </a:moveTo>
                  <a:cubicBezTo>
                    <a:pt x="14803" y="1"/>
                    <a:pt x="10710" y="834"/>
                    <a:pt x="7500" y="2280"/>
                  </a:cubicBezTo>
                  <a:cubicBezTo>
                    <a:pt x="4289" y="8971"/>
                    <a:pt x="1740" y="16054"/>
                    <a:pt x="0" y="23456"/>
                  </a:cubicBezTo>
                  <a:lnTo>
                    <a:pt x="0" y="71714"/>
                  </a:lnTo>
                  <a:cubicBezTo>
                    <a:pt x="2279" y="81395"/>
                    <a:pt x="5907" y="90536"/>
                    <a:pt x="10686" y="98967"/>
                  </a:cubicBezTo>
                  <a:cubicBezTo>
                    <a:pt x="17818" y="111589"/>
                    <a:pt x="27523" y="122594"/>
                    <a:pt x="39067" y="131270"/>
                  </a:cubicBezTo>
                  <a:lnTo>
                    <a:pt x="39067" y="12108"/>
                  </a:lnTo>
                  <a:cubicBezTo>
                    <a:pt x="39067" y="4854"/>
                    <a:pt x="30268" y="1"/>
                    <a:pt x="19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2693625" y="1617350"/>
              <a:ext cx="3232100" cy="3640800"/>
            </a:xfrm>
            <a:custGeom>
              <a:rect b="b" l="l" r="r" t="t"/>
              <a:pathLst>
                <a:path extrusionOk="0" h="145632" w="129284">
                  <a:moveTo>
                    <a:pt x="77203" y="0"/>
                  </a:moveTo>
                  <a:cubicBezTo>
                    <a:pt x="56934" y="0"/>
                    <a:pt x="42400" y="11201"/>
                    <a:pt x="36641" y="23014"/>
                  </a:cubicBezTo>
                  <a:lnTo>
                    <a:pt x="36641" y="13921"/>
                  </a:lnTo>
                  <a:cubicBezTo>
                    <a:pt x="36641" y="6667"/>
                    <a:pt x="28773" y="1814"/>
                    <a:pt x="19386" y="1814"/>
                  </a:cubicBezTo>
                  <a:cubicBezTo>
                    <a:pt x="7867" y="1814"/>
                    <a:pt x="0" y="6667"/>
                    <a:pt x="0" y="13921"/>
                  </a:cubicBezTo>
                  <a:lnTo>
                    <a:pt x="0" y="133205"/>
                  </a:lnTo>
                  <a:cubicBezTo>
                    <a:pt x="0" y="139259"/>
                    <a:pt x="7867" y="145631"/>
                    <a:pt x="19386" y="145631"/>
                  </a:cubicBezTo>
                  <a:cubicBezTo>
                    <a:pt x="29974" y="145631"/>
                    <a:pt x="39067" y="139259"/>
                    <a:pt x="39067" y="133205"/>
                  </a:cubicBezTo>
                  <a:lnTo>
                    <a:pt x="39067" y="61468"/>
                  </a:lnTo>
                  <a:cubicBezTo>
                    <a:pt x="39067" y="44508"/>
                    <a:pt x="51468" y="34214"/>
                    <a:pt x="63894" y="34214"/>
                  </a:cubicBezTo>
                  <a:cubicBezTo>
                    <a:pt x="78428" y="34214"/>
                    <a:pt x="90217" y="47841"/>
                    <a:pt x="90217" y="61468"/>
                  </a:cubicBezTo>
                  <a:lnTo>
                    <a:pt x="90217" y="133205"/>
                  </a:lnTo>
                  <a:cubicBezTo>
                    <a:pt x="90217" y="133647"/>
                    <a:pt x="90241" y="137838"/>
                    <a:pt x="90315" y="143401"/>
                  </a:cubicBezTo>
                  <a:cubicBezTo>
                    <a:pt x="94236" y="141489"/>
                    <a:pt x="98035" y="139308"/>
                    <a:pt x="101687" y="136931"/>
                  </a:cubicBezTo>
                  <a:cubicBezTo>
                    <a:pt x="107422" y="133181"/>
                    <a:pt x="112789" y="128867"/>
                    <a:pt x="117667" y="124064"/>
                  </a:cubicBezTo>
                  <a:cubicBezTo>
                    <a:pt x="122225" y="111221"/>
                    <a:pt x="126122" y="99114"/>
                    <a:pt x="129284" y="92080"/>
                  </a:cubicBezTo>
                  <a:lnTo>
                    <a:pt x="129284" y="61468"/>
                  </a:lnTo>
                  <a:cubicBezTo>
                    <a:pt x="129284" y="27867"/>
                    <a:pt x="105045" y="0"/>
                    <a:pt x="77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474300" y="447050"/>
              <a:ext cx="1067375" cy="953425"/>
            </a:xfrm>
            <a:custGeom>
              <a:rect b="b" l="l" r="r" t="t"/>
              <a:pathLst>
                <a:path extrusionOk="0" h="38137" w="42695">
                  <a:moveTo>
                    <a:pt x="21495" y="0"/>
                  </a:moveTo>
                  <a:cubicBezTo>
                    <a:pt x="9387" y="0"/>
                    <a:pt x="1" y="8775"/>
                    <a:pt x="1" y="19068"/>
                  </a:cubicBezTo>
                  <a:cubicBezTo>
                    <a:pt x="1" y="29043"/>
                    <a:pt x="9387" y="38136"/>
                    <a:pt x="21495" y="38136"/>
                  </a:cubicBezTo>
                  <a:cubicBezTo>
                    <a:pt x="33308" y="38136"/>
                    <a:pt x="42695" y="29043"/>
                    <a:pt x="42695" y="19068"/>
                  </a:cubicBezTo>
                  <a:cubicBezTo>
                    <a:pt x="42695" y="8775"/>
                    <a:pt x="3330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527600" y="1662675"/>
              <a:ext cx="976100" cy="3423300"/>
            </a:xfrm>
            <a:custGeom>
              <a:rect b="b" l="l" r="r" t="t"/>
              <a:pathLst>
                <a:path extrusionOk="0" h="136932" w="39044">
                  <a:moveTo>
                    <a:pt x="19363" y="1"/>
                  </a:moveTo>
                  <a:cubicBezTo>
                    <a:pt x="8162" y="1"/>
                    <a:pt x="1" y="4854"/>
                    <a:pt x="1" y="12108"/>
                  </a:cubicBezTo>
                  <a:lnTo>
                    <a:pt x="1" y="98967"/>
                  </a:lnTo>
                  <a:cubicBezTo>
                    <a:pt x="8799" y="114530"/>
                    <a:pt x="21471" y="127618"/>
                    <a:pt x="36715" y="136931"/>
                  </a:cubicBezTo>
                  <a:cubicBezTo>
                    <a:pt x="38210" y="135191"/>
                    <a:pt x="39043" y="133280"/>
                    <a:pt x="39043" y="131392"/>
                  </a:cubicBezTo>
                  <a:lnTo>
                    <a:pt x="39043" y="12108"/>
                  </a:lnTo>
                  <a:cubicBezTo>
                    <a:pt x="39043" y="4854"/>
                    <a:pt x="30269" y="1"/>
                    <a:pt x="19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2960750" y="1617350"/>
              <a:ext cx="3231525" cy="3640800"/>
            </a:xfrm>
            <a:custGeom>
              <a:rect b="b" l="l" r="r" t="t"/>
              <a:pathLst>
                <a:path extrusionOk="0" h="145632" w="129261">
                  <a:moveTo>
                    <a:pt x="77179" y="0"/>
                  </a:moveTo>
                  <a:cubicBezTo>
                    <a:pt x="56910" y="0"/>
                    <a:pt x="42377" y="11201"/>
                    <a:pt x="36617" y="23014"/>
                  </a:cubicBezTo>
                  <a:lnTo>
                    <a:pt x="36617" y="13921"/>
                  </a:lnTo>
                  <a:cubicBezTo>
                    <a:pt x="36617" y="6667"/>
                    <a:pt x="28750" y="1814"/>
                    <a:pt x="19363" y="1814"/>
                  </a:cubicBezTo>
                  <a:cubicBezTo>
                    <a:pt x="7868" y="1814"/>
                    <a:pt x="1" y="6667"/>
                    <a:pt x="1" y="13921"/>
                  </a:cubicBezTo>
                  <a:lnTo>
                    <a:pt x="1" y="133205"/>
                  </a:lnTo>
                  <a:cubicBezTo>
                    <a:pt x="1" y="139259"/>
                    <a:pt x="7868" y="145631"/>
                    <a:pt x="19363" y="145631"/>
                  </a:cubicBezTo>
                  <a:cubicBezTo>
                    <a:pt x="29975" y="145631"/>
                    <a:pt x="39043" y="139259"/>
                    <a:pt x="39043" y="133205"/>
                  </a:cubicBezTo>
                  <a:lnTo>
                    <a:pt x="39043" y="61468"/>
                  </a:lnTo>
                  <a:cubicBezTo>
                    <a:pt x="39043" y="44508"/>
                    <a:pt x="51469" y="34214"/>
                    <a:pt x="63871" y="34214"/>
                  </a:cubicBezTo>
                  <a:cubicBezTo>
                    <a:pt x="78404" y="34214"/>
                    <a:pt x="90218" y="47841"/>
                    <a:pt x="90218" y="61468"/>
                  </a:cubicBezTo>
                  <a:lnTo>
                    <a:pt x="90218" y="133205"/>
                  </a:lnTo>
                  <a:cubicBezTo>
                    <a:pt x="90218" y="134553"/>
                    <a:pt x="90487" y="135803"/>
                    <a:pt x="91002" y="136931"/>
                  </a:cubicBezTo>
                  <a:cubicBezTo>
                    <a:pt x="107668" y="126000"/>
                    <a:pt x="121050" y="110437"/>
                    <a:pt x="129260" y="92080"/>
                  </a:cubicBezTo>
                  <a:lnTo>
                    <a:pt x="129260" y="61468"/>
                  </a:lnTo>
                  <a:cubicBezTo>
                    <a:pt x="129260" y="27867"/>
                    <a:pt x="105045" y="0"/>
                    <a:pt x="77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ysical Education Center XL by Slidesgo">
  <a:themeElements>
    <a:clrScheme name="Simple Light">
      <a:dk1>
        <a:srgbClr val="002A4C"/>
      </a:dk1>
      <a:lt1>
        <a:srgbClr val="FFFFFF"/>
      </a:lt1>
      <a:dk2>
        <a:srgbClr val="F6E1CA"/>
      </a:dk2>
      <a:lt2>
        <a:srgbClr val="EEEEEE"/>
      </a:lt2>
      <a:accent1>
        <a:srgbClr val="007F6E"/>
      </a:accent1>
      <a:accent2>
        <a:srgbClr val="FF695F"/>
      </a:accent2>
      <a:accent3>
        <a:srgbClr val="FFAB24"/>
      </a:accent3>
      <a:accent4>
        <a:srgbClr val="F6E1CA"/>
      </a:accent4>
      <a:accent5>
        <a:srgbClr val="002A4C"/>
      </a:accent5>
      <a:accent6>
        <a:srgbClr val="FF695F"/>
      </a:accent6>
      <a:hlink>
        <a:srgbClr val="F6E1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