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8399" autoAdjust="0"/>
  </p:normalViewPr>
  <p:slideViewPr>
    <p:cSldViewPr>
      <p:cViewPr varScale="1">
        <p:scale>
          <a:sx n="72" d="100"/>
          <a:sy n="72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4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Computer Graphics Lab</a:t>
            </a:r>
            <a:br>
              <a:rPr lang="en-US" dirty="0" smtClean="0"/>
            </a:br>
            <a:r>
              <a:rPr lang="en-US" dirty="0" err="1" smtClean="0"/>
              <a:t>csi</a:t>
            </a:r>
            <a:r>
              <a:rPr lang="en-US" dirty="0" smtClean="0"/>
              <a:t> 422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800600" cy="19812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latin typeface="+mn-lt"/>
              </a:rPr>
              <a:t>Md. </a:t>
            </a:r>
            <a:r>
              <a:rPr lang="en-US" sz="8000" dirty="0" err="1" smtClean="0">
                <a:latin typeface="+mn-lt"/>
              </a:rPr>
              <a:t>Asrafollah</a:t>
            </a:r>
            <a:r>
              <a:rPr lang="en-US" sz="8000" dirty="0" smtClean="0">
                <a:latin typeface="+mn-lt"/>
              </a:rPr>
              <a:t>      011 142 143</a:t>
            </a:r>
            <a:br>
              <a:rPr lang="en-US" sz="8000" dirty="0" smtClean="0">
                <a:latin typeface="+mn-lt"/>
              </a:rPr>
            </a:br>
            <a:endParaRPr lang="en-US" sz="8000" dirty="0" smtClean="0">
              <a:latin typeface="+mn-lt"/>
            </a:endParaRPr>
          </a:p>
          <a:p>
            <a:r>
              <a:rPr lang="en-US" sz="8000" dirty="0"/>
              <a:t>Md. </a:t>
            </a:r>
            <a:r>
              <a:rPr lang="en-US" sz="8000" dirty="0" err="1" smtClean="0"/>
              <a:t>Nazir</a:t>
            </a:r>
            <a:r>
              <a:rPr lang="en-US" sz="8000" dirty="0" smtClean="0"/>
              <a:t> Ahmed      </a:t>
            </a:r>
            <a:r>
              <a:rPr lang="en-US" sz="8000" dirty="0"/>
              <a:t>011 </a:t>
            </a:r>
            <a:r>
              <a:rPr lang="en-US" sz="8000" dirty="0" smtClean="0"/>
              <a:t>151 </a:t>
            </a:r>
            <a:r>
              <a:rPr lang="en-US" sz="8000" dirty="0" smtClean="0"/>
              <a:t>014</a:t>
            </a:r>
          </a:p>
          <a:p>
            <a:endParaRPr lang="en-US" sz="8000" dirty="0"/>
          </a:p>
          <a:p>
            <a:r>
              <a:rPr lang="en-US" sz="8000" b="1" dirty="0" smtClean="0"/>
              <a:t>Bomber-Man 3</a:t>
            </a:r>
            <a:r>
              <a:rPr lang="en-US" sz="8000" dirty="0" smtClean="0"/>
              <a:t>D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-1987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4900" u="sng" dirty="0"/>
              <a:t/>
            </a:r>
            <a:br>
              <a:rPr lang="en-US" sz="4900" u="sng" dirty="0"/>
            </a:br>
            <a:r>
              <a:rPr lang="en-US" sz="4900" b="1" u="sng" dirty="0" smtClean="0"/>
              <a:t>Game Design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Plane (stage)</a:t>
            </a:r>
          </a:p>
          <a:p>
            <a:r>
              <a:rPr lang="en-US" dirty="0" smtClean="0"/>
              <a:t>Cubes </a:t>
            </a:r>
            <a:r>
              <a:rPr lang="en-US" dirty="0"/>
              <a:t>on </a:t>
            </a:r>
            <a:r>
              <a:rPr lang="en-US" dirty="0" smtClean="0"/>
              <a:t>stage</a:t>
            </a:r>
          </a:p>
          <a:p>
            <a:r>
              <a:rPr lang="en-US" dirty="0"/>
              <a:t>P</a:t>
            </a:r>
            <a:r>
              <a:rPr lang="en-US" dirty="0" smtClean="0"/>
              <a:t>layer (cube)  </a:t>
            </a:r>
          </a:p>
          <a:p>
            <a:r>
              <a:rPr lang="en-US" dirty="0" smtClean="0"/>
              <a:t>Life-bar (cube)</a:t>
            </a:r>
          </a:p>
          <a:p>
            <a:r>
              <a:rPr lang="en-US" dirty="0" smtClean="0"/>
              <a:t>Bomb-sphere</a:t>
            </a:r>
          </a:p>
          <a:p>
            <a:r>
              <a:rPr lang="en-US" dirty="0" smtClean="0"/>
              <a:t>Bomb-cube</a:t>
            </a:r>
          </a:p>
          <a:p>
            <a:r>
              <a:rPr lang="en-US" dirty="0" smtClean="0"/>
              <a:t>bomb- cylinder</a:t>
            </a:r>
          </a:p>
          <a:p>
            <a:r>
              <a:rPr lang="en-US" dirty="0" smtClean="0"/>
              <a:t>Explosion cube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-228600"/>
            <a:ext cx="8077200" cy="1143000"/>
          </a:xfrm>
        </p:spPr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b="1" u="sng" dirty="0"/>
              <a:t>How to play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There are two players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Sky-Blue Player </a:t>
            </a:r>
            <a:r>
              <a:rPr lang="en-US" sz="3600" dirty="0"/>
              <a:t>: Navigation Button - W(up), A(left), S(down), D(right), Space For Bomb.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b="1" dirty="0" smtClean="0"/>
              <a:t>Pink-Red </a:t>
            </a:r>
            <a:r>
              <a:rPr lang="en-US" b="1" dirty="0"/>
              <a:t>Player </a:t>
            </a:r>
            <a:r>
              <a:rPr lang="en-US" sz="3600" dirty="0"/>
              <a:t>: 8(up), 4(left), 5(down), 6(right), 0 for </a:t>
            </a:r>
            <a:r>
              <a:rPr lang="en-US" sz="3600" dirty="0" smtClean="0"/>
              <a:t>bomb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Note: After </a:t>
            </a:r>
            <a:r>
              <a:rPr lang="en-US" sz="3600" dirty="0" smtClean="0"/>
              <a:t>dropping </a:t>
            </a:r>
            <a:r>
              <a:rPr lang="en-US" sz="3600" dirty="0"/>
              <a:t>the bomb, it takes 2s to explode.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135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-228600"/>
            <a:ext cx="8077200" cy="1143000"/>
          </a:xfrm>
        </p:spPr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b="1" u="sng" dirty="0" smtClean="0"/>
              <a:t>Problems We Faced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r>
              <a:rPr lang="en-US" sz="3600" dirty="0"/>
              <a:t>We faced some issues to bring the shape of the bomb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We faced some problems with the bomb's timer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We </a:t>
            </a:r>
            <a:r>
              <a:rPr lang="en-US" sz="3600" dirty="0"/>
              <a:t>also faced </a:t>
            </a:r>
            <a:r>
              <a:rPr lang="en-US" sz="3600" dirty="0" smtClean="0"/>
              <a:t>problem </a:t>
            </a:r>
            <a:r>
              <a:rPr lang="en-US" sz="3600" dirty="0"/>
              <a:t>to set the sound of the bomb</a:t>
            </a:r>
            <a:r>
              <a:rPr lang="en-US" sz="36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8680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-304800"/>
            <a:ext cx="8077200" cy="1143000"/>
          </a:xfrm>
        </p:spPr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b="1" u="sng" dirty="0" smtClean="0"/>
              <a:t>Future Work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r>
              <a:rPr lang="en-US" sz="3600" dirty="0"/>
              <a:t>we wanted to add some lighting to the scene, but we </a:t>
            </a:r>
            <a:r>
              <a:rPr lang="en-US" sz="3600" dirty="0" smtClean="0"/>
              <a:t>couldn't  </a:t>
            </a:r>
            <a:r>
              <a:rPr lang="en-US" sz="3600" dirty="0"/>
              <a:t>add it </a:t>
            </a:r>
            <a:r>
              <a:rPr lang="en-US" sz="3600" dirty="0" smtClean="0"/>
              <a:t>in this short </a:t>
            </a:r>
            <a:r>
              <a:rPr lang="en-US" sz="3600" dirty="0"/>
              <a:t>time.</a:t>
            </a:r>
            <a:endParaRPr lang="en-US" sz="3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04303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496</Words>
  <Application>Microsoft Office PowerPoint</Application>
  <PresentationFormat>On-screen Show (4:3)</PresentationFormat>
  <Paragraphs>61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Computer Graphics Lab csi 422</vt:lpstr>
      <vt:lpstr> Game Design</vt:lpstr>
      <vt:lpstr> How to play</vt:lpstr>
      <vt:lpstr> Problems We Faced</vt:lpstr>
      <vt:lpstr>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2019-04-07T22:50:29Z</dcterms:created>
  <dcterms:modified xsi:type="dcterms:W3CDTF">2019-04-08T08:22:12Z</dcterms:modified>
</cp:coreProperties>
</file>