
<file path=[Content_Types].xml><?xml version="1.0" encoding="utf-8"?>
<Types xmlns="http://schemas.openxmlformats.org/package/2006/content-types">
  <Default Extension="jfif"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256" r:id="rId4"/>
    <p:sldId id="257" r:id="rId5"/>
    <p:sldId id="341" r:id="rId6"/>
    <p:sldId id="342" r:id="rId7"/>
    <p:sldId id="260" r:id="rId8"/>
    <p:sldId id="309" r:id="rId9"/>
    <p:sldId id="311" r:id="rId10"/>
    <p:sldId id="317" r:id="rId11"/>
    <p:sldId id="313" r:id="rId12"/>
    <p:sldId id="299" r:id="rId13"/>
    <p:sldId id="318" r:id="rId14"/>
    <p:sldId id="30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91" d="100"/>
          <a:sy n="91" d="100"/>
        </p:scale>
        <p:origin x="534" y="90"/>
      </p:cViewPr>
      <p:guideLst>
        <p:guide orient="horz" pos="225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660649BC-ADBF-454F-8CD4-164F22332A8C}"/>
              </a:ext>
            </a:extLst>
          </p:cNvPr>
          <p:cNvSpPr/>
          <p:nvPr userDrawn="1"/>
        </p:nvSpPr>
        <p:spPr>
          <a:xfrm>
            <a:off x="4019341" y="1301929"/>
            <a:ext cx="7867858" cy="5029200"/>
          </a:xfrm>
          <a:prstGeom prst="frame">
            <a:avLst>
              <a:gd name="adj1" fmla="val 99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그림 개체 틀 2">
            <a:extLst>
              <a:ext uri="{FF2B5EF4-FFF2-40B4-BE49-F238E27FC236}">
                <a16:creationId xmlns:a16="http://schemas.microsoft.com/office/drawing/2014/main" id="{8214A0F0-2F7C-4223-B283-6A1CA913880E}"/>
              </a:ext>
            </a:extLst>
          </p:cNvPr>
          <p:cNvSpPr>
            <a:spLocks noGrp="1"/>
          </p:cNvSpPr>
          <p:nvPr>
            <p:ph type="pic" sz="quarter" idx="14" hasCustomPrompt="1"/>
          </p:nvPr>
        </p:nvSpPr>
        <p:spPr>
          <a:xfrm>
            <a:off x="6876370" y="709751"/>
            <a:ext cx="4296728"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4" name="그림 개체 틀 2">
            <a:extLst>
              <a:ext uri="{FF2B5EF4-FFF2-40B4-BE49-F238E27FC236}">
                <a16:creationId xmlns:a16="http://schemas.microsoft.com/office/drawing/2014/main" id="{5A5E9409-B20A-489B-A759-D773202358E2}"/>
              </a:ext>
            </a:extLst>
          </p:cNvPr>
          <p:cNvSpPr>
            <a:spLocks noGrp="1"/>
          </p:cNvSpPr>
          <p:nvPr>
            <p:ph type="pic" sz="quarter" idx="15" hasCustomPrompt="1"/>
          </p:nvPr>
        </p:nvSpPr>
        <p:spPr>
          <a:xfrm>
            <a:off x="2116183" y="2023797"/>
            <a:ext cx="4200933" cy="262473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9B5C313C-9909-469D-8AF9-D4F3DA949E2A}"/>
              </a:ext>
            </a:extLst>
          </p:cNvPr>
          <p:cNvSpPr/>
          <p:nvPr userDrawn="1"/>
        </p:nvSpPr>
        <p:spPr>
          <a:xfrm>
            <a:off x="0" y="0"/>
            <a:ext cx="12192000" cy="11965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CA101864-0A78-4DA0-B3D6-C3BCE08BDE4E}"/>
              </a:ext>
            </a:extLst>
          </p:cNvPr>
          <p:cNvSpPr/>
          <p:nvPr userDrawn="1"/>
        </p:nvSpPr>
        <p:spPr>
          <a:xfrm>
            <a:off x="10060426" y="0"/>
            <a:ext cx="2131574" cy="1251701"/>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bg1"/>
          </a:solidFill>
          <a:ln w="2694" cap="flat">
            <a:noFill/>
            <a:prstDash val="solid"/>
            <a:miter/>
          </a:ln>
        </p:spPr>
        <p:txBody>
          <a:bodyPr rtlCol="0" anchor="ctr"/>
          <a:lstStyle/>
          <a:p>
            <a:endParaRPr lang="en-US"/>
          </a:p>
        </p:txBody>
      </p:sp>
      <p:grpSp>
        <p:nvGrpSpPr>
          <p:cNvPr id="68" name="Group 67">
            <a:extLst>
              <a:ext uri="{FF2B5EF4-FFF2-40B4-BE49-F238E27FC236}">
                <a16:creationId xmlns:a16="http://schemas.microsoft.com/office/drawing/2014/main" id="{311EB2B1-1FFF-40A7-8916-39F9F66C67AE}"/>
              </a:ext>
            </a:extLst>
          </p:cNvPr>
          <p:cNvGrpSpPr/>
          <p:nvPr userDrawn="1"/>
        </p:nvGrpSpPr>
        <p:grpSpPr>
          <a:xfrm>
            <a:off x="-189873" y="30973"/>
            <a:ext cx="2984373" cy="1122167"/>
            <a:chOff x="-82869" y="2041805"/>
            <a:chExt cx="2984373" cy="1122167"/>
          </a:xfrm>
        </p:grpSpPr>
        <p:grpSp>
          <p:nvGrpSpPr>
            <p:cNvPr id="69" name="Group 68">
              <a:extLst>
                <a:ext uri="{FF2B5EF4-FFF2-40B4-BE49-F238E27FC236}">
                  <a16:creationId xmlns:a16="http://schemas.microsoft.com/office/drawing/2014/main" id="{3E57FF97-F37F-4F19-9B19-E980E9F0D19F}"/>
                </a:ext>
              </a:extLst>
            </p:cNvPr>
            <p:cNvGrpSpPr/>
            <p:nvPr userDrawn="1"/>
          </p:nvGrpSpPr>
          <p:grpSpPr>
            <a:xfrm>
              <a:off x="200146" y="2104325"/>
              <a:ext cx="2701358" cy="875012"/>
              <a:chOff x="1066498" y="286265"/>
              <a:chExt cx="11991969" cy="3884392"/>
            </a:xfrm>
            <a:solidFill>
              <a:schemeClr val="bg1"/>
            </a:solidFill>
          </p:grpSpPr>
          <p:sp>
            <p:nvSpPr>
              <p:cNvPr id="97" name="Rectangle 96">
                <a:extLst>
                  <a:ext uri="{FF2B5EF4-FFF2-40B4-BE49-F238E27FC236}">
                    <a16:creationId xmlns:a16="http://schemas.microsoft.com/office/drawing/2014/main" id="{E4701247-9B01-4379-8F79-CA130966C099}"/>
                  </a:ext>
                </a:extLst>
              </p:cNvPr>
              <p:cNvSpPr/>
              <p:nvPr/>
            </p:nvSpPr>
            <p:spPr>
              <a:xfrm rot="2143082">
                <a:off x="5813228" y="3225577"/>
                <a:ext cx="1095502" cy="475403"/>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0C40288-889F-4C14-813B-93CB4BE3595D}"/>
                  </a:ext>
                </a:extLst>
              </p:cNvPr>
              <p:cNvSpPr>
                <a:spLocks noChangeAspect="1"/>
              </p:cNvSpPr>
              <p:nvPr/>
            </p:nvSpPr>
            <p:spPr>
              <a:xfrm rot="2143082">
                <a:off x="12731593" y="232883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0A988AA3-AADC-43BF-BC51-C5A0FD6710AE}"/>
                  </a:ext>
                </a:extLst>
              </p:cNvPr>
              <p:cNvSpPr>
                <a:spLocks noChangeAspect="1"/>
              </p:cNvSpPr>
              <p:nvPr/>
            </p:nvSpPr>
            <p:spPr>
              <a:xfrm rot="2143082">
                <a:off x="12012401" y="1020618"/>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67ACEEB3-7388-4FAA-9D8F-35B2DDACCB47}"/>
                  </a:ext>
                </a:extLst>
              </p:cNvPr>
              <p:cNvSpPr>
                <a:spLocks noChangeAspect="1"/>
              </p:cNvSpPr>
              <p:nvPr/>
            </p:nvSpPr>
            <p:spPr>
              <a:xfrm rot="2143082">
                <a:off x="3996941" y="286265"/>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828B62BF-3D3C-4C75-B055-917521385691}"/>
                  </a:ext>
                </a:extLst>
              </p:cNvPr>
              <p:cNvSpPr>
                <a:spLocks noChangeAspect="1"/>
              </p:cNvSpPr>
              <p:nvPr/>
            </p:nvSpPr>
            <p:spPr>
              <a:xfrm rot="2143082">
                <a:off x="4668722" y="30342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3C31D63E-DEE2-491E-9108-5BD8FEECDE81}"/>
                  </a:ext>
                </a:extLst>
              </p:cNvPr>
              <p:cNvSpPr>
                <a:spLocks noChangeAspect="1"/>
              </p:cNvSpPr>
              <p:nvPr/>
            </p:nvSpPr>
            <p:spPr>
              <a:xfrm rot="2143082">
                <a:off x="5318715" y="35821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5EA36B86-0126-4E44-9EB4-D5952A49774C}"/>
                  </a:ext>
                </a:extLst>
              </p:cNvPr>
              <p:cNvSpPr>
                <a:spLocks noChangeAspect="1"/>
              </p:cNvSpPr>
              <p:nvPr/>
            </p:nvSpPr>
            <p:spPr>
              <a:xfrm rot="2143082">
                <a:off x="1412639" y="3092041"/>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FC6C0F2-4F5A-465F-B239-2C2658FF3BC2}"/>
                  </a:ext>
                </a:extLst>
              </p:cNvPr>
              <p:cNvSpPr/>
              <p:nvPr/>
            </p:nvSpPr>
            <p:spPr>
              <a:xfrm rot="2143082">
                <a:off x="3222236" y="867087"/>
                <a:ext cx="802454" cy="156661"/>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B2F8833E-DE8E-4ACF-991D-49002FAD3BF4}"/>
                  </a:ext>
                </a:extLst>
              </p:cNvPr>
              <p:cNvSpPr/>
              <p:nvPr/>
            </p:nvSpPr>
            <p:spPr>
              <a:xfrm rot="2143082">
                <a:off x="4067032" y="3784745"/>
                <a:ext cx="32687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5AE6E730-12DC-414C-84D3-DC429C339049}"/>
                  </a:ext>
                </a:extLst>
              </p:cNvPr>
              <p:cNvSpPr/>
              <p:nvPr/>
            </p:nvSpPr>
            <p:spPr>
              <a:xfrm rot="2143082">
                <a:off x="8226837" y="1636990"/>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2CB1C93-47AD-4BD1-8229-9CFC6459EAAF}"/>
                  </a:ext>
                </a:extLst>
              </p:cNvPr>
              <p:cNvSpPr/>
              <p:nvPr/>
            </p:nvSpPr>
            <p:spPr>
              <a:xfrm rot="2143082">
                <a:off x="8579610" y="1890648"/>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7385550C-3847-41F7-8366-E6F331200B1B}"/>
                  </a:ext>
                </a:extLst>
              </p:cNvPr>
              <p:cNvSpPr>
                <a:spLocks noChangeAspect="1"/>
              </p:cNvSpPr>
              <p:nvPr/>
            </p:nvSpPr>
            <p:spPr>
              <a:xfrm rot="2143082">
                <a:off x="7545295" y="1382204"/>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8D958013-051E-4D57-83E4-4510DA1FC7CB}"/>
                  </a:ext>
                </a:extLst>
              </p:cNvPr>
              <p:cNvSpPr>
                <a:spLocks noChangeAspect="1"/>
              </p:cNvSpPr>
              <p:nvPr/>
            </p:nvSpPr>
            <p:spPr>
              <a:xfrm rot="2143082">
                <a:off x="7019854" y="98469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3892A3E6-91D0-4236-9EB4-5F593A2EBB68}"/>
                  </a:ext>
                </a:extLst>
              </p:cNvPr>
              <p:cNvSpPr/>
              <p:nvPr/>
            </p:nvSpPr>
            <p:spPr>
              <a:xfrm rot="2143082">
                <a:off x="1066498" y="3902975"/>
                <a:ext cx="131441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049B3538-18F0-488E-BB58-795CA3E8B7C1}"/>
                </a:ext>
              </a:extLst>
            </p:cNvPr>
            <p:cNvGrpSpPr/>
            <p:nvPr userDrawn="1"/>
          </p:nvGrpSpPr>
          <p:grpSpPr>
            <a:xfrm>
              <a:off x="-82869" y="2041805"/>
              <a:ext cx="2978819" cy="1122167"/>
              <a:chOff x="-189872" y="8725"/>
              <a:chExt cx="13223684" cy="4981553"/>
            </a:xfrm>
          </p:grpSpPr>
          <p:sp>
            <p:nvSpPr>
              <p:cNvPr id="71" name="Freeform: Shape 70">
                <a:extLst>
                  <a:ext uri="{FF2B5EF4-FFF2-40B4-BE49-F238E27FC236}">
                    <a16:creationId xmlns:a16="http://schemas.microsoft.com/office/drawing/2014/main" id="{8D3342D1-A811-485D-BB35-CA6AD2F8F98A}"/>
                  </a:ext>
                </a:extLst>
              </p:cNvPr>
              <p:cNvSpPr/>
              <p:nvPr/>
            </p:nvSpPr>
            <p:spPr>
              <a:xfrm rot="2143082">
                <a:off x="7006336" y="655174"/>
                <a:ext cx="6027476" cy="1135945"/>
              </a:xfrm>
              <a:custGeom>
                <a:avLst/>
                <a:gdLst>
                  <a:gd name="connsiteX0" fmla="*/ 0 w 2529191"/>
                  <a:gd name="connsiteY0" fmla="*/ 457200 h 476656"/>
                  <a:gd name="connsiteX1" fmla="*/ 1906621 w 2529191"/>
                  <a:gd name="connsiteY1" fmla="*/ 476656 h 476656"/>
                  <a:gd name="connsiteX2" fmla="*/ 2529191 w 2529191"/>
                  <a:gd name="connsiteY2" fmla="*/ 0 h 476656"/>
                </a:gdLst>
                <a:ahLst/>
                <a:cxnLst>
                  <a:cxn ang="0">
                    <a:pos x="connsiteX0" y="connsiteY0"/>
                  </a:cxn>
                  <a:cxn ang="0">
                    <a:pos x="connsiteX1" y="connsiteY1"/>
                  </a:cxn>
                  <a:cxn ang="0">
                    <a:pos x="connsiteX2" y="connsiteY2"/>
                  </a:cxn>
                </a:cxnLst>
                <a:rect l="l" t="t" r="r" b="b"/>
                <a:pathLst>
                  <a:path w="2529191" h="476656">
                    <a:moveTo>
                      <a:pt x="0" y="457200"/>
                    </a:moveTo>
                    <a:lnTo>
                      <a:pt x="1906621" y="476656"/>
                    </a:lnTo>
                    <a:lnTo>
                      <a:pt x="2529191"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FE4E21AD-0E48-482D-92A7-D8F93B494FD7}"/>
                  </a:ext>
                </a:extLst>
              </p:cNvPr>
              <p:cNvCxnSpPr>
                <a:cxnSpLocks/>
              </p:cNvCxnSpPr>
              <p:nvPr/>
            </p:nvCxnSpPr>
            <p:spPr>
              <a:xfrm rot="2143082">
                <a:off x="2876886" y="92218"/>
                <a:ext cx="751230" cy="50029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4407AE8-E730-48DD-A85F-BB30A7105592}"/>
                  </a:ext>
                </a:extLst>
              </p:cNvPr>
              <p:cNvCxnSpPr>
                <a:cxnSpLocks/>
                <a:endCxn id="100" idx="1"/>
              </p:cNvCxnSpPr>
              <p:nvPr/>
            </p:nvCxnSpPr>
            <p:spPr>
              <a:xfrm rot="2143082">
                <a:off x="3861913" y="8725"/>
                <a:ext cx="362215" cy="1920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954099B-AE86-4318-A3AA-7879DA254C89}"/>
                  </a:ext>
                </a:extLst>
              </p:cNvPr>
              <p:cNvCxnSpPr>
                <a:cxnSpLocks/>
                <a:endCxn id="101" idx="1"/>
              </p:cNvCxnSpPr>
              <p:nvPr/>
            </p:nvCxnSpPr>
            <p:spPr>
              <a:xfrm rot="2143082">
                <a:off x="4587946" y="36177"/>
                <a:ext cx="304652" cy="19919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64796D9-34CB-446F-8C6C-E892F8C5B9A5}"/>
                  </a:ext>
                </a:extLst>
              </p:cNvPr>
              <p:cNvCxnSpPr>
                <a:cxnSpLocks/>
                <a:endCxn id="102" idx="1"/>
              </p:cNvCxnSpPr>
              <p:nvPr/>
            </p:nvCxnSpPr>
            <p:spPr>
              <a:xfrm rot="2143082">
                <a:off x="5184517" y="13932"/>
                <a:ext cx="382898" cy="25902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F2ABBB4-D4BB-4625-A164-F50D7D41F3CE}"/>
                  </a:ext>
                </a:extLst>
              </p:cNvPr>
              <p:cNvCxnSpPr>
                <a:cxnSpLocks/>
              </p:cNvCxnSpPr>
              <p:nvPr/>
            </p:nvCxnSpPr>
            <p:spPr>
              <a:xfrm rot="2143082">
                <a:off x="6351522" y="167773"/>
                <a:ext cx="1161265" cy="7015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710375-77AA-49E0-A302-408F4182C3FE}"/>
                  </a:ext>
                </a:extLst>
              </p:cNvPr>
              <p:cNvCxnSpPr>
                <a:cxnSpLocks/>
              </p:cNvCxnSpPr>
              <p:nvPr/>
            </p:nvCxnSpPr>
            <p:spPr>
              <a:xfrm rot="2143082">
                <a:off x="6692921" y="218797"/>
                <a:ext cx="1381992" cy="859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20859B-CDB1-4EDD-95C3-AD7E058B4EA0}"/>
                  </a:ext>
                </a:extLst>
              </p:cNvPr>
              <p:cNvSpPr/>
              <p:nvPr/>
            </p:nvSpPr>
            <p:spPr>
              <a:xfrm rot="2143082">
                <a:off x="7510123" y="2742036"/>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C308384-A5E5-46C3-9EB3-5223C132CDAC}"/>
                  </a:ext>
                </a:extLst>
              </p:cNvPr>
              <p:cNvSpPr/>
              <p:nvPr/>
            </p:nvSpPr>
            <p:spPr>
              <a:xfrm rot="2143082">
                <a:off x="4669450" y="3406144"/>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3E74C94-8210-46D1-8EDD-B2C85995DB80}"/>
                  </a:ext>
                </a:extLst>
              </p:cNvPr>
              <p:cNvSpPr/>
              <p:nvPr/>
            </p:nvSpPr>
            <p:spPr>
              <a:xfrm rot="2143082">
                <a:off x="3138553" y="4575929"/>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49258143-A5BC-432E-8135-895A78D7C940}"/>
                  </a:ext>
                </a:extLst>
              </p:cNvPr>
              <p:cNvCxnSpPr>
                <a:cxnSpLocks/>
                <a:endCxn id="99" idx="3"/>
              </p:cNvCxnSpPr>
              <p:nvPr/>
            </p:nvCxnSpPr>
            <p:spPr>
              <a:xfrm rot="2143082" flipV="1">
                <a:off x="9495558" y="398794"/>
                <a:ext cx="2220218" cy="173889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521C80A-6649-41B0-88E4-C5D5531E250B}"/>
                  </a:ext>
                </a:extLst>
              </p:cNvPr>
              <p:cNvCxnSpPr>
                <a:cxnSpLocks/>
                <a:endCxn id="106" idx="1"/>
              </p:cNvCxnSpPr>
              <p:nvPr/>
            </p:nvCxnSpPr>
            <p:spPr>
              <a:xfrm rot="2143082">
                <a:off x="7207957" y="513530"/>
                <a:ext cx="1437691" cy="8977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3A23F11-AC30-4BC4-9767-A2A015B40E0E}"/>
                  </a:ext>
                </a:extLst>
              </p:cNvPr>
              <p:cNvCxnSpPr>
                <a:cxnSpLocks/>
                <a:endCxn id="103" idx="3"/>
              </p:cNvCxnSpPr>
              <p:nvPr/>
            </p:nvCxnSpPr>
            <p:spPr>
              <a:xfrm rot="2143082" flipV="1">
                <a:off x="702503" y="3052333"/>
                <a:ext cx="629883" cy="48522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B0467B1-3C2E-4AED-BF5C-475467E36519}"/>
                  </a:ext>
                </a:extLst>
              </p:cNvPr>
              <p:cNvCxnSpPr>
                <a:cxnSpLocks/>
              </p:cNvCxnSpPr>
              <p:nvPr/>
            </p:nvCxnSpPr>
            <p:spPr>
              <a:xfrm rot="2143082" flipV="1">
                <a:off x="669928" y="3488332"/>
                <a:ext cx="489377" cy="3361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281F91D-A5F6-4D87-BD20-0F2144E81D98}"/>
                  </a:ext>
                </a:extLst>
              </p:cNvPr>
              <p:cNvCxnSpPr>
                <a:cxnSpLocks/>
                <a:endCxn id="80" idx="1"/>
              </p:cNvCxnSpPr>
              <p:nvPr/>
            </p:nvCxnSpPr>
            <p:spPr>
              <a:xfrm rot="2143082">
                <a:off x="2366587" y="3215368"/>
                <a:ext cx="1384975" cy="10585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0141A34-43F0-4BB2-B8F7-CCE47CC97474}"/>
                  </a:ext>
                </a:extLst>
              </p:cNvPr>
              <p:cNvCxnSpPr>
                <a:cxnSpLocks/>
                <a:endCxn id="97" idx="1"/>
              </p:cNvCxnSpPr>
              <p:nvPr/>
            </p:nvCxnSpPr>
            <p:spPr>
              <a:xfrm rot="2143082" flipV="1">
                <a:off x="4532904" y="2697776"/>
                <a:ext cx="1219991" cy="95275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Freeform: Shape 86">
                <a:extLst>
                  <a:ext uri="{FF2B5EF4-FFF2-40B4-BE49-F238E27FC236}">
                    <a16:creationId xmlns:a16="http://schemas.microsoft.com/office/drawing/2014/main" id="{6046D093-C87E-4FDE-8401-F242157D8F87}"/>
                  </a:ext>
                </a:extLst>
              </p:cNvPr>
              <p:cNvSpPr/>
              <p:nvPr/>
            </p:nvSpPr>
            <p:spPr>
              <a:xfrm rot="2143082">
                <a:off x="568532" y="1210040"/>
                <a:ext cx="4879294" cy="908510"/>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343899 w 2391302"/>
                  <a:gd name="connsiteY2" fmla="*/ 0 h 381222"/>
                  <a:gd name="connsiteX3" fmla="*/ 850418 w 2391302"/>
                  <a:gd name="connsiteY3" fmla="*/ 375890 h 381222"/>
                  <a:gd name="connsiteX4" fmla="*/ 2391302 w 2391302"/>
                  <a:gd name="connsiteY4" fmla="*/ 381222 h 381222"/>
                  <a:gd name="connsiteX5" fmla="*/ 2391302 w 2391302"/>
                  <a:gd name="connsiteY5" fmla="*/ 381222 h 381222"/>
                  <a:gd name="connsiteX0" fmla="*/ 0 w 2391302"/>
                  <a:gd name="connsiteY0" fmla="*/ 7998 h 381222"/>
                  <a:gd name="connsiteX1" fmla="*/ 343899 w 2391302"/>
                  <a:gd name="connsiteY1" fmla="*/ 0 h 381222"/>
                  <a:gd name="connsiteX2" fmla="*/ 850418 w 2391302"/>
                  <a:gd name="connsiteY2" fmla="*/ 375890 h 381222"/>
                  <a:gd name="connsiteX3" fmla="*/ 2391302 w 2391302"/>
                  <a:gd name="connsiteY3" fmla="*/ 381222 h 381222"/>
                  <a:gd name="connsiteX4" fmla="*/ 2391302 w 2391302"/>
                  <a:gd name="connsiteY4" fmla="*/ 381222 h 381222"/>
                  <a:gd name="connsiteX0" fmla="*/ 0 w 2047403"/>
                  <a:gd name="connsiteY0" fmla="*/ 0 h 381222"/>
                  <a:gd name="connsiteX1" fmla="*/ 506519 w 2047403"/>
                  <a:gd name="connsiteY1" fmla="*/ 375890 h 381222"/>
                  <a:gd name="connsiteX2" fmla="*/ 2047403 w 2047403"/>
                  <a:gd name="connsiteY2" fmla="*/ 381222 h 381222"/>
                  <a:gd name="connsiteX3" fmla="*/ 2047403 w 2047403"/>
                  <a:gd name="connsiteY3" fmla="*/ 381222 h 381222"/>
                </a:gdLst>
                <a:ahLst/>
                <a:cxnLst>
                  <a:cxn ang="0">
                    <a:pos x="connsiteX0" y="connsiteY0"/>
                  </a:cxn>
                  <a:cxn ang="0">
                    <a:pos x="connsiteX1" y="connsiteY1"/>
                  </a:cxn>
                  <a:cxn ang="0">
                    <a:pos x="connsiteX2" y="connsiteY2"/>
                  </a:cxn>
                  <a:cxn ang="0">
                    <a:pos x="connsiteX3" y="connsiteY3"/>
                  </a:cxn>
                </a:cxnLst>
                <a:rect l="l" t="t" r="r" b="b"/>
                <a:pathLst>
                  <a:path w="2047403" h="381222">
                    <a:moveTo>
                      <a:pt x="0" y="0"/>
                    </a:moveTo>
                    <a:lnTo>
                      <a:pt x="506519" y="375890"/>
                    </a:lnTo>
                    <a:lnTo>
                      <a:pt x="2047403" y="381222"/>
                    </a:lnTo>
                    <a:lnTo>
                      <a:pt x="2047403" y="381222"/>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3AE092B6-338B-4D0B-A830-BFE6769978DF}"/>
                  </a:ext>
                </a:extLst>
              </p:cNvPr>
              <p:cNvSpPr/>
              <p:nvPr/>
            </p:nvSpPr>
            <p:spPr>
              <a:xfrm rot="2143082">
                <a:off x="-189872" y="1365133"/>
                <a:ext cx="5152485" cy="1114766"/>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935726 w 2391302"/>
                  <a:gd name="connsiteY4" fmla="*/ 373714 h 381222"/>
                  <a:gd name="connsiteX5" fmla="*/ 2391302 w 2391302"/>
                  <a:gd name="connsiteY5" fmla="*/ 381222 h 381222"/>
                  <a:gd name="connsiteX6" fmla="*/ 2391302 w 2391302"/>
                  <a:gd name="connsiteY6" fmla="*/ 381222 h 381222"/>
                  <a:gd name="connsiteX0" fmla="*/ 0 w 2391302"/>
                  <a:gd name="connsiteY0" fmla="*/ 7998 h 381222"/>
                  <a:gd name="connsiteX1" fmla="*/ 71979 w 2391302"/>
                  <a:gd name="connsiteY1" fmla="*/ 7998 h 381222"/>
                  <a:gd name="connsiteX2" fmla="*/ 343899 w 2391302"/>
                  <a:gd name="connsiteY2" fmla="*/ 0 h 381222"/>
                  <a:gd name="connsiteX3" fmla="*/ 935726 w 2391302"/>
                  <a:gd name="connsiteY3" fmla="*/ 373714 h 381222"/>
                  <a:gd name="connsiteX4" fmla="*/ 2391302 w 2391302"/>
                  <a:gd name="connsiteY4" fmla="*/ 381222 h 381222"/>
                  <a:gd name="connsiteX5" fmla="*/ 2391302 w 2391302"/>
                  <a:gd name="connsiteY5" fmla="*/ 381222 h 381222"/>
                  <a:gd name="connsiteX0" fmla="*/ 0 w 2319323"/>
                  <a:gd name="connsiteY0" fmla="*/ 7998 h 381222"/>
                  <a:gd name="connsiteX1" fmla="*/ 271920 w 2319323"/>
                  <a:gd name="connsiteY1" fmla="*/ 0 h 381222"/>
                  <a:gd name="connsiteX2" fmla="*/ 863747 w 2319323"/>
                  <a:gd name="connsiteY2" fmla="*/ 373714 h 381222"/>
                  <a:gd name="connsiteX3" fmla="*/ 2319323 w 2319323"/>
                  <a:gd name="connsiteY3" fmla="*/ 381222 h 381222"/>
                  <a:gd name="connsiteX4" fmla="*/ 2319323 w 2319323"/>
                  <a:gd name="connsiteY4" fmla="*/ 381222 h 381222"/>
                  <a:gd name="connsiteX0" fmla="*/ 0 w 2188694"/>
                  <a:gd name="connsiteY0" fmla="*/ 10175 h 381222"/>
                  <a:gd name="connsiteX1" fmla="*/ 141291 w 2188694"/>
                  <a:gd name="connsiteY1" fmla="*/ 0 h 381222"/>
                  <a:gd name="connsiteX2" fmla="*/ 733118 w 2188694"/>
                  <a:gd name="connsiteY2" fmla="*/ 373714 h 381222"/>
                  <a:gd name="connsiteX3" fmla="*/ 2188694 w 2188694"/>
                  <a:gd name="connsiteY3" fmla="*/ 381222 h 381222"/>
                  <a:gd name="connsiteX4" fmla="*/ 2188694 w 2188694"/>
                  <a:gd name="connsiteY4" fmla="*/ 381222 h 381222"/>
                  <a:gd name="connsiteX0" fmla="*/ 0 w 2162035"/>
                  <a:gd name="connsiteY0" fmla="*/ 0 h 381930"/>
                  <a:gd name="connsiteX1" fmla="*/ 114632 w 2162035"/>
                  <a:gd name="connsiteY1" fmla="*/ 708 h 381930"/>
                  <a:gd name="connsiteX2" fmla="*/ 706459 w 2162035"/>
                  <a:gd name="connsiteY2" fmla="*/ 374422 h 381930"/>
                  <a:gd name="connsiteX3" fmla="*/ 2162035 w 2162035"/>
                  <a:gd name="connsiteY3" fmla="*/ 381930 h 381930"/>
                  <a:gd name="connsiteX4" fmla="*/ 2162035 w 2162035"/>
                  <a:gd name="connsiteY4" fmla="*/ 381930 h 381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035" h="381930">
                    <a:moveTo>
                      <a:pt x="0" y="0"/>
                    </a:moveTo>
                    <a:lnTo>
                      <a:pt x="114632" y="708"/>
                    </a:lnTo>
                    <a:lnTo>
                      <a:pt x="706459" y="374422"/>
                    </a:lnTo>
                    <a:lnTo>
                      <a:pt x="2162035" y="381930"/>
                    </a:lnTo>
                    <a:lnTo>
                      <a:pt x="2162035" y="38193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174C63A9-B1AA-42AC-A07D-663E5B3DC602}"/>
                  </a:ext>
                </a:extLst>
              </p:cNvPr>
              <p:cNvSpPr/>
              <p:nvPr/>
            </p:nvSpPr>
            <p:spPr>
              <a:xfrm rot="2143082">
                <a:off x="3332609" y="2161597"/>
                <a:ext cx="2611186" cy="1099113"/>
              </a:xfrm>
              <a:custGeom>
                <a:avLst/>
                <a:gdLst>
                  <a:gd name="connsiteX0" fmla="*/ 0 w 1095680"/>
                  <a:gd name="connsiteY0" fmla="*/ 461199 h 461199"/>
                  <a:gd name="connsiteX1" fmla="*/ 621152 w 1095680"/>
                  <a:gd name="connsiteY1" fmla="*/ 0 h 461199"/>
                  <a:gd name="connsiteX2" fmla="*/ 1095680 w 1095680"/>
                  <a:gd name="connsiteY2" fmla="*/ 0 h 461199"/>
                </a:gdLst>
                <a:ahLst/>
                <a:cxnLst>
                  <a:cxn ang="0">
                    <a:pos x="connsiteX0" y="connsiteY0"/>
                  </a:cxn>
                  <a:cxn ang="0">
                    <a:pos x="connsiteX1" y="connsiteY1"/>
                  </a:cxn>
                  <a:cxn ang="0">
                    <a:pos x="connsiteX2" y="connsiteY2"/>
                  </a:cxn>
                </a:cxnLst>
                <a:rect l="l" t="t" r="r" b="b"/>
                <a:pathLst>
                  <a:path w="1095680" h="461199">
                    <a:moveTo>
                      <a:pt x="0" y="461199"/>
                    </a:moveTo>
                    <a:lnTo>
                      <a:pt x="621152" y="0"/>
                    </a:lnTo>
                    <a:lnTo>
                      <a:pt x="1095680"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13BF2365-0B0D-40B9-A063-33FD0FCECA03}"/>
                  </a:ext>
                </a:extLst>
              </p:cNvPr>
              <p:cNvCxnSpPr>
                <a:cxnSpLocks/>
              </p:cNvCxnSpPr>
              <p:nvPr/>
            </p:nvCxnSpPr>
            <p:spPr>
              <a:xfrm rot="2143082" flipV="1">
                <a:off x="1319091" y="3532941"/>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89CC75-F22D-4E8B-AA38-EB6225EAE0DE}"/>
                  </a:ext>
                </a:extLst>
              </p:cNvPr>
              <p:cNvCxnSpPr>
                <a:cxnSpLocks/>
              </p:cNvCxnSpPr>
              <p:nvPr/>
            </p:nvCxnSpPr>
            <p:spPr>
              <a:xfrm rot="2143082" flipV="1">
                <a:off x="1490130" y="3655926"/>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FD7047D-8AC7-435B-B610-9DBAF202BD50}"/>
                  </a:ext>
                </a:extLst>
              </p:cNvPr>
              <p:cNvCxnSpPr>
                <a:cxnSpLocks/>
              </p:cNvCxnSpPr>
              <p:nvPr/>
            </p:nvCxnSpPr>
            <p:spPr>
              <a:xfrm rot="2143082" flipV="1">
                <a:off x="1661174" y="3778910"/>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8C52008-23DF-4D3A-8C73-AEE0F4532613}"/>
                  </a:ext>
                </a:extLst>
              </p:cNvPr>
              <p:cNvCxnSpPr>
                <a:cxnSpLocks/>
              </p:cNvCxnSpPr>
              <p:nvPr/>
            </p:nvCxnSpPr>
            <p:spPr>
              <a:xfrm rot="2143082" flipV="1">
                <a:off x="1832213" y="3901899"/>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F23CB5B-5948-44E4-9BF6-B83CCE7F7777}"/>
                  </a:ext>
                </a:extLst>
              </p:cNvPr>
              <p:cNvCxnSpPr>
                <a:cxnSpLocks/>
              </p:cNvCxnSpPr>
              <p:nvPr/>
            </p:nvCxnSpPr>
            <p:spPr>
              <a:xfrm rot="2143082" flipV="1">
                <a:off x="2003248" y="4024888"/>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EAF4F6D-11CE-4C3D-AE20-E4F6CF1428B3}"/>
                  </a:ext>
                </a:extLst>
              </p:cNvPr>
              <p:cNvCxnSpPr>
                <a:cxnSpLocks/>
              </p:cNvCxnSpPr>
              <p:nvPr/>
            </p:nvCxnSpPr>
            <p:spPr>
              <a:xfrm rot="2143082" flipV="1">
                <a:off x="2174296" y="4147877"/>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Freeform: Shape 95">
                <a:extLst>
                  <a:ext uri="{FF2B5EF4-FFF2-40B4-BE49-F238E27FC236}">
                    <a16:creationId xmlns:a16="http://schemas.microsoft.com/office/drawing/2014/main" id="{E700EA4F-DA6F-4D72-B8FA-FD385DDD00E9}"/>
                  </a:ext>
                </a:extLst>
              </p:cNvPr>
              <p:cNvSpPr/>
              <p:nvPr/>
            </p:nvSpPr>
            <p:spPr>
              <a:xfrm rot="2143082">
                <a:off x="4431107" y="1624748"/>
                <a:ext cx="3523756" cy="231821"/>
              </a:xfrm>
              <a:custGeom>
                <a:avLst/>
                <a:gdLst>
                  <a:gd name="connsiteX0" fmla="*/ 0 w 1478604"/>
                  <a:gd name="connsiteY0" fmla="*/ 0 h 97276"/>
                  <a:gd name="connsiteX1" fmla="*/ 107004 w 1478604"/>
                  <a:gd name="connsiteY1" fmla="*/ 97276 h 97276"/>
                  <a:gd name="connsiteX2" fmla="*/ 1478604 w 1478604"/>
                  <a:gd name="connsiteY2" fmla="*/ 97276 h 97276"/>
                </a:gdLst>
                <a:ahLst/>
                <a:cxnLst>
                  <a:cxn ang="0">
                    <a:pos x="connsiteX0" y="connsiteY0"/>
                  </a:cxn>
                  <a:cxn ang="0">
                    <a:pos x="connsiteX1" y="connsiteY1"/>
                  </a:cxn>
                  <a:cxn ang="0">
                    <a:pos x="connsiteX2" y="connsiteY2"/>
                  </a:cxn>
                </a:cxnLst>
                <a:rect l="l" t="t" r="r" b="b"/>
                <a:pathLst>
                  <a:path w="1478604" h="97276">
                    <a:moveTo>
                      <a:pt x="0" y="0"/>
                    </a:moveTo>
                    <a:lnTo>
                      <a:pt x="107004" y="97276"/>
                    </a:lnTo>
                    <a:lnTo>
                      <a:pt x="1478604" y="97276"/>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71413"/>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id="{83890D28-DB65-4933-A998-F6D267BEDA98}"/>
              </a:ext>
            </a:extLst>
          </p:cNvPr>
          <p:cNvSpPr/>
          <p:nvPr userDrawn="1"/>
        </p:nvSpPr>
        <p:spPr>
          <a:xfrm>
            <a:off x="8746034" y="-17976"/>
            <a:ext cx="3445966" cy="2023537"/>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accent1">
              <a:alpha val="40000"/>
            </a:schemeClr>
          </a:solidFill>
          <a:ln w="2694" cap="flat">
            <a:noFill/>
            <a:prstDash val="solid"/>
            <a:miter/>
          </a:ln>
        </p:spPr>
        <p:txBody>
          <a:bodyPr rtlCol="0" anchor="ctr"/>
          <a:lstStyle/>
          <a:p>
            <a:endParaRPr lang="en-US"/>
          </a:p>
        </p:txBody>
      </p:sp>
      <p:grpSp>
        <p:nvGrpSpPr>
          <p:cNvPr id="116" name="Group 115">
            <a:extLst>
              <a:ext uri="{FF2B5EF4-FFF2-40B4-BE49-F238E27FC236}">
                <a16:creationId xmlns:a16="http://schemas.microsoft.com/office/drawing/2014/main" id="{6B8C0EA2-D1F6-48A7-9EE4-840E625B9C02}"/>
              </a:ext>
            </a:extLst>
          </p:cNvPr>
          <p:cNvGrpSpPr/>
          <p:nvPr userDrawn="1"/>
        </p:nvGrpSpPr>
        <p:grpSpPr>
          <a:xfrm>
            <a:off x="548226" y="342079"/>
            <a:ext cx="5440770" cy="6257605"/>
            <a:chOff x="548226" y="342079"/>
            <a:chExt cx="5440770" cy="6257605"/>
          </a:xfrm>
          <a:solidFill>
            <a:schemeClr val="accent2"/>
          </a:solidFill>
        </p:grpSpPr>
        <p:sp>
          <p:nvSpPr>
            <p:cNvPr id="2" name="Rectangle: Rounded Corners 1">
              <a:extLst>
                <a:ext uri="{FF2B5EF4-FFF2-40B4-BE49-F238E27FC236}">
                  <a16:creationId xmlns:a16="http://schemas.microsoft.com/office/drawing/2014/main" id="{94C0989A-B0CD-467C-8FFF-0322C8779616}"/>
                </a:ext>
              </a:extLst>
            </p:cNvPr>
            <p:cNvSpPr/>
            <p:nvPr userDrawn="1"/>
          </p:nvSpPr>
          <p:spPr>
            <a:xfrm>
              <a:off x="1417713" y="1769387"/>
              <a:ext cx="3472774" cy="3472774"/>
            </a:xfrm>
            <a:prstGeom prst="roundRect">
              <a:avLst>
                <a:gd name="adj" fmla="val 51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F32732B9-A675-4A92-B586-57210158DBB9}"/>
                </a:ext>
              </a:extLst>
            </p:cNvPr>
            <p:cNvGrpSpPr/>
            <p:nvPr userDrawn="1"/>
          </p:nvGrpSpPr>
          <p:grpSpPr>
            <a:xfrm>
              <a:off x="1266074" y="342079"/>
              <a:ext cx="3753546" cy="1535752"/>
              <a:chOff x="1373078" y="342079"/>
              <a:chExt cx="3753546" cy="1535752"/>
            </a:xfrm>
            <a:grpFill/>
          </p:grpSpPr>
          <p:sp>
            <p:nvSpPr>
              <p:cNvPr id="56" name="Freeform: Shape 55">
                <a:extLst>
                  <a:ext uri="{FF2B5EF4-FFF2-40B4-BE49-F238E27FC236}">
                    <a16:creationId xmlns:a16="http://schemas.microsoft.com/office/drawing/2014/main" id="{20BD9410-309C-4A73-BEB0-D4BD52253B38}"/>
                  </a:ext>
                </a:extLst>
              </p:cNvPr>
              <p:cNvSpPr/>
              <p:nvPr/>
            </p:nvSpPr>
            <p:spPr>
              <a:xfrm flipH="1">
                <a:off x="1945338" y="395212"/>
                <a:ext cx="546385" cy="1482619"/>
              </a:xfrm>
              <a:custGeom>
                <a:avLst/>
                <a:gdLst>
                  <a:gd name="connsiteX0" fmla="*/ 172666 w 1002965"/>
                  <a:gd name="connsiteY0" fmla="*/ 2721517 h 2721551"/>
                  <a:gd name="connsiteX1" fmla="*/ 216272 w 1002965"/>
                  <a:gd name="connsiteY1" fmla="*/ 2678572 h 2721551"/>
                  <a:gd name="connsiteX2" fmla="*/ 210986 w 1002965"/>
                  <a:gd name="connsiteY2" fmla="*/ 2373992 h 2721551"/>
                  <a:gd name="connsiteX3" fmla="*/ 201076 w 1002965"/>
                  <a:gd name="connsiteY3" fmla="*/ 2371349 h 2721551"/>
                  <a:gd name="connsiteX4" fmla="*/ 163416 w 1002965"/>
                  <a:gd name="connsiteY4" fmla="*/ 2332368 h 2721551"/>
                  <a:gd name="connsiteX5" fmla="*/ 163416 w 1002965"/>
                  <a:gd name="connsiteY5" fmla="*/ 711687 h 2721551"/>
                  <a:gd name="connsiteX6" fmla="*/ 199754 w 1002965"/>
                  <a:gd name="connsiteY6" fmla="*/ 674027 h 2721551"/>
                  <a:gd name="connsiteX7" fmla="*/ 909339 w 1002965"/>
                  <a:gd name="connsiteY7" fmla="*/ 674688 h 2721551"/>
                  <a:gd name="connsiteX8" fmla="*/ 943035 w 1002965"/>
                  <a:gd name="connsiteY8" fmla="*/ 639671 h 2721551"/>
                  <a:gd name="connsiteX9" fmla="*/ 941053 w 1002965"/>
                  <a:gd name="connsiteY9" fmla="*/ 222113 h 2721551"/>
                  <a:gd name="connsiteX10" fmla="*/ 964177 w 1002965"/>
                  <a:gd name="connsiteY10" fmla="*/ 176525 h 2721551"/>
                  <a:gd name="connsiteX11" fmla="*/ 995229 w 1002965"/>
                  <a:gd name="connsiteY11" fmla="*/ 58921 h 2721551"/>
                  <a:gd name="connsiteX12" fmla="*/ 894804 w 1002965"/>
                  <a:gd name="connsiteY12" fmla="*/ 780 h 2721551"/>
                  <a:gd name="connsiteX13" fmla="*/ 813538 w 1002965"/>
                  <a:gd name="connsiteY13" fmla="*/ 80724 h 2721551"/>
                  <a:gd name="connsiteX14" fmla="*/ 867055 w 1002965"/>
                  <a:gd name="connsiteY14" fmla="*/ 187096 h 2721551"/>
                  <a:gd name="connsiteX15" fmla="*/ 886876 w 1002965"/>
                  <a:gd name="connsiteY15" fmla="*/ 218809 h 2721551"/>
                  <a:gd name="connsiteX16" fmla="*/ 886876 w 1002965"/>
                  <a:gd name="connsiteY16" fmla="*/ 590780 h 2721551"/>
                  <a:gd name="connsiteX17" fmla="*/ 857144 w 1002965"/>
                  <a:gd name="connsiteY17" fmla="*/ 619850 h 2721551"/>
                  <a:gd name="connsiteX18" fmla="*/ 123114 w 1002965"/>
                  <a:gd name="connsiteY18" fmla="*/ 617208 h 2721551"/>
                  <a:gd name="connsiteX19" fmla="*/ 88758 w 1002965"/>
                  <a:gd name="connsiteY19" fmla="*/ 650242 h 2721551"/>
                  <a:gd name="connsiteX20" fmla="*/ 89418 w 1002965"/>
                  <a:gd name="connsiteY20" fmla="*/ 2329726 h 2721551"/>
                  <a:gd name="connsiteX21" fmla="*/ 89418 w 1002965"/>
                  <a:gd name="connsiteY21" fmla="*/ 2353511 h 2721551"/>
                  <a:gd name="connsiteX22" fmla="*/ 72240 w 1002965"/>
                  <a:gd name="connsiteY22" fmla="*/ 2370689 h 2721551"/>
                  <a:gd name="connsiteX23" fmla="*/ 5510 w 1002965"/>
                  <a:gd name="connsiteY23" fmla="*/ 2372671 h 2721551"/>
                  <a:gd name="connsiteX24" fmla="*/ 6171 w 1002965"/>
                  <a:gd name="connsiteY24" fmla="*/ 2388527 h 2721551"/>
                  <a:gd name="connsiteX25" fmla="*/ 225 w 1002965"/>
                  <a:gd name="connsiteY25" fmla="*/ 2687822 h 2721551"/>
                  <a:gd name="connsiteX26" fmla="*/ 34581 w 1002965"/>
                  <a:gd name="connsiteY26" fmla="*/ 2721517 h 2721551"/>
                  <a:gd name="connsiteX27" fmla="*/ 172666 w 1002965"/>
                  <a:gd name="connsiteY27" fmla="*/ 2721517 h 272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02965" h="2721551">
                    <a:moveTo>
                      <a:pt x="172666" y="2721517"/>
                    </a:moveTo>
                    <a:cubicBezTo>
                      <a:pt x="215611" y="2721517"/>
                      <a:pt x="215611" y="2720856"/>
                      <a:pt x="216272" y="2678572"/>
                    </a:cubicBezTo>
                    <a:cubicBezTo>
                      <a:pt x="217593" y="2576825"/>
                      <a:pt x="205040" y="2475739"/>
                      <a:pt x="210986" y="2373992"/>
                    </a:cubicBezTo>
                    <a:cubicBezTo>
                      <a:pt x="207683" y="2373331"/>
                      <a:pt x="204379" y="2371349"/>
                      <a:pt x="201076" y="2371349"/>
                    </a:cubicBezTo>
                    <a:cubicBezTo>
                      <a:pt x="163416" y="2368707"/>
                      <a:pt x="163416" y="2369367"/>
                      <a:pt x="163416" y="2332368"/>
                    </a:cubicBezTo>
                    <a:cubicBezTo>
                      <a:pt x="163416" y="1791921"/>
                      <a:pt x="163416" y="1252134"/>
                      <a:pt x="163416" y="711687"/>
                    </a:cubicBezTo>
                    <a:cubicBezTo>
                      <a:pt x="163416" y="669402"/>
                      <a:pt x="157470" y="674027"/>
                      <a:pt x="199754" y="674027"/>
                    </a:cubicBezTo>
                    <a:cubicBezTo>
                      <a:pt x="436282" y="674027"/>
                      <a:pt x="672811" y="674688"/>
                      <a:pt x="909339" y="674688"/>
                    </a:cubicBezTo>
                    <a:cubicBezTo>
                      <a:pt x="943695" y="674688"/>
                      <a:pt x="943695" y="674688"/>
                      <a:pt x="943035" y="639671"/>
                    </a:cubicBezTo>
                    <a:cubicBezTo>
                      <a:pt x="942374" y="500265"/>
                      <a:pt x="942374" y="360858"/>
                      <a:pt x="941053" y="222113"/>
                    </a:cubicBezTo>
                    <a:cubicBezTo>
                      <a:pt x="941053" y="201631"/>
                      <a:pt x="945017" y="188417"/>
                      <a:pt x="964177" y="176525"/>
                    </a:cubicBezTo>
                    <a:cubicBezTo>
                      <a:pt x="1000515" y="153401"/>
                      <a:pt x="1012407" y="102527"/>
                      <a:pt x="995229" y="58921"/>
                    </a:cubicBezTo>
                    <a:cubicBezTo>
                      <a:pt x="979373" y="17298"/>
                      <a:pt x="941713" y="-4505"/>
                      <a:pt x="894804" y="780"/>
                    </a:cubicBezTo>
                    <a:cubicBezTo>
                      <a:pt x="851859" y="5405"/>
                      <a:pt x="822128" y="34476"/>
                      <a:pt x="813538" y="80724"/>
                    </a:cubicBezTo>
                    <a:cubicBezTo>
                      <a:pt x="805610" y="125651"/>
                      <a:pt x="826752" y="169918"/>
                      <a:pt x="867055" y="187096"/>
                    </a:cubicBezTo>
                    <a:cubicBezTo>
                      <a:pt x="883572" y="193703"/>
                      <a:pt x="886876" y="202292"/>
                      <a:pt x="886876" y="218809"/>
                    </a:cubicBezTo>
                    <a:cubicBezTo>
                      <a:pt x="886215" y="343020"/>
                      <a:pt x="885554" y="467230"/>
                      <a:pt x="886876" y="590780"/>
                    </a:cubicBezTo>
                    <a:cubicBezTo>
                      <a:pt x="886876" y="615226"/>
                      <a:pt x="880269" y="620511"/>
                      <a:pt x="857144" y="619850"/>
                    </a:cubicBezTo>
                    <a:cubicBezTo>
                      <a:pt x="612688" y="618529"/>
                      <a:pt x="368231" y="619190"/>
                      <a:pt x="123114" y="617208"/>
                    </a:cubicBezTo>
                    <a:cubicBezTo>
                      <a:pt x="97347" y="617208"/>
                      <a:pt x="88758" y="621832"/>
                      <a:pt x="88758" y="650242"/>
                    </a:cubicBezTo>
                    <a:cubicBezTo>
                      <a:pt x="90079" y="1209850"/>
                      <a:pt x="89418" y="1770118"/>
                      <a:pt x="89418" y="2329726"/>
                    </a:cubicBezTo>
                    <a:cubicBezTo>
                      <a:pt x="89418" y="2337654"/>
                      <a:pt x="88758" y="2345582"/>
                      <a:pt x="89418" y="2353511"/>
                    </a:cubicBezTo>
                    <a:cubicBezTo>
                      <a:pt x="90079" y="2366064"/>
                      <a:pt x="85454" y="2370689"/>
                      <a:pt x="72240" y="2370689"/>
                    </a:cubicBezTo>
                    <a:cubicBezTo>
                      <a:pt x="49777" y="2370689"/>
                      <a:pt x="27974" y="2367385"/>
                      <a:pt x="5510" y="2372671"/>
                    </a:cubicBezTo>
                    <a:cubicBezTo>
                      <a:pt x="5510" y="2377956"/>
                      <a:pt x="6171" y="2383242"/>
                      <a:pt x="6171" y="2388527"/>
                    </a:cubicBezTo>
                    <a:cubicBezTo>
                      <a:pt x="10135" y="2488292"/>
                      <a:pt x="-1757" y="2588057"/>
                      <a:pt x="225" y="2687822"/>
                    </a:cubicBezTo>
                    <a:cubicBezTo>
                      <a:pt x="885" y="2713589"/>
                      <a:pt x="8814" y="2722178"/>
                      <a:pt x="34581" y="2721517"/>
                    </a:cubicBezTo>
                    <a:cubicBezTo>
                      <a:pt x="81490" y="2720195"/>
                      <a:pt x="127078" y="2721517"/>
                      <a:pt x="172666" y="2721517"/>
                    </a:cubicBezTo>
                    <a:close/>
                  </a:path>
                </a:pathLst>
              </a:custGeom>
              <a:grpFill/>
              <a:ln w="6599"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D03E240-F54F-4508-9919-35CBB644B65F}"/>
                  </a:ext>
                </a:extLst>
              </p:cNvPr>
              <p:cNvSpPr/>
              <p:nvPr/>
            </p:nvSpPr>
            <p:spPr>
              <a:xfrm flipH="1">
                <a:off x="2788787" y="342079"/>
                <a:ext cx="130800" cy="1535752"/>
              </a:xfrm>
              <a:custGeom>
                <a:avLst/>
                <a:gdLst>
                  <a:gd name="connsiteX0" fmla="*/ 208346 w 240102"/>
                  <a:gd name="connsiteY0" fmla="*/ 2818424 h 2819084"/>
                  <a:gd name="connsiteX1" fmla="*/ 240059 w 240102"/>
                  <a:gd name="connsiteY1" fmla="*/ 2785390 h 2819084"/>
                  <a:gd name="connsiteX2" fmla="*/ 240059 w 240102"/>
                  <a:gd name="connsiteY2" fmla="*/ 2641358 h 2819084"/>
                  <a:gd name="connsiteX3" fmla="*/ 240059 w 240102"/>
                  <a:gd name="connsiteY3" fmla="*/ 2518470 h 2819084"/>
                  <a:gd name="connsiteX4" fmla="*/ 189846 w 240102"/>
                  <a:gd name="connsiteY4" fmla="*/ 2468917 h 2819084"/>
                  <a:gd name="connsiteX5" fmla="*/ 156151 w 240102"/>
                  <a:gd name="connsiteY5" fmla="*/ 2435222 h 2819084"/>
                  <a:gd name="connsiteX6" fmla="*/ 156812 w 240102"/>
                  <a:gd name="connsiteY6" fmla="*/ 215291 h 2819084"/>
                  <a:gd name="connsiteX7" fmla="*/ 173990 w 240102"/>
                  <a:gd name="connsiteY7" fmla="*/ 153186 h 2819084"/>
                  <a:gd name="connsiteX8" fmla="*/ 141616 w 240102"/>
                  <a:gd name="connsiteY8" fmla="*/ 11137 h 2819084"/>
                  <a:gd name="connsiteX9" fmla="*/ 8816 w 240102"/>
                  <a:gd name="connsiteY9" fmla="*/ 56725 h 2819084"/>
                  <a:gd name="connsiteX10" fmla="*/ 68940 w 240102"/>
                  <a:gd name="connsiteY10" fmla="*/ 192167 h 2819084"/>
                  <a:gd name="connsiteX11" fmla="*/ 84135 w 240102"/>
                  <a:gd name="connsiteY11" fmla="*/ 222559 h 2819084"/>
                  <a:gd name="connsiteX12" fmla="*/ 84796 w 240102"/>
                  <a:gd name="connsiteY12" fmla="*/ 2437204 h 2819084"/>
                  <a:gd name="connsiteX13" fmla="*/ 53743 w 240102"/>
                  <a:gd name="connsiteY13" fmla="*/ 2467596 h 2819084"/>
                  <a:gd name="connsiteX14" fmla="*/ 29958 w 240102"/>
                  <a:gd name="connsiteY14" fmla="*/ 2491381 h 2819084"/>
                  <a:gd name="connsiteX15" fmla="*/ 30619 w 240102"/>
                  <a:gd name="connsiteY15" fmla="*/ 2641358 h 2819084"/>
                  <a:gd name="connsiteX16" fmla="*/ 30619 w 240102"/>
                  <a:gd name="connsiteY16" fmla="*/ 2788032 h 2819084"/>
                  <a:gd name="connsiteX17" fmla="*/ 61672 w 240102"/>
                  <a:gd name="connsiteY17" fmla="*/ 2819085 h 2819084"/>
                  <a:gd name="connsiteX18" fmla="*/ 208346 w 240102"/>
                  <a:gd name="connsiteY18" fmla="*/ 2818424 h 281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0102" h="2819084">
                    <a:moveTo>
                      <a:pt x="208346" y="2818424"/>
                    </a:moveTo>
                    <a:cubicBezTo>
                      <a:pt x="234113" y="2819085"/>
                      <a:pt x="240720" y="2808514"/>
                      <a:pt x="240059" y="2785390"/>
                    </a:cubicBezTo>
                    <a:cubicBezTo>
                      <a:pt x="238737" y="2737159"/>
                      <a:pt x="240059" y="2689589"/>
                      <a:pt x="240059" y="2641358"/>
                    </a:cubicBezTo>
                    <a:cubicBezTo>
                      <a:pt x="240059" y="2600395"/>
                      <a:pt x="240059" y="2559432"/>
                      <a:pt x="240059" y="2518470"/>
                    </a:cubicBezTo>
                    <a:cubicBezTo>
                      <a:pt x="240059" y="2468257"/>
                      <a:pt x="240059" y="2466275"/>
                      <a:pt x="189846" y="2468917"/>
                    </a:cubicBezTo>
                    <a:cubicBezTo>
                      <a:pt x="162758" y="2470239"/>
                      <a:pt x="156151" y="2462971"/>
                      <a:pt x="156151" y="2435222"/>
                    </a:cubicBezTo>
                    <a:cubicBezTo>
                      <a:pt x="156812" y="1695245"/>
                      <a:pt x="156812" y="955268"/>
                      <a:pt x="156812" y="215291"/>
                    </a:cubicBezTo>
                    <a:cubicBezTo>
                      <a:pt x="156812" y="192828"/>
                      <a:pt x="159454" y="173668"/>
                      <a:pt x="173990" y="153186"/>
                    </a:cubicBezTo>
                    <a:cubicBezTo>
                      <a:pt x="207685" y="106277"/>
                      <a:pt x="189185" y="35583"/>
                      <a:pt x="141616" y="11137"/>
                    </a:cubicBezTo>
                    <a:cubicBezTo>
                      <a:pt x="90742" y="-14630"/>
                      <a:pt x="29958" y="5851"/>
                      <a:pt x="8816" y="56725"/>
                    </a:cubicBezTo>
                    <a:cubicBezTo>
                      <a:pt x="-14969" y="113544"/>
                      <a:pt x="10798" y="174989"/>
                      <a:pt x="68940" y="192167"/>
                    </a:cubicBezTo>
                    <a:cubicBezTo>
                      <a:pt x="89421" y="198113"/>
                      <a:pt x="84135" y="210666"/>
                      <a:pt x="84135" y="222559"/>
                    </a:cubicBezTo>
                    <a:cubicBezTo>
                      <a:pt x="84135" y="960554"/>
                      <a:pt x="84135" y="1698549"/>
                      <a:pt x="84796" y="2437204"/>
                    </a:cubicBezTo>
                    <a:cubicBezTo>
                      <a:pt x="84796" y="2461650"/>
                      <a:pt x="78189" y="2471560"/>
                      <a:pt x="53743" y="2467596"/>
                    </a:cubicBezTo>
                    <a:cubicBezTo>
                      <a:pt x="35244" y="2464953"/>
                      <a:pt x="29298" y="2472221"/>
                      <a:pt x="29958" y="2491381"/>
                    </a:cubicBezTo>
                    <a:cubicBezTo>
                      <a:pt x="31280" y="2541594"/>
                      <a:pt x="30619" y="2591146"/>
                      <a:pt x="30619" y="2641358"/>
                    </a:cubicBezTo>
                    <a:cubicBezTo>
                      <a:pt x="30619" y="2690250"/>
                      <a:pt x="31940" y="2739141"/>
                      <a:pt x="30619" y="2788032"/>
                    </a:cubicBezTo>
                    <a:cubicBezTo>
                      <a:pt x="29958" y="2811817"/>
                      <a:pt x="39208" y="2819085"/>
                      <a:pt x="61672" y="2819085"/>
                    </a:cubicBezTo>
                    <a:cubicBezTo>
                      <a:pt x="110563" y="2817103"/>
                      <a:pt x="159454" y="2817103"/>
                      <a:pt x="208346" y="2818424"/>
                    </a:cubicBezTo>
                    <a:close/>
                  </a:path>
                </a:pathLst>
              </a:custGeom>
              <a:grpFill/>
              <a:ln w="6599"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4BCF587F-187E-4163-89C2-718ECF77FD3C}"/>
                  </a:ext>
                </a:extLst>
              </p:cNvPr>
              <p:cNvSpPr/>
              <p:nvPr/>
            </p:nvSpPr>
            <p:spPr>
              <a:xfrm flipH="1">
                <a:off x="1373078" y="1091819"/>
                <a:ext cx="733965" cy="786012"/>
              </a:xfrm>
              <a:custGeom>
                <a:avLst/>
                <a:gdLst>
                  <a:gd name="connsiteX0" fmla="*/ 136802 w 1347294"/>
                  <a:gd name="connsiteY0" fmla="*/ 78466 h 1442833"/>
                  <a:gd name="connsiteX1" fmla="*/ 138123 w 1347294"/>
                  <a:gd name="connsiteY1" fmla="*/ 512542 h 1442833"/>
                  <a:gd name="connsiteX2" fmla="*/ 138784 w 1347294"/>
                  <a:gd name="connsiteY2" fmla="*/ 1066864 h 1442833"/>
                  <a:gd name="connsiteX3" fmla="*/ 113677 w 1347294"/>
                  <a:gd name="connsiteY3" fmla="*/ 1092631 h 1442833"/>
                  <a:gd name="connsiteX4" fmla="*/ 25145 w 1347294"/>
                  <a:gd name="connsiteY4" fmla="*/ 1091970 h 1442833"/>
                  <a:gd name="connsiteX5" fmla="*/ 38 w 1347294"/>
                  <a:gd name="connsiteY5" fmla="*/ 1115094 h 1442833"/>
                  <a:gd name="connsiteX6" fmla="*/ 699 w 1347294"/>
                  <a:gd name="connsiteY6" fmla="*/ 1265072 h 1442833"/>
                  <a:gd name="connsiteX7" fmla="*/ 699 w 1347294"/>
                  <a:gd name="connsiteY7" fmla="*/ 1414389 h 1442833"/>
                  <a:gd name="connsiteX8" fmla="*/ 29109 w 1347294"/>
                  <a:gd name="connsiteY8" fmla="*/ 1442799 h 1442833"/>
                  <a:gd name="connsiteX9" fmla="*/ 181068 w 1347294"/>
                  <a:gd name="connsiteY9" fmla="*/ 1442799 h 1442833"/>
                  <a:gd name="connsiteX10" fmla="*/ 210139 w 1347294"/>
                  <a:gd name="connsiteY10" fmla="*/ 1412407 h 1442833"/>
                  <a:gd name="connsiteX11" fmla="*/ 210139 w 1347294"/>
                  <a:gd name="connsiteY11" fmla="*/ 1265733 h 1442833"/>
                  <a:gd name="connsiteX12" fmla="*/ 209478 w 1347294"/>
                  <a:gd name="connsiteY12" fmla="*/ 1113112 h 1442833"/>
                  <a:gd name="connsiteX13" fmla="*/ 205514 w 1347294"/>
                  <a:gd name="connsiteY13" fmla="*/ 1093952 h 1442833"/>
                  <a:gd name="connsiteX14" fmla="*/ 191639 w 1347294"/>
                  <a:gd name="connsiteY14" fmla="*/ 1064221 h 1442833"/>
                  <a:gd name="connsiteX15" fmla="*/ 190979 w 1347294"/>
                  <a:gd name="connsiteY15" fmla="*/ 148500 h 1442833"/>
                  <a:gd name="connsiteX16" fmla="*/ 220049 w 1347294"/>
                  <a:gd name="connsiteY16" fmla="*/ 118768 h 1442833"/>
                  <a:gd name="connsiteX17" fmla="*/ 1133128 w 1347294"/>
                  <a:gd name="connsiteY17" fmla="*/ 118768 h 1442833"/>
                  <a:gd name="connsiteX18" fmla="*/ 1166162 w 1347294"/>
                  <a:gd name="connsiteY18" fmla="*/ 139911 h 1442833"/>
                  <a:gd name="connsiteX19" fmla="*/ 1267909 w 1347294"/>
                  <a:gd name="connsiteY19" fmla="*/ 194748 h 1442833"/>
                  <a:gd name="connsiteX20" fmla="*/ 1345211 w 1347294"/>
                  <a:gd name="connsiteY20" fmla="*/ 120090 h 1442833"/>
                  <a:gd name="connsiteX21" fmla="*/ 1299623 w 1347294"/>
                  <a:gd name="connsiteY21" fmla="*/ 11736 h 1442833"/>
                  <a:gd name="connsiteX22" fmla="*/ 1185983 w 1347294"/>
                  <a:gd name="connsiteY22" fmla="*/ 27593 h 1442833"/>
                  <a:gd name="connsiteX23" fmla="*/ 1142378 w 1347294"/>
                  <a:gd name="connsiteY23" fmla="*/ 45431 h 1442833"/>
                  <a:gd name="connsiteX24" fmla="*/ 170497 w 1347294"/>
                  <a:gd name="connsiteY24" fmla="*/ 44110 h 1442833"/>
                  <a:gd name="connsiteX25" fmla="*/ 136802 w 1347294"/>
                  <a:gd name="connsiteY25" fmla="*/ 78466 h 14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47294" h="1442833">
                    <a:moveTo>
                      <a:pt x="136802" y="78466"/>
                    </a:moveTo>
                    <a:cubicBezTo>
                      <a:pt x="138784" y="223158"/>
                      <a:pt x="138123" y="367850"/>
                      <a:pt x="138123" y="512542"/>
                    </a:cubicBezTo>
                    <a:cubicBezTo>
                      <a:pt x="138123" y="697536"/>
                      <a:pt x="138123" y="881870"/>
                      <a:pt x="138784" y="1066864"/>
                    </a:cubicBezTo>
                    <a:cubicBezTo>
                      <a:pt x="138784" y="1086024"/>
                      <a:pt x="134820" y="1093952"/>
                      <a:pt x="113677" y="1092631"/>
                    </a:cubicBezTo>
                    <a:cubicBezTo>
                      <a:pt x="84607" y="1090649"/>
                      <a:pt x="54876" y="1093292"/>
                      <a:pt x="25145" y="1091970"/>
                    </a:cubicBezTo>
                    <a:cubicBezTo>
                      <a:pt x="7306" y="1091309"/>
                      <a:pt x="-623" y="1095274"/>
                      <a:pt x="38" y="1115094"/>
                    </a:cubicBezTo>
                    <a:cubicBezTo>
                      <a:pt x="1359" y="1165307"/>
                      <a:pt x="699" y="1214859"/>
                      <a:pt x="699" y="1265072"/>
                    </a:cubicBezTo>
                    <a:cubicBezTo>
                      <a:pt x="699" y="1314624"/>
                      <a:pt x="1359" y="1364837"/>
                      <a:pt x="699" y="1414389"/>
                    </a:cubicBezTo>
                    <a:cubicBezTo>
                      <a:pt x="699" y="1434870"/>
                      <a:pt x="7966" y="1443459"/>
                      <a:pt x="29109" y="1442799"/>
                    </a:cubicBezTo>
                    <a:cubicBezTo>
                      <a:pt x="79982" y="1442138"/>
                      <a:pt x="130856" y="1442138"/>
                      <a:pt x="181068" y="1442799"/>
                    </a:cubicBezTo>
                    <a:cubicBezTo>
                      <a:pt x="203532" y="1443459"/>
                      <a:pt x="210799" y="1434210"/>
                      <a:pt x="210139" y="1412407"/>
                    </a:cubicBezTo>
                    <a:cubicBezTo>
                      <a:pt x="209478" y="1363515"/>
                      <a:pt x="210139" y="1314624"/>
                      <a:pt x="210139" y="1265733"/>
                    </a:cubicBezTo>
                    <a:cubicBezTo>
                      <a:pt x="210139" y="1214859"/>
                      <a:pt x="210139" y="1163986"/>
                      <a:pt x="209478" y="1113112"/>
                    </a:cubicBezTo>
                    <a:cubicBezTo>
                      <a:pt x="209478" y="1106506"/>
                      <a:pt x="213442" y="1095274"/>
                      <a:pt x="205514" y="1093952"/>
                    </a:cubicBezTo>
                    <a:cubicBezTo>
                      <a:pt x="186354" y="1089327"/>
                      <a:pt x="191639" y="1075453"/>
                      <a:pt x="191639" y="1064221"/>
                    </a:cubicBezTo>
                    <a:cubicBezTo>
                      <a:pt x="191639" y="758981"/>
                      <a:pt x="191639" y="453740"/>
                      <a:pt x="190979" y="148500"/>
                    </a:cubicBezTo>
                    <a:cubicBezTo>
                      <a:pt x="190979" y="125375"/>
                      <a:pt x="195604" y="118768"/>
                      <a:pt x="220049" y="118768"/>
                    </a:cubicBezTo>
                    <a:cubicBezTo>
                      <a:pt x="524629" y="119429"/>
                      <a:pt x="829209" y="119429"/>
                      <a:pt x="1133128" y="118768"/>
                    </a:cubicBezTo>
                    <a:cubicBezTo>
                      <a:pt x="1150306" y="118768"/>
                      <a:pt x="1159555" y="122072"/>
                      <a:pt x="1166162" y="139911"/>
                    </a:cubicBezTo>
                    <a:cubicBezTo>
                      <a:pt x="1182019" y="182195"/>
                      <a:pt x="1219679" y="200694"/>
                      <a:pt x="1267909" y="194748"/>
                    </a:cubicBezTo>
                    <a:cubicBezTo>
                      <a:pt x="1306890" y="190123"/>
                      <a:pt x="1337282" y="161053"/>
                      <a:pt x="1345211" y="120090"/>
                    </a:cubicBezTo>
                    <a:cubicBezTo>
                      <a:pt x="1353799" y="74502"/>
                      <a:pt x="1335300" y="31557"/>
                      <a:pt x="1299623" y="11736"/>
                    </a:cubicBezTo>
                    <a:cubicBezTo>
                      <a:pt x="1262624" y="-8085"/>
                      <a:pt x="1212411" y="-2799"/>
                      <a:pt x="1185983" y="27593"/>
                    </a:cubicBezTo>
                    <a:cubicBezTo>
                      <a:pt x="1173430" y="42128"/>
                      <a:pt x="1160216" y="45431"/>
                      <a:pt x="1142378" y="45431"/>
                    </a:cubicBezTo>
                    <a:cubicBezTo>
                      <a:pt x="818638" y="44771"/>
                      <a:pt x="494237" y="45431"/>
                      <a:pt x="170497" y="44110"/>
                    </a:cubicBezTo>
                    <a:cubicBezTo>
                      <a:pt x="146052" y="46092"/>
                      <a:pt x="136141" y="49396"/>
                      <a:pt x="136802" y="78466"/>
                    </a:cubicBezTo>
                    <a:close/>
                  </a:path>
                </a:pathLst>
              </a:custGeom>
              <a:grpFill/>
              <a:ln w="6599"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C8E0D8C-4969-48C1-AF8C-64C51835A08D}"/>
                  </a:ext>
                </a:extLst>
              </p:cNvPr>
              <p:cNvSpPr/>
              <p:nvPr/>
            </p:nvSpPr>
            <p:spPr>
              <a:xfrm flipH="1">
                <a:off x="3557029" y="726738"/>
                <a:ext cx="453728" cy="1151093"/>
              </a:xfrm>
              <a:custGeom>
                <a:avLst/>
                <a:gdLst>
                  <a:gd name="connsiteX0" fmla="*/ 67744 w 832880"/>
                  <a:gd name="connsiteY0" fmla="*/ 190334 h 2112990"/>
                  <a:gd name="connsiteX1" fmla="*/ 85582 w 832880"/>
                  <a:gd name="connsiteY1" fmla="*/ 219405 h 2112990"/>
                  <a:gd name="connsiteX2" fmla="*/ 84922 w 832880"/>
                  <a:gd name="connsiteY2" fmla="*/ 1012237 h 2112990"/>
                  <a:gd name="connsiteX3" fmla="*/ 115974 w 832880"/>
                  <a:gd name="connsiteY3" fmla="*/ 1042629 h 2112990"/>
                  <a:gd name="connsiteX4" fmla="*/ 651797 w 832880"/>
                  <a:gd name="connsiteY4" fmla="*/ 1041308 h 2112990"/>
                  <a:gd name="connsiteX5" fmla="*/ 683510 w 832880"/>
                  <a:gd name="connsiteY5" fmla="*/ 1074343 h 2112990"/>
                  <a:gd name="connsiteX6" fmla="*/ 682849 w 832880"/>
                  <a:gd name="connsiteY6" fmla="*/ 1711912 h 2112990"/>
                  <a:gd name="connsiteX7" fmla="*/ 634619 w 832880"/>
                  <a:gd name="connsiteY7" fmla="*/ 1762125 h 2112990"/>
                  <a:gd name="connsiteX8" fmla="*/ 626691 w 832880"/>
                  <a:gd name="connsiteY8" fmla="*/ 1764107 h 2112990"/>
                  <a:gd name="connsiteX9" fmla="*/ 627351 w 832880"/>
                  <a:gd name="connsiteY9" fmla="*/ 1799124 h 2112990"/>
                  <a:gd name="connsiteX10" fmla="*/ 622066 w 832880"/>
                  <a:gd name="connsiteY10" fmla="*/ 2081900 h 2112990"/>
                  <a:gd name="connsiteX11" fmla="*/ 653118 w 832880"/>
                  <a:gd name="connsiteY11" fmla="*/ 2112953 h 2112990"/>
                  <a:gd name="connsiteX12" fmla="*/ 805739 w 832880"/>
                  <a:gd name="connsiteY12" fmla="*/ 2112953 h 2112990"/>
                  <a:gd name="connsiteX13" fmla="*/ 832827 w 832880"/>
                  <a:gd name="connsiteY13" fmla="*/ 2083222 h 2112990"/>
                  <a:gd name="connsiteX14" fmla="*/ 830845 w 832880"/>
                  <a:gd name="connsiteY14" fmla="*/ 1765428 h 2112990"/>
                  <a:gd name="connsiteX15" fmla="*/ 770061 w 832880"/>
                  <a:gd name="connsiteY15" fmla="*/ 1762785 h 2112990"/>
                  <a:gd name="connsiteX16" fmla="*/ 737026 w 832880"/>
                  <a:gd name="connsiteY16" fmla="*/ 1731072 h 2112990"/>
                  <a:gd name="connsiteX17" fmla="*/ 738348 w 832880"/>
                  <a:gd name="connsiteY17" fmla="*/ 1016202 h 2112990"/>
                  <a:gd name="connsiteX18" fmla="*/ 709938 w 832880"/>
                  <a:gd name="connsiteY18" fmla="*/ 988452 h 2112990"/>
                  <a:gd name="connsiteX19" fmla="*/ 187990 w 832880"/>
                  <a:gd name="connsiteY19" fmla="*/ 989774 h 2112990"/>
                  <a:gd name="connsiteX20" fmla="*/ 157598 w 832880"/>
                  <a:gd name="connsiteY20" fmla="*/ 958721 h 2112990"/>
                  <a:gd name="connsiteX21" fmla="*/ 158259 w 832880"/>
                  <a:gd name="connsiteY21" fmla="*/ 214119 h 2112990"/>
                  <a:gd name="connsiteX22" fmla="*/ 174776 w 832880"/>
                  <a:gd name="connsiteY22" fmla="*/ 152014 h 2112990"/>
                  <a:gd name="connsiteX23" fmla="*/ 140420 w 832880"/>
                  <a:gd name="connsiteY23" fmla="*/ 10626 h 2112990"/>
                  <a:gd name="connsiteX24" fmla="*/ 9603 w 832880"/>
                  <a:gd name="connsiteY24" fmla="*/ 55553 h 2112990"/>
                  <a:gd name="connsiteX25" fmla="*/ 67744 w 832880"/>
                  <a:gd name="connsiteY25" fmla="*/ 190334 h 211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2880" h="2112990">
                    <a:moveTo>
                      <a:pt x="67744" y="190334"/>
                    </a:moveTo>
                    <a:cubicBezTo>
                      <a:pt x="86243" y="195620"/>
                      <a:pt x="85582" y="206191"/>
                      <a:pt x="85582" y="219405"/>
                    </a:cubicBezTo>
                    <a:cubicBezTo>
                      <a:pt x="85582" y="483682"/>
                      <a:pt x="85582" y="747960"/>
                      <a:pt x="84922" y="1012237"/>
                    </a:cubicBezTo>
                    <a:cubicBezTo>
                      <a:pt x="84922" y="1037344"/>
                      <a:pt x="92189" y="1042629"/>
                      <a:pt x="115974" y="1042629"/>
                    </a:cubicBezTo>
                    <a:cubicBezTo>
                      <a:pt x="294362" y="1041969"/>
                      <a:pt x="472749" y="1042629"/>
                      <a:pt x="651797" y="1041308"/>
                    </a:cubicBezTo>
                    <a:cubicBezTo>
                      <a:pt x="678885" y="1041308"/>
                      <a:pt x="683510" y="1049236"/>
                      <a:pt x="683510" y="1074343"/>
                    </a:cubicBezTo>
                    <a:cubicBezTo>
                      <a:pt x="682849" y="1287086"/>
                      <a:pt x="682849" y="1499168"/>
                      <a:pt x="682849" y="1711912"/>
                    </a:cubicBezTo>
                    <a:cubicBezTo>
                      <a:pt x="682849" y="1759482"/>
                      <a:pt x="682849" y="1759482"/>
                      <a:pt x="634619" y="1762125"/>
                    </a:cubicBezTo>
                    <a:cubicBezTo>
                      <a:pt x="631976" y="1762125"/>
                      <a:pt x="629333" y="1763446"/>
                      <a:pt x="626691" y="1764107"/>
                    </a:cubicBezTo>
                    <a:cubicBezTo>
                      <a:pt x="626691" y="1775999"/>
                      <a:pt x="627351" y="1787231"/>
                      <a:pt x="627351" y="1799124"/>
                    </a:cubicBezTo>
                    <a:cubicBezTo>
                      <a:pt x="625369" y="1893603"/>
                      <a:pt x="624048" y="1988082"/>
                      <a:pt x="622066" y="2081900"/>
                    </a:cubicBezTo>
                    <a:cubicBezTo>
                      <a:pt x="621405" y="2105025"/>
                      <a:pt x="629333" y="2113614"/>
                      <a:pt x="653118" y="2112953"/>
                    </a:cubicBezTo>
                    <a:cubicBezTo>
                      <a:pt x="703992" y="2111632"/>
                      <a:pt x="754865" y="2111632"/>
                      <a:pt x="805739" y="2112953"/>
                    </a:cubicBezTo>
                    <a:cubicBezTo>
                      <a:pt x="828202" y="2113614"/>
                      <a:pt x="833488" y="2105685"/>
                      <a:pt x="832827" y="2083222"/>
                    </a:cubicBezTo>
                    <a:cubicBezTo>
                      <a:pt x="830845" y="1977511"/>
                      <a:pt x="831506" y="1871139"/>
                      <a:pt x="830845" y="1765428"/>
                    </a:cubicBezTo>
                    <a:cubicBezTo>
                      <a:pt x="811024" y="1758821"/>
                      <a:pt x="789882" y="1761464"/>
                      <a:pt x="770061" y="1762785"/>
                    </a:cubicBezTo>
                    <a:cubicBezTo>
                      <a:pt x="744955" y="1764767"/>
                      <a:pt x="737026" y="1757500"/>
                      <a:pt x="737026" y="1731072"/>
                    </a:cubicBezTo>
                    <a:cubicBezTo>
                      <a:pt x="738348" y="1492562"/>
                      <a:pt x="737687" y="1254712"/>
                      <a:pt x="738348" y="1016202"/>
                    </a:cubicBezTo>
                    <a:cubicBezTo>
                      <a:pt x="738348" y="993738"/>
                      <a:pt x="731741" y="987792"/>
                      <a:pt x="709938" y="988452"/>
                    </a:cubicBezTo>
                    <a:cubicBezTo>
                      <a:pt x="536175" y="989113"/>
                      <a:pt x="361752" y="988452"/>
                      <a:pt x="187990" y="989774"/>
                    </a:cubicBezTo>
                    <a:cubicBezTo>
                      <a:pt x="162883" y="989774"/>
                      <a:pt x="156937" y="982506"/>
                      <a:pt x="157598" y="958721"/>
                    </a:cubicBezTo>
                    <a:cubicBezTo>
                      <a:pt x="158259" y="710300"/>
                      <a:pt x="158259" y="462540"/>
                      <a:pt x="158259" y="214119"/>
                    </a:cubicBezTo>
                    <a:cubicBezTo>
                      <a:pt x="158259" y="191656"/>
                      <a:pt x="160901" y="172496"/>
                      <a:pt x="174776" y="152014"/>
                    </a:cubicBezTo>
                    <a:cubicBezTo>
                      <a:pt x="207150" y="104444"/>
                      <a:pt x="188651" y="34411"/>
                      <a:pt x="140420" y="10626"/>
                    </a:cubicBezTo>
                    <a:cubicBezTo>
                      <a:pt x="90207" y="-14481"/>
                      <a:pt x="30084" y="6662"/>
                      <a:pt x="9603" y="55553"/>
                    </a:cubicBezTo>
                    <a:cubicBezTo>
                      <a:pt x="-15504" y="111051"/>
                      <a:pt x="10263" y="173156"/>
                      <a:pt x="67744" y="190334"/>
                    </a:cubicBezTo>
                    <a:close/>
                  </a:path>
                </a:pathLst>
              </a:custGeom>
              <a:grpFill/>
              <a:ln w="6599"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6A9F20E-06D2-4CF8-8829-660897F0E83A}"/>
                  </a:ext>
                </a:extLst>
              </p:cNvPr>
              <p:cNvSpPr/>
              <p:nvPr/>
            </p:nvSpPr>
            <p:spPr>
              <a:xfrm flipH="1">
                <a:off x="3167873" y="933829"/>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F604A6E-18E0-4969-8962-866B849B4290}"/>
                  </a:ext>
                </a:extLst>
              </p:cNvPr>
              <p:cNvSpPr/>
              <p:nvPr/>
            </p:nvSpPr>
            <p:spPr>
              <a:xfrm flipH="1">
                <a:off x="4378571" y="156600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487069F-40F3-413B-832F-3CDD864EB5E2}"/>
                  </a:ext>
                </a:extLst>
              </p:cNvPr>
              <p:cNvSpPr/>
              <p:nvPr/>
            </p:nvSpPr>
            <p:spPr>
              <a:xfrm flipH="1">
                <a:off x="3982857" y="1418093"/>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grpSp>
        <p:grpSp>
          <p:nvGrpSpPr>
            <p:cNvPr id="98" name="Group 97">
              <a:extLst>
                <a:ext uri="{FF2B5EF4-FFF2-40B4-BE49-F238E27FC236}">
                  <a16:creationId xmlns:a16="http://schemas.microsoft.com/office/drawing/2014/main" id="{0B142645-539F-4F9E-87F8-F01187B92CE8}"/>
                </a:ext>
              </a:extLst>
            </p:cNvPr>
            <p:cNvGrpSpPr/>
            <p:nvPr userDrawn="1"/>
          </p:nvGrpSpPr>
          <p:grpSpPr>
            <a:xfrm>
              <a:off x="1298308" y="5139374"/>
              <a:ext cx="3556005" cy="1460310"/>
              <a:chOff x="1405312" y="5139374"/>
              <a:chExt cx="3556005" cy="1460310"/>
            </a:xfrm>
            <a:grpFill/>
          </p:grpSpPr>
          <p:sp>
            <p:nvSpPr>
              <p:cNvPr id="53" name="Freeform: Shape 52">
                <a:extLst>
                  <a:ext uri="{FF2B5EF4-FFF2-40B4-BE49-F238E27FC236}">
                    <a16:creationId xmlns:a16="http://schemas.microsoft.com/office/drawing/2014/main" id="{EDF8925C-AF03-4D8D-84E6-10DC6DA03D95}"/>
                  </a:ext>
                </a:extLst>
              </p:cNvPr>
              <p:cNvSpPr/>
              <p:nvPr/>
            </p:nvSpPr>
            <p:spPr>
              <a:xfrm flipH="1">
                <a:off x="3177489" y="5139374"/>
                <a:ext cx="556980" cy="1460310"/>
              </a:xfrm>
              <a:custGeom>
                <a:avLst/>
                <a:gdLst>
                  <a:gd name="connsiteX0" fmla="*/ 985486 w 1022414"/>
                  <a:gd name="connsiteY0" fmla="*/ 1487 h 2680599"/>
                  <a:gd name="connsiteX1" fmla="*/ 822295 w 1022414"/>
                  <a:gd name="connsiteY1" fmla="*/ 1487 h 2680599"/>
                  <a:gd name="connsiteX2" fmla="*/ 787278 w 1022414"/>
                  <a:gd name="connsiteY2" fmla="*/ 37164 h 2680599"/>
                  <a:gd name="connsiteX3" fmla="*/ 787278 w 1022414"/>
                  <a:gd name="connsiteY3" fmla="*/ 160053 h 2680599"/>
                  <a:gd name="connsiteX4" fmla="*/ 799170 w 1022414"/>
                  <a:gd name="connsiteY4" fmla="*/ 191766 h 2680599"/>
                  <a:gd name="connsiteX5" fmla="*/ 799831 w 1022414"/>
                  <a:gd name="connsiteY5" fmla="*/ 312013 h 2680599"/>
                  <a:gd name="connsiteX6" fmla="*/ 853347 w 1022414"/>
                  <a:gd name="connsiteY6" fmla="*/ 364207 h 2680599"/>
                  <a:gd name="connsiteX7" fmla="*/ 887043 w 1022414"/>
                  <a:gd name="connsiteY7" fmla="*/ 397903 h 2680599"/>
                  <a:gd name="connsiteX8" fmla="*/ 886382 w 1022414"/>
                  <a:gd name="connsiteY8" fmla="*/ 2472481 h 2680599"/>
                  <a:gd name="connsiteX9" fmla="*/ 841455 w 1022414"/>
                  <a:gd name="connsiteY9" fmla="*/ 2516087 h 2680599"/>
                  <a:gd name="connsiteX10" fmla="*/ 190672 w 1022414"/>
                  <a:gd name="connsiteY10" fmla="*/ 2516087 h 2680599"/>
                  <a:gd name="connsiteX11" fmla="*/ 151691 w 1022414"/>
                  <a:gd name="connsiteY11" fmla="*/ 2503533 h 2680599"/>
                  <a:gd name="connsiteX12" fmla="*/ 52587 w 1022414"/>
                  <a:gd name="connsiteY12" fmla="*/ 2494284 h 2680599"/>
                  <a:gd name="connsiteX13" fmla="*/ 392 w 1022414"/>
                  <a:gd name="connsiteY13" fmla="*/ 2574889 h 2680599"/>
                  <a:gd name="connsiteX14" fmla="*/ 65801 w 1022414"/>
                  <a:gd name="connsiteY14" fmla="*/ 2680600 h 2680599"/>
                  <a:gd name="connsiteX15" fmla="*/ 119317 w 1022414"/>
                  <a:gd name="connsiteY15" fmla="*/ 2680600 h 2680599"/>
                  <a:gd name="connsiteX16" fmla="*/ 184725 w 1022414"/>
                  <a:gd name="connsiteY16" fmla="*/ 2612548 h 2680599"/>
                  <a:gd name="connsiteX17" fmla="*/ 216439 w 1022414"/>
                  <a:gd name="connsiteY17" fmla="*/ 2588103 h 2680599"/>
                  <a:gd name="connsiteX18" fmla="*/ 832205 w 1022414"/>
                  <a:gd name="connsiteY18" fmla="*/ 2589424 h 2680599"/>
                  <a:gd name="connsiteX19" fmla="*/ 934613 w 1022414"/>
                  <a:gd name="connsiteY19" fmla="*/ 2551764 h 2680599"/>
                  <a:gd name="connsiteX20" fmla="*/ 959058 w 1022414"/>
                  <a:gd name="connsiteY20" fmla="*/ 2497587 h 2680599"/>
                  <a:gd name="connsiteX21" fmla="*/ 958397 w 1022414"/>
                  <a:gd name="connsiteY21" fmla="*/ 395921 h 2680599"/>
                  <a:gd name="connsiteX22" fmla="*/ 987468 w 1022414"/>
                  <a:gd name="connsiteY22" fmla="*/ 364207 h 2680599"/>
                  <a:gd name="connsiteX23" fmla="*/ 1009271 w 1022414"/>
                  <a:gd name="connsiteY23" fmla="*/ 341083 h 2680599"/>
                  <a:gd name="connsiteX24" fmla="*/ 1009271 w 1022414"/>
                  <a:gd name="connsiteY24" fmla="*/ 191106 h 2680599"/>
                  <a:gd name="connsiteX25" fmla="*/ 1021163 w 1022414"/>
                  <a:gd name="connsiteY25" fmla="*/ 162035 h 2680599"/>
                  <a:gd name="connsiteX26" fmla="*/ 1021163 w 1022414"/>
                  <a:gd name="connsiteY26" fmla="*/ 33861 h 2680599"/>
                  <a:gd name="connsiteX27" fmla="*/ 985486 w 1022414"/>
                  <a:gd name="connsiteY27" fmla="*/ 1487 h 268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22414" h="2680599">
                    <a:moveTo>
                      <a:pt x="985486" y="1487"/>
                    </a:moveTo>
                    <a:cubicBezTo>
                      <a:pt x="931309" y="-496"/>
                      <a:pt x="876472" y="-496"/>
                      <a:pt x="822295" y="1487"/>
                    </a:cubicBezTo>
                    <a:cubicBezTo>
                      <a:pt x="793885" y="2808"/>
                      <a:pt x="787939" y="8754"/>
                      <a:pt x="787278" y="37164"/>
                    </a:cubicBezTo>
                    <a:cubicBezTo>
                      <a:pt x="785296" y="78127"/>
                      <a:pt x="785957" y="119090"/>
                      <a:pt x="787278" y="160053"/>
                    </a:cubicBezTo>
                    <a:cubicBezTo>
                      <a:pt x="787278" y="171946"/>
                      <a:pt x="790582" y="182517"/>
                      <a:pt x="799170" y="191766"/>
                    </a:cubicBezTo>
                    <a:cubicBezTo>
                      <a:pt x="799170" y="232069"/>
                      <a:pt x="799831" y="272371"/>
                      <a:pt x="799831" y="312013"/>
                    </a:cubicBezTo>
                    <a:cubicBezTo>
                      <a:pt x="799831" y="364868"/>
                      <a:pt x="799831" y="366189"/>
                      <a:pt x="853347" y="364207"/>
                    </a:cubicBezTo>
                    <a:cubicBezTo>
                      <a:pt x="879775" y="362886"/>
                      <a:pt x="887043" y="370154"/>
                      <a:pt x="887043" y="397903"/>
                    </a:cubicBezTo>
                    <a:cubicBezTo>
                      <a:pt x="886382" y="1089649"/>
                      <a:pt x="886382" y="1780735"/>
                      <a:pt x="886382" y="2472481"/>
                    </a:cubicBezTo>
                    <a:cubicBezTo>
                      <a:pt x="886382" y="2511462"/>
                      <a:pt x="881757" y="2516087"/>
                      <a:pt x="841455" y="2516087"/>
                    </a:cubicBezTo>
                    <a:cubicBezTo>
                      <a:pt x="624747" y="2516087"/>
                      <a:pt x="408040" y="2516087"/>
                      <a:pt x="190672" y="2516087"/>
                    </a:cubicBezTo>
                    <a:cubicBezTo>
                      <a:pt x="176136" y="2516087"/>
                      <a:pt x="164244" y="2513444"/>
                      <a:pt x="151691" y="2503533"/>
                    </a:cubicBezTo>
                    <a:cubicBezTo>
                      <a:pt x="121299" y="2481070"/>
                      <a:pt x="86943" y="2479088"/>
                      <a:pt x="52587" y="2494284"/>
                    </a:cubicBezTo>
                    <a:cubicBezTo>
                      <a:pt x="18231" y="2509480"/>
                      <a:pt x="3035" y="2538551"/>
                      <a:pt x="392" y="2574889"/>
                    </a:cubicBezTo>
                    <a:cubicBezTo>
                      <a:pt x="-3572" y="2626422"/>
                      <a:pt x="22855" y="2658796"/>
                      <a:pt x="65801" y="2680600"/>
                    </a:cubicBezTo>
                    <a:cubicBezTo>
                      <a:pt x="83639" y="2680600"/>
                      <a:pt x="101478" y="2680600"/>
                      <a:pt x="119317" y="2680600"/>
                    </a:cubicBezTo>
                    <a:cubicBezTo>
                      <a:pt x="150369" y="2666725"/>
                      <a:pt x="178118" y="2648225"/>
                      <a:pt x="184725" y="2612548"/>
                    </a:cubicBezTo>
                    <a:cubicBezTo>
                      <a:pt x="188689" y="2592067"/>
                      <a:pt x="197939" y="2588103"/>
                      <a:pt x="216439" y="2588103"/>
                    </a:cubicBezTo>
                    <a:cubicBezTo>
                      <a:pt x="421914" y="2588763"/>
                      <a:pt x="626729" y="2587442"/>
                      <a:pt x="832205" y="2589424"/>
                    </a:cubicBezTo>
                    <a:cubicBezTo>
                      <a:pt x="873829" y="2590084"/>
                      <a:pt x="904881" y="2579513"/>
                      <a:pt x="934613" y="2551764"/>
                    </a:cubicBezTo>
                    <a:cubicBezTo>
                      <a:pt x="951130" y="2535908"/>
                      <a:pt x="959058" y="2520712"/>
                      <a:pt x="959058" y="2497587"/>
                    </a:cubicBezTo>
                    <a:cubicBezTo>
                      <a:pt x="958397" y="1797252"/>
                      <a:pt x="958397" y="1096917"/>
                      <a:pt x="958397" y="395921"/>
                    </a:cubicBezTo>
                    <a:cubicBezTo>
                      <a:pt x="958397" y="374118"/>
                      <a:pt x="960379" y="358922"/>
                      <a:pt x="987468" y="364207"/>
                    </a:cubicBezTo>
                    <a:cubicBezTo>
                      <a:pt x="1005968" y="367511"/>
                      <a:pt x="1009271" y="357600"/>
                      <a:pt x="1009271" y="341083"/>
                    </a:cubicBezTo>
                    <a:cubicBezTo>
                      <a:pt x="1008610" y="290871"/>
                      <a:pt x="1009271" y="241319"/>
                      <a:pt x="1009271" y="191106"/>
                    </a:cubicBezTo>
                    <a:cubicBezTo>
                      <a:pt x="1016538" y="182517"/>
                      <a:pt x="1020503" y="173267"/>
                      <a:pt x="1021163" y="162035"/>
                    </a:cubicBezTo>
                    <a:cubicBezTo>
                      <a:pt x="1022485" y="119090"/>
                      <a:pt x="1023145" y="76145"/>
                      <a:pt x="1021163" y="33861"/>
                    </a:cubicBezTo>
                    <a:cubicBezTo>
                      <a:pt x="1019181" y="8094"/>
                      <a:pt x="1012574" y="2147"/>
                      <a:pt x="985486" y="1487"/>
                    </a:cubicBezTo>
                    <a:close/>
                  </a:path>
                </a:pathLst>
              </a:custGeom>
              <a:grpFill/>
              <a:ln w="6599"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238273A-1045-4A54-9A3E-66FF26456E9F}"/>
                  </a:ext>
                </a:extLst>
              </p:cNvPr>
              <p:cNvSpPr/>
              <p:nvPr/>
            </p:nvSpPr>
            <p:spPr>
              <a:xfrm flipH="1">
                <a:off x="3977908" y="5139374"/>
                <a:ext cx="525900" cy="1335363"/>
              </a:xfrm>
              <a:custGeom>
                <a:avLst/>
                <a:gdLst>
                  <a:gd name="connsiteX0" fmla="*/ 846399 w 965361"/>
                  <a:gd name="connsiteY0" fmla="*/ 2292642 h 2451243"/>
                  <a:gd name="connsiteX1" fmla="*/ 845739 w 965361"/>
                  <a:gd name="connsiteY1" fmla="*/ 395791 h 2451243"/>
                  <a:gd name="connsiteX2" fmla="*/ 845739 w 965361"/>
                  <a:gd name="connsiteY2" fmla="*/ 368702 h 2451243"/>
                  <a:gd name="connsiteX3" fmla="*/ 862917 w 965361"/>
                  <a:gd name="connsiteY3" fmla="*/ 351524 h 2451243"/>
                  <a:gd name="connsiteX4" fmla="*/ 937575 w 965361"/>
                  <a:gd name="connsiteY4" fmla="*/ 352185 h 2451243"/>
                  <a:gd name="connsiteX5" fmla="*/ 963342 w 965361"/>
                  <a:gd name="connsiteY5" fmla="*/ 327078 h 2451243"/>
                  <a:gd name="connsiteX6" fmla="*/ 965324 w 965361"/>
                  <a:gd name="connsiteY6" fmla="*/ 177101 h 2451243"/>
                  <a:gd name="connsiteX7" fmla="*/ 965324 w 965361"/>
                  <a:gd name="connsiteY7" fmla="*/ 35052 h 2451243"/>
                  <a:gd name="connsiteX8" fmla="*/ 931629 w 965361"/>
                  <a:gd name="connsiteY8" fmla="*/ 35 h 2451243"/>
                  <a:gd name="connsiteX9" fmla="*/ 784294 w 965361"/>
                  <a:gd name="connsiteY9" fmla="*/ 35 h 2451243"/>
                  <a:gd name="connsiteX10" fmla="*/ 751260 w 965361"/>
                  <a:gd name="connsiteY10" fmla="*/ 32409 h 2451243"/>
                  <a:gd name="connsiteX11" fmla="*/ 751260 w 965361"/>
                  <a:gd name="connsiteY11" fmla="*/ 177101 h 2451243"/>
                  <a:gd name="connsiteX12" fmla="*/ 753242 w 965361"/>
                  <a:gd name="connsiteY12" fmla="*/ 327078 h 2451243"/>
                  <a:gd name="connsiteX13" fmla="*/ 757866 w 965361"/>
                  <a:gd name="connsiteY13" fmla="*/ 348882 h 2451243"/>
                  <a:gd name="connsiteX14" fmla="*/ 773063 w 965361"/>
                  <a:gd name="connsiteY14" fmla="*/ 382577 h 2451243"/>
                  <a:gd name="connsiteX15" fmla="*/ 773063 w 965361"/>
                  <a:gd name="connsiteY15" fmla="*/ 2268197 h 2451243"/>
                  <a:gd name="connsiteX16" fmla="*/ 720207 w 965361"/>
                  <a:gd name="connsiteY16" fmla="*/ 2321713 h 2451243"/>
                  <a:gd name="connsiteX17" fmla="*/ 208830 w 965361"/>
                  <a:gd name="connsiteY17" fmla="*/ 2322373 h 2451243"/>
                  <a:gd name="connsiteX18" fmla="*/ 175795 w 965361"/>
                  <a:gd name="connsiteY18" fmla="*/ 2303213 h 2451243"/>
                  <a:gd name="connsiteX19" fmla="*/ 65460 w 965361"/>
                  <a:gd name="connsiteY19" fmla="*/ 2259607 h 2451243"/>
                  <a:gd name="connsiteX20" fmla="*/ 51 w 965361"/>
                  <a:gd name="connsiteY20" fmla="*/ 2358712 h 2451243"/>
                  <a:gd name="connsiteX21" fmla="*/ 70084 w 965361"/>
                  <a:gd name="connsiteY21" fmla="*/ 2448566 h 2451243"/>
                  <a:gd name="connsiteX22" fmla="*/ 177117 w 965361"/>
                  <a:gd name="connsiteY22" fmla="*/ 2399014 h 2451243"/>
                  <a:gd name="connsiteX23" fmla="*/ 212794 w 965361"/>
                  <a:gd name="connsiteY23" fmla="*/ 2376550 h 2451243"/>
                  <a:gd name="connsiteX24" fmla="*/ 703029 w 965361"/>
                  <a:gd name="connsiteY24" fmla="*/ 2377872 h 2451243"/>
                  <a:gd name="connsiteX25" fmla="*/ 821293 w 965361"/>
                  <a:gd name="connsiteY25" fmla="*/ 2340873 h 2451243"/>
                  <a:gd name="connsiteX26" fmla="*/ 846399 w 965361"/>
                  <a:gd name="connsiteY26" fmla="*/ 2292642 h 245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5361" h="2451243">
                    <a:moveTo>
                      <a:pt x="846399" y="2292642"/>
                    </a:moveTo>
                    <a:cubicBezTo>
                      <a:pt x="845739" y="1660359"/>
                      <a:pt x="845739" y="1028075"/>
                      <a:pt x="845739" y="395791"/>
                    </a:cubicBezTo>
                    <a:cubicBezTo>
                      <a:pt x="845739" y="386541"/>
                      <a:pt x="846399" y="377952"/>
                      <a:pt x="845739" y="368702"/>
                    </a:cubicBezTo>
                    <a:cubicBezTo>
                      <a:pt x="845078" y="356149"/>
                      <a:pt x="850364" y="351524"/>
                      <a:pt x="862917" y="351524"/>
                    </a:cubicBezTo>
                    <a:cubicBezTo>
                      <a:pt x="888023" y="352185"/>
                      <a:pt x="913129" y="350203"/>
                      <a:pt x="937575" y="352185"/>
                    </a:cubicBezTo>
                    <a:cubicBezTo>
                      <a:pt x="957396" y="353506"/>
                      <a:pt x="964003" y="347560"/>
                      <a:pt x="963342" y="327078"/>
                    </a:cubicBezTo>
                    <a:cubicBezTo>
                      <a:pt x="963342" y="276866"/>
                      <a:pt x="960039" y="227314"/>
                      <a:pt x="965324" y="177101"/>
                    </a:cubicBezTo>
                    <a:cubicBezTo>
                      <a:pt x="965324" y="129531"/>
                      <a:pt x="964003" y="82622"/>
                      <a:pt x="965324" y="35052"/>
                    </a:cubicBezTo>
                    <a:cubicBezTo>
                      <a:pt x="965985" y="9945"/>
                      <a:pt x="958057" y="-625"/>
                      <a:pt x="931629" y="35"/>
                    </a:cubicBezTo>
                    <a:cubicBezTo>
                      <a:pt x="882738" y="1357"/>
                      <a:pt x="833185" y="1357"/>
                      <a:pt x="784294" y="35"/>
                    </a:cubicBezTo>
                    <a:cubicBezTo>
                      <a:pt x="760509" y="-625"/>
                      <a:pt x="750599" y="7963"/>
                      <a:pt x="751260" y="32409"/>
                    </a:cubicBezTo>
                    <a:cubicBezTo>
                      <a:pt x="752581" y="80640"/>
                      <a:pt x="751260" y="128870"/>
                      <a:pt x="751260" y="177101"/>
                    </a:cubicBezTo>
                    <a:cubicBezTo>
                      <a:pt x="751920" y="227314"/>
                      <a:pt x="751920" y="276866"/>
                      <a:pt x="753242" y="327078"/>
                    </a:cubicBezTo>
                    <a:cubicBezTo>
                      <a:pt x="753242" y="335007"/>
                      <a:pt x="749278" y="346899"/>
                      <a:pt x="757866" y="348882"/>
                    </a:cubicBezTo>
                    <a:cubicBezTo>
                      <a:pt x="779669" y="354167"/>
                      <a:pt x="773063" y="370024"/>
                      <a:pt x="773063" y="382577"/>
                    </a:cubicBezTo>
                    <a:cubicBezTo>
                      <a:pt x="773063" y="1010896"/>
                      <a:pt x="773063" y="1639877"/>
                      <a:pt x="773063" y="2268197"/>
                    </a:cubicBezTo>
                    <a:cubicBezTo>
                      <a:pt x="773063" y="2305195"/>
                      <a:pt x="757206" y="2321713"/>
                      <a:pt x="720207" y="2321713"/>
                    </a:cubicBezTo>
                    <a:cubicBezTo>
                      <a:pt x="549748" y="2321713"/>
                      <a:pt x="379289" y="2321713"/>
                      <a:pt x="208830" y="2322373"/>
                    </a:cubicBezTo>
                    <a:cubicBezTo>
                      <a:pt x="192313" y="2322373"/>
                      <a:pt x="183724" y="2318409"/>
                      <a:pt x="175795" y="2303213"/>
                    </a:cubicBezTo>
                    <a:cubicBezTo>
                      <a:pt x="155314" y="2263572"/>
                      <a:pt x="109726" y="2246394"/>
                      <a:pt x="65460" y="2259607"/>
                    </a:cubicBezTo>
                    <a:cubicBezTo>
                      <a:pt x="23175" y="2272161"/>
                      <a:pt x="-1271" y="2309159"/>
                      <a:pt x="51" y="2358712"/>
                    </a:cubicBezTo>
                    <a:cubicBezTo>
                      <a:pt x="1372" y="2404300"/>
                      <a:pt x="29782" y="2439977"/>
                      <a:pt x="70084" y="2448566"/>
                    </a:cubicBezTo>
                    <a:cubicBezTo>
                      <a:pt x="117654" y="2458476"/>
                      <a:pt x="159939" y="2440638"/>
                      <a:pt x="177117" y="2399014"/>
                    </a:cubicBezTo>
                    <a:cubicBezTo>
                      <a:pt x="185045" y="2379854"/>
                      <a:pt x="195616" y="2376550"/>
                      <a:pt x="212794" y="2376550"/>
                    </a:cubicBezTo>
                    <a:cubicBezTo>
                      <a:pt x="375986" y="2377211"/>
                      <a:pt x="539838" y="2375229"/>
                      <a:pt x="703029" y="2377872"/>
                    </a:cubicBezTo>
                    <a:cubicBezTo>
                      <a:pt x="747956" y="2378532"/>
                      <a:pt x="785616" y="2370604"/>
                      <a:pt x="821293" y="2340873"/>
                    </a:cubicBezTo>
                    <a:cubicBezTo>
                      <a:pt x="838471" y="2326998"/>
                      <a:pt x="846399" y="2314445"/>
                      <a:pt x="846399" y="2292642"/>
                    </a:cubicBezTo>
                    <a:close/>
                  </a:path>
                </a:pathLst>
              </a:custGeom>
              <a:grpFill/>
              <a:ln w="6599"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AB48C8F-534D-420E-81DD-67A2CD1366C0}"/>
                  </a:ext>
                </a:extLst>
              </p:cNvPr>
              <p:cNvSpPr/>
              <p:nvPr/>
            </p:nvSpPr>
            <p:spPr>
              <a:xfrm flipH="1">
                <a:off x="3564028" y="5139374"/>
                <a:ext cx="133654" cy="1187379"/>
              </a:xfrm>
              <a:custGeom>
                <a:avLst/>
                <a:gdLst>
                  <a:gd name="connsiteX0" fmla="*/ 65588 w 245340"/>
                  <a:gd name="connsiteY0" fmla="*/ 33 h 2179597"/>
                  <a:gd name="connsiteX1" fmla="*/ 34535 w 245340"/>
                  <a:gd name="connsiteY1" fmla="*/ 31746 h 2179597"/>
                  <a:gd name="connsiteX2" fmla="*/ 33874 w 245340"/>
                  <a:gd name="connsiteY2" fmla="*/ 179081 h 2179597"/>
                  <a:gd name="connsiteX3" fmla="*/ 33874 w 245340"/>
                  <a:gd name="connsiteY3" fmla="*/ 331701 h 2179597"/>
                  <a:gd name="connsiteX4" fmla="*/ 53034 w 245340"/>
                  <a:gd name="connsiteY4" fmla="*/ 351522 h 2179597"/>
                  <a:gd name="connsiteX5" fmla="*/ 86730 w 245340"/>
                  <a:gd name="connsiteY5" fmla="*/ 387860 h 2179597"/>
                  <a:gd name="connsiteX6" fmla="*/ 86730 w 245340"/>
                  <a:gd name="connsiteY6" fmla="*/ 1949740 h 2179597"/>
                  <a:gd name="connsiteX7" fmla="*/ 58981 w 245340"/>
                  <a:gd name="connsiteY7" fmla="*/ 1990703 h 2179597"/>
                  <a:gd name="connsiteX8" fmla="*/ 13393 w 245340"/>
                  <a:gd name="connsiteY8" fmla="*/ 2029023 h 2179597"/>
                  <a:gd name="connsiteX9" fmla="*/ 35856 w 245340"/>
                  <a:gd name="connsiteY9" fmla="*/ 2160501 h 2179597"/>
                  <a:gd name="connsiteX10" fmla="*/ 155442 w 245340"/>
                  <a:gd name="connsiteY10" fmla="*/ 2158519 h 2179597"/>
                  <a:gd name="connsiteX11" fmla="*/ 173281 w 245340"/>
                  <a:gd name="connsiteY11" fmla="*/ 2027041 h 2179597"/>
                  <a:gd name="connsiteX12" fmla="*/ 158745 w 245340"/>
                  <a:gd name="connsiteY12" fmla="*/ 1974846 h 2179597"/>
                  <a:gd name="connsiteX13" fmla="*/ 159406 w 245340"/>
                  <a:gd name="connsiteY13" fmla="*/ 418912 h 2179597"/>
                  <a:gd name="connsiteX14" fmla="*/ 164031 w 245340"/>
                  <a:gd name="connsiteY14" fmla="*/ 356807 h 2179597"/>
                  <a:gd name="connsiteX15" fmla="*/ 223493 w 245340"/>
                  <a:gd name="connsiteY15" fmla="*/ 352843 h 2179597"/>
                  <a:gd name="connsiteX16" fmla="*/ 244636 w 245340"/>
                  <a:gd name="connsiteY16" fmla="*/ 331701 h 2179597"/>
                  <a:gd name="connsiteX17" fmla="*/ 245296 w 245340"/>
                  <a:gd name="connsiteY17" fmla="*/ 179081 h 2179597"/>
                  <a:gd name="connsiteX18" fmla="*/ 245296 w 245340"/>
                  <a:gd name="connsiteY18" fmla="*/ 34389 h 2179597"/>
                  <a:gd name="connsiteX19" fmla="*/ 213583 w 245340"/>
                  <a:gd name="connsiteY19" fmla="*/ 693 h 2179597"/>
                  <a:gd name="connsiteX20" fmla="*/ 65588 w 245340"/>
                  <a:gd name="connsiteY20" fmla="*/ 33 h 217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5340" h="2179597">
                    <a:moveTo>
                      <a:pt x="65588" y="33"/>
                    </a:moveTo>
                    <a:cubicBezTo>
                      <a:pt x="42463" y="-628"/>
                      <a:pt x="33874" y="8622"/>
                      <a:pt x="34535" y="31746"/>
                    </a:cubicBezTo>
                    <a:cubicBezTo>
                      <a:pt x="35196" y="80638"/>
                      <a:pt x="33874" y="130190"/>
                      <a:pt x="33874" y="179081"/>
                    </a:cubicBezTo>
                    <a:cubicBezTo>
                      <a:pt x="33874" y="229954"/>
                      <a:pt x="34535" y="280828"/>
                      <a:pt x="33874" y="331701"/>
                    </a:cubicBezTo>
                    <a:cubicBezTo>
                      <a:pt x="33874" y="346236"/>
                      <a:pt x="37838" y="354825"/>
                      <a:pt x="53034" y="351522"/>
                    </a:cubicBezTo>
                    <a:cubicBezTo>
                      <a:pt x="84087" y="345576"/>
                      <a:pt x="86730" y="362093"/>
                      <a:pt x="86730" y="387860"/>
                    </a:cubicBezTo>
                    <a:cubicBezTo>
                      <a:pt x="86069" y="908487"/>
                      <a:pt x="86069" y="1429113"/>
                      <a:pt x="86730" y="1949740"/>
                    </a:cubicBezTo>
                    <a:cubicBezTo>
                      <a:pt x="86730" y="1971543"/>
                      <a:pt x="86069" y="1986078"/>
                      <a:pt x="58981" y="1990703"/>
                    </a:cubicBezTo>
                    <a:cubicBezTo>
                      <a:pt x="38499" y="1994006"/>
                      <a:pt x="23303" y="2010524"/>
                      <a:pt x="13393" y="2029023"/>
                    </a:cubicBezTo>
                    <a:cubicBezTo>
                      <a:pt x="-11053" y="2072629"/>
                      <a:pt x="-1142" y="2131431"/>
                      <a:pt x="35856" y="2160501"/>
                    </a:cubicBezTo>
                    <a:cubicBezTo>
                      <a:pt x="68891" y="2186929"/>
                      <a:pt x="123068" y="2185608"/>
                      <a:pt x="155442" y="2158519"/>
                    </a:cubicBezTo>
                    <a:cubicBezTo>
                      <a:pt x="191780" y="2127467"/>
                      <a:pt x="201030" y="2068665"/>
                      <a:pt x="173281" y="2027041"/>
                    </a:cubicBezTo>
                    <a:cubicBezTo>
                      <a:pt x="162049" y="2009863"/>
                      <a:pt x="158745" y="1994006"/>
                      <a:pt x="158745" y="1974846"/>
                    </a:cubicBezTo>
                    <a:cubicBezTo>
                      <a:pt x="158745" y="1456202"/>
                      <a:pt x="158745" y="937557"/>
                      <a:pt x="159406" y="418912"/>
                    </a:cubicBezTo>
                    <a:cubicBezTo>
                      <a:pt x="159406" y="397771"/>
                      <a:pt x="150156" y="371343"/>
                      <a:pt x="164031" y="356807"/>
                    </a:cubicBezTo>
                    <a:cubicBezTo>
                      <a:pt x="177245" y="343594"/>
                      <a:pt x="203012" y="352843"/>
                      <a:pt x="223493" y="352843"/>
                    </a:cubicBezTo>
                    <a:cubicBezTo>
                      <a:pt x="239350" y="352843"/>
                      <a:pt x="245296" y="348219"/>
                      <a:pt x="244636" y="331701"/>
                    </a:cubicBezTo>
                    <a:cubicBezTo>
                      <a:pt x="243975" y="280828"/>
                      <a:pt x="244636" y="229954"/>
                      <a:pt x="245296" y="179081"/>
                    </a:cubicBezTo>
                    <a:cubicBezTo>
                      <a:pt x="245296" y="130850"/>
                      <a:pt x="243975" y="82620"/>
                      <a:pt x="245296" y="34389"/>
                    </a:cubicBezTo>
                    <a:cubicBezTo>
                      <a:pt x="245957" y="10604"/>
                      <a:pt x="239350" y="33"/>
                      <a:pt x="213583" y="693"/>
                    </a:cubicBezTo>
                    <a:cubicBezTo>
                      <a:pt x="163370" y="1354"/>
                      <a:pt x="114479" y="1354"/>
                      <a:pt x="65588" y="33"/>
                    </a:cubicBezTo>
                    <a:close/>
                  </a:path>
                </a:pathLst>
              </a:custGeom>
              <a:grpFill/>
              <a:ln w="6599"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13A399E-CE85-4E9A-A82B-B91FC40A53F3}"/>
                  </a:ext>
                </a:extLst>
              </p:cNvPr>
              <p:cNvSpPr/>
              <p:nvPr/>
            </p:nvSpPr>
            <p:spPr>
              <a:xfrm flipH="1">
                <a:off x="4375310" y="5139374"/>
                <a:ext cx="586007" cy="738652"/>
              </a:xfrm>
              <a:custGeom>
                <a:avLst/>
                <a:gdLst>
                  <a:gd name="connsiteX0" fmla="*/ 855025 w 1075696"/>
                  <a:gd name="connsiteY0" fmla="*/ 1271871 h 1355897"/>
                  <a:gd name="connsiteX1" fmla="*/ 958093 w 1075696"/>
                  <a:gd name="connsiteY1" fmla="*/ 1234211 h 1355897"/>
                  <a:gd name="connsiteX2" fmla="*/ 979235 w 1075696"/>
                  <a:gd name="connsiteY2" fmla="*/ 1186641 h 1355897"/>
                  <a:gd name="connsiteX3" fmla="*/ 978574 w 1075696"/>
                  <a:gd name="connsiteY3" fmla="*/ 541143 h 1355897"/>
                  <a:gd name="connsiteX4" fmla="*/ 977914 w 1075696"/>
                  <a:gd name="connsiteY4" fmla="*/ 377952 h 1355897"/>
                  <a:gd name="connsiteX5" fmla="*/ 1005663 w 1075696"/>
                  <a:gd name="connsiteY5" fmla="*/ 351524 h 1355897"/>
                  <a:gd name="connsiteX6" fmla="*/ 1051251 w 1075696"/>
                  <a:gd name="connsiteY6" fmla="*/ 352185 h 1355897"/>
                  <a:gd name="connsiteX7" fmla="*/ 1075697 w 1075696"/>
                  <a:gd name="connsiteY7" fmla="*/ 328400 h 1355897"/>
                  <a:gd name="connsiteX8" fmla="*/ 1075697 w 1075696"/>
                  <a:gd name="connsiteY8" fmla="*/ 178422 h 1355897"/>
                  <a:gd name="connsiteX9" fmla="*/ 1075036 w 1075696"/>
                  <a:gd name="connsiteY9" fmla="*/ 28445 h 1355897"/>
                  <a:gd name="connsiteX10" fmla="*/ 1046626 w 1075696"/>
                  <a:gd name="connsiteY10" fmla="*/ 35 h 1355897"/>
                  <a:gd name="connsiteX11" fmla="*/ 896648 w 1075696"/>
                  <a:gd name="connsiteY11" fmla="*/ 35 h 1355897"/>
                  <a:gd name="connsiteX12" fmla="*/ 865596 w 1075696"/>
                  <a:gd name="connsiteY12" fmla="*/ 31088 h 1355897"/>
                  <a:gd name="connsiteX13" fmla="*/ 864935 w 1075696"/>
                  <a:gd name="connsiteY13" fmla="*/ 178422 h 1355897"/>
                  <a:gd name="connsiteX14" fmla="*/ 864935 w 1075696"/>
                  <a:gd name="connsiteY14" fmla="*/ 331043 h 1355897"/>
                  <a:gd name="connsiteX15" fmla="*/ 884095 w 1075696"/>
                  <a:gd name="connsiteY15" fmla="*/ 351524 h 1355897"/>
                  <a:gd name="connsiteX16" fmla="*/ 907880 w 1075696"/>
                  <a:gd name="connsiteY16" fmla="*/ 375970 h 1355897"/>
                  <a:gd name="connsiteX17" fmla="*/ 907220 w 1075696"/>
                  <a:gd name="connsiteY17" fmla="*/ 1171445 h 1355897"/>
                  <a:gd name="connsiteX18" fmla="*/ 861632 w 1075696"/>
                  <a:gd name="connsiteY18" fmla="*/ 1217033 h 1355897"/>
                  <a:gd name="connsiteX19" fmla="*/ 208206 w 1075696"/>
                  <a:gd name="connsiteY19" fmla="*/ 1217694 h 1355897"/>
                  <a:gd name="connsiteX20" fmla="*/ 171868 w 1075696"/>
                  <a:gd name="connsiteY20" fmla="*/ 1198533 h 1355897"/>
                  <a:gd name="connsiteX21" fmla="*/ 57568 w 1075696"/>
                  <a:gd name="connsiteY21" fmla="*/ 1166820 h 1355897"/>
                  <a:gd name="connsiteX22" fmla="*/ 748 w 1075696"/>
                  <a:gd name="connsiteY22" fmla="*/ 1269228 h 1355897"/>
                  <a:gd name="connsiteX23" fmla="*/ 82674 w 1075696"/>
                  <a:gd name="connsiteY23" fmla="*/ 1355118 h 1355897"/>
                  <a:gd name="connsiteX24" fmla="*/ 182439 w 1075696"/>
                  <a:gd name="connsiteY24" fmla="*/ 1296316 h 1355897"/>
                  <a:gd name="connsiteX25" fmla="*/ 220759 w 1075696"/>
                  <a:gd name="connsiteY25" fmla="*/ 1271210 h 1355897"/>
                  <a:gd name="connsiteX26" fmla="*/ 855025 w 1075696"/>
                  <a:gd name="connsiteY26" fmla="*/ 1271871 h 1355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5696" h="1355897">
                    <a:moveTo>
                      <a:pt x="855025" y="1271871"/>
                    </a:moveTo>
                    <a:cubicBezTo>
                      <a:pt x="896648" y="1272531"/>
                      <a:pt x="928362" y="1262621"/>
                      <a:pt x="958093" y="1234211"/>
                    </a:cubicBezTo>
                    <a:cubicBezTo>
                      <a:pt x="973289" y="1219676"/>
                      <a:pt x="979235" y="1206462"/>
                      <a:pt x="979235" y="1186641"/>
                    </a:cubicBezTo>
                    <a:cubicBezTo>
                      <a:pt x="978574" y="971255"/>
                      <a:pt x="978574" y="756529"/>
                      <a:pt x="978574" y="541143"/>
                    </a:cubicBezTo>
                    <a:cubicBezTo>
                      <a:pt x="978574" y="486966"/>
                      <a:pt x="979896" y="432129"/>
                      <a:pt x="977914" y="377952"/>
                    </a:cubicBezTo>
                    <a:cubicBezTo>
                      <a:pt x="977253" y="355488"/>
                      <a:pt x="985181" y="350203"/>
                      <a:pt x="1005663" y="351524"/>
                    </a:cubicBezTo>
                    <a:cubicBezTo>
                      <a:pt x="1020859" y="352845"/>
                      <a:pt x="1036055" y="350863"/>
                      <a:pt x="1051251" y="352185"/>
                    </a:cubicBezTo>
                    <a:cubicBezTo>
                      <a:pt x="1069750" y="353506"/>
                      <a:pt x="1075697" y="347560"/>
                      <a:pt x="1075697" y="328400"/>
                    </a:cubicBezTo>
                    <a:cubicBezTo>
                      <a:pt x="1074375" y="278187"/>
                      <a:pt x="1075697" y="228635"/>
                      <a:pt x="1075697" y="178422"/>
                    </a:cubicBezTo>
                    <a:cubicBezTo>
                      <a:pt x="1075697" y="128210"/>
                      <a:pt x="1074375" y="78657"/>
                      <a:pt x="1075036" y="28445"/>
                    </a:cubicBezTo>
                    <a:cubicBezTo>
                      <a:pt x="1075036" y="7303"/>
                      <a:pt x="1067108" y="35"/>
                      <a:pt x="1046626" y="35"/>
                    </a:cubicBezTo>
                    <a:cubicBezTo>
                      <a:pt x="996413" y="696"/>
                      <a:pt x="946861" y="1357"/>
                      <a:pt x="896648" y="35"/>
                    </a:cubicBezTo>
                    <a:cubicBezTo>
                      <a:pt x="873524" y="-626"/>
                      <a:pt x="864935" y="7964"/>
                      <a:pt x="865596" y="31088"/>
                    </a:cubicBezTo>
                    <a:cubicBezTo>
                      <a:pt x="866257" y="79979"/>
                      <a:pt x="865596" y="129531"/>
                      <a:pt x="864935" y="178422"/>
                    </a:cubicBezTo>
                    <a:cubicBezTo>
                      <a:pt x="864935" y="229296"/>
                      <a:pt x="865596" y="280169"/>
                      <a:pt x="864935" y="331043"/>
                    </a:cubicBezTo>
                    <a:cubicBezTo>
                      <a:pt x="864935" y="344917"/>
                      <a:pt x="867578" y="354167"/>
                      <a:pt x="884095" y="351524"/>
                    </a:cubicBezTo>
                    <a:cubicBezTo>
                      <a:pt x="903255" y="348881"/>
                      <a:pt x="907880" y="358131"/>
                      <a:pt x="907880" y="375970"/>
                    </a:cubicBezTo>
                    <a:cubicBezTo>
                      <a:pt x="907220" y="640908"/>
                      <a:pt x="907880" y="906507"/>
                      <a:pt x="907220" y="1171445"/>
                    </a:cubicBezTo>
                    <a:cubicBezTo>
                      <a:pt x="907220" y="1201837"/>
                      <a:pt x="892024" y="1217033"/>
                      <a:pt x="861632" y="1217033"/>
                    </a:cubicBezTo>
                    <a:cubicBezTo>
                      <a:pt x="643603" y="1217033"/>
                      <a:pt x="426235" y="1217033"/>
                      <a:pt x="208206" y="1217694"/>
                    </a:cubicBezTo>
                    <a:cubicBezTo>
                      <a:pt x="191688" y="1217694"/>
                      <a:pt x="181117" y="1213730"/>
                      <a:pt x="171868" y="1198533"/>
                    </a:cubicBezTo>
                    <a:cubicBezTo>
                      <a:pt x="148743" y="1162195"/>
                      <a:pt x="99852" y="1150303"/>
                      <a:pt x="57568" y="1166820"/>
                    </a:cubicBezTo>
                    <a:cubicBezTo>
                      <a:pt x="18587" y="1182016"/>
                      <a:pt x="-4538" y="1224300"/>
                      <a:pt x="748" y="1269228"/>
                    </a:cubicBezTo>
                    <a:cubicBezTo>
                      <a:pt x="6694" y="1316798"/>
                      <a:pt x="37747" y="1349832"/>
                      <a:pt x="82674" y="1355118"/>
                    </a:cubicBezTo>
                    <a:cubicBezTo>
                      <a:pt x="128262" y="1360403"/>
                      <a:pt x="169885" y="1338600"/>
                      <a:pt x="182439" y="1296316"/>
                    </a:cubicBezTo>
                    <a:cubicBezTo>
                      <a:pt x="189706" y="1273853"/>
                      <a:pt x="201599" y="1271210"/>
                      <a:pt x="220759" y="1271210"/>
                    </a:cubicBezTo>
                    <a:cubicBezTo>
                      <a:pt x="431520" y="1271210"/>
                      <a:pt x="643603" y="1269889"/>
                      <a:pt x="855025" y="1271871"/>
                    </a:cubicBezTo>
                    <a:close/>
                  </a:path>
                </a:pathLst>
              </a:custGeom>
              <a:grpFill/>
              <a:ln w="6599"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99869F7-7F70-43EC-97C3-A531CD669C49}"/>
                  </a:ext>
                </a:extLst>
              </p:cNvPr>
              <p:cNvSpPr/>
              <p:nvPr/>
            </p:nvSpPr>
            <p:spPr>
              <a:xfrm flipH="1">
                <a:off x="1924341" y="5139374"/>
                <a:ext cx="576100" cy="1118127"/>
              </a:xfrm>
              <a:custGeom>
                <a:avLst/>
                <a:gdLst>
                  <a:gd name="connsiteX0" fmla="*/ 97540 w 576100"/>
                  <a:gd name="connsiteY0" fmla="*/ 19 h 1118127"/>
                  <a:gd name="connsiteX1" fmla="*/ 17276 w 576100"/>
                  <a:gd name="connsiteY1" fmla="*/ 19 h 1118127"/>
                  <a:gd name="connsiteX2" fmla="*/ 360 w 576100"/>
                  <a:gd name="connsiteY2" fmla="*/ 16936 h 1118127"/>
                  <a:gd name="connsiteX3" fmla="*/ 0 w 576100"/>
                  <a:gd name="connsiteY3" fmla="*/ 97199 h 1118127"/>
                  <a:gd name="connsiteX4" fmla="*/ 0 w 576100"/>
                  <a:gd name="connsiteY4" fmla="*/ 179982 h 1118127"/>
                  <a:gd name="connsiteX5" fmla="*/ 11517 w 576100"/>
                  <a:gd name="connsiteY5" fmla="*/ 191500 h 1118127"/>
                  <a:gd name="connsiteX6" fmla="*/ 49922 w 576100"/>
                  <a:gd name="connsiteY6" fmla="*/ 191650 h 1118127"/>
                  <a:gd name="connsiteX7" fmla="*/ 46244 w 576100"/>
                  <a:gd name="connsiteY7" fmla="*/ 192570 h 1118127"/>
                  <a:gd name="connsiteX8" fmla="*/ 43182 w 576100"/>
                  <a:gd name="connsiteY8" fmla="*/ 207687 h 1118127"/>
                  <a:gd name="connsiteX9" fmla="*/ 43496 w 576100"/>
                  <a:gd name="connsiteY9" fmla="*/ 1059632 h 1118127"/>
                  <a:gd name="connsiteX10" fmla="*/ 60140 w 576100"/>
                  <a:gd name="connsiteY10" fmla="*/ 1077988 h 1118127"/>
                  <a:gd name="connsiteX11" fmla="*/ 471203 w 576100"/>
                  <a:gd name="connsiteY11" fmla="*/ 1077988 h 1118127"/>
                  <a:gd name="connsiteX12" fmla="*/ 488789 w 576100"/>
                  <a:gd name="connsiteY12" fmla="*/ 1080147 h 1118127"/>
                  <a:gd name="connsiteX13" fmla="*/ 522076 w 576100"/>
                  <a:gd name="connsiteY13" fmla="*/ 1117220 h 1118127"/>
                  <a:gd name="connsiteX14" fmla="*/ 573890 w 576100"/>
                  <a:gd name="connsiteY14" fmla="*/ 1082307 h 1118127"/>
                  <a:gd name="connsiteX15" fmla="*/ 550967 w 576100"/>
                  <a:gd name="connsiteY15" fmla="*/ 1016440 h 1118127"/>
                  <a:gd name="connsiteX16" fmla="*/ 491615 w 576100"/>
                  <a:gd name="connsiteY16" fmla="*/ 1038036 h 1118127"/>
                  <a:gd name="connsiteX17" fmla="*/ 94369 w 576100"/>
                  <a:gd name="connsiteY17" fmla="*/ 1038396 h 1118127"/>
                  <a:gd name="connsiteX18" fmla="*/ 78039 w 576100"/>
                  <a:gd name="connsiteY18" fmla="*/ 1019680 h 1118127"/>
                  <a:gd name="connsiteX19" fmla="*/ 78039 w 576100"/>
                  <a:gd name="connsiteY19" fmla="*/ 211286 h 1118127"/>
                  <a:gd name="connsiteX20" fmla="*/ 76642 w 576100"/>
                  <a:gd name="connsiteY20" fmla="*/ 191755 h 1118127"/>
                  <a:gd name="connsiteX21" fmla="*/ 103299 w 576100"/>
                  <a:gd name="connsiteY21" fmla="*/ 191860 h 1118127"/>
                  <a:gd name="connsiteX22" fmla="*/ 114817 w 576100"/>
                  <a:gd name="connsiteY22" fmla="*/ 179982 h 1118127"/>
                  <a:gd name="connsiteX23" fmla="*/ 115177 w 576100"/>
                  <a:gd name="connsiteY23" fmla="*/ 97199 h 1118127"/>
                  <a:gd name="connsiteX24" fmla="*/ 114817 w 576100"/>
                  <a:gd name="connsiteY24" fmla="*/ 16936 h 1118127"/>
                  <a:gd name="connsiteX25" fmla="*/ 97540 w 576100"/>
                  <a:gd name="connsiteY25" fmla="*/ 19 h 111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76100" h="1118127">
                    <a:moveTo>
                      <a:pt x="97540" y="19"/>
                    </a:moveTo>
                    <a:cubicBezTo>
                      <a:pt x="70905" y="739"/>
                      <a:pt x="43911" y="739"/>
                      <a:pt x="17276" y="19"/>
                    </a:cubicBezTo>
                    <a:cubicBezTo>
                      <a:pt x="4679" y="-341"/>
                      <a:pt x="0" y="4338"/>
                      <a:pt x="360" y="16936"/>
                    </a:cubicBezTo>
                    <a:cubicBezTo>
                      <a:pt x="720" y="43570"/>
                      <a:pt x="360" y="70564"/>
                      <a:pt x="0" y="97199"/>
                    </a:cubicBezTo>
                    <a:cubicBezTo>
                      <a:pt x="0" y="124913"/>
                      <a:pt x="360" y="152627"/>
                      <a:pt x="0" y="179982"/>
                    </a:cubicBezTo>
                    <a:cubicBezTo>
                      <a:pt x="0" y="188980"/>
                      <a:pt x="2879" y="191500"/>
                      <a:pt x="11517" y="191500"/>
                    </a:cubicBezTo>
                    <a:lnTo>
                      <a:pt x="49922" y="191650"/>
                    </a:lnTo>
                    <a:lnTo>
                      <a:pt x="46244" y="192570"/>
                    </a:lnTo>
                    <a:cubicBezTo>
                      <a:pt x="43889" y="195449"/>
                      <a:pt x="43182" y="200308"/>
                      <a:pt x="43182" y="207687"/>
                    </a:cubicBezTo>
                    <a:cubicBezTo>
                      <a:pt x="43496" y="491668"/>
                      <a:pt x="43496" y="775651"/>
                      <a:pt x="43496" y="1059632"/>
                    </a:cubicBezTo>
                    <a:cubicBezTo>
                      <a:pt x="43496" y="1079428"/>
                      <a:pt x="40670" y="1077988"/>
                      <a:pt x="60140" y="1077988"/>
                    </a:cubicBezTo>
                    <a:cubicBezTo>
                      <a:pt x="197056" y="1077988"/>
                      <a:pt x="334287" y="1077988"/>
                      <a:pt x="471203" y="1077988"/>
                    </a:cubicBezTo>
                    <a:cubicBezTo>
                      <a:pt x="477170" y="1077988"/>
                      <a:pt x="483136" y="1076548"/>
                      <a:pt x="488789" y="1080147"/>
                    </a:cubicBezTo>
                    <a:cubicBezTo>
                      <a:pt x="492871" y="1100664"/>
                      <a:pt x="505119" y="1113981"/>
                      <a:pt x="522076" y="1117220"/>
                    </a:cubicBezTo>
                    <a:cubicBezTo>
                      <a:pt x="546884" y="1121899"/>
                      <a:pt x="566982" y="1108222"/>
                      <a:pt x="573890" y="1082307"/>
                    </a:cubicBezTo>
                    <a:cubicBezTo>
                      <a:pt x="580799" y="1055673"/>
                      <a:pt x="571064" y="1026879"/>
                      <a:pt x="550967" y="1016440"/>
                    </a:cubicBezTo>
                    <a:cubicBezTo>
                      <a:pt x="528671" y="1004923"/>
                      <a:pt x="505432" y="1013201"/>
                      <a:pt x="491615" y="1038036"/>
                    </a:cubicBezTo>
                    <a:cubicBezTo>
                      <a:pt x="359095" y="1038036"/>
                      <a:pt x="226889" y="1038396"/>
                      <a:pt x="94369" y="1038396"/>
                    </a:cubicBezTo>
                    <a:cubicBezTo>
                      <a:pt x="78039" y="1038396"/>
                      <a:pt x="78039" y="1038396"/>
                      <a:pt x="78039" y="1019680"/>
                    </a:cubicBezTo>
                    <a:cubicBezTo>
                      <a:pt x="78039" y="750095"/>
                      <a:pt x="78039" y="480871"/>
                      <a:pt x="78039" y="211286"/>
                    </a:cubicBezTo>
                    <a:lnTo>
                      <a:pt x="76642" y="191755"/>
                    </a:lnTo>
                    <a:lnTo>
                      <a:pt x="103299" y="191860"/>
                    </a:lnTo>
                    <a:cubicBezTo>
                      <a:pt x="112297" y="191860"/>
                      <a:pt x="114817" y="188620"/>
                      <a:pt x="114817" y="179982"/>
                    </a:cubicBezTo>
                    <a:cubicBezTo>
                      <a:pt x="114456" y="152268"/>
                      <a:pt x="114817" y="124553"/>
                      <a:pt x="115177" y="97199"/>
                    </a:cubicBezTo>
                    <a:cubicBezTo>
                      <a:pt x="115177" y="70564"/>
                      <a:pt x="114456" y="43570"/>
                      <a:pt x="114817" y="16936"/>
                    </a:cubicBezTo>
                    <a:cubicBezTo>
                      <a:pt x="115177" y="3978"/>
                      <a:pt x="110137" y="19"/>
                      <a:pt x="97540" y="19"/>
                    </a:cubicBezTo>
                    <a:close/>
                  </a:path>
                </a:pathLst>
              </a:custGeom>
              <a:grpFill/>
              <a:ln w="6599"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6585459A-FF7E-4A4B-B080-F4E91E9E8C31}"/>
                  </a:ext>
                </a:extLst>
              </p:cNvPr>
              <p:cNvSpPr/>
              <p:nvPr/>
            </p:nvSpPr>
            <p:spPr>
              <a:xfrm flipH="1">
                <a:off x="2778637" y="5139374"/>
                <a:ext cx="120656" cy="1100593"/>
              </a:xfrm>
              <a:custGeom>
                <a:avLst/>
                <a:gdLst>
                  <a:gd name="connsiteX0" fmla="*/ 102279 w 120656"/>
                  <a:gd name="connsiteY0" fmla="*/ 19 h 1100593"/>
                  <a:gd name="connsiteX1" fmla="*/ 22016 w 120656"/>
                  <a:gd name="connsiteY1" fmla="*/ 19 h 1100593"/>
                  <a:gd name="connsiteX2" fmla="*/ 4020 w 120656"/>
                  <a:gd name="connsiteY2" fmla="*/ 17656 h 1100593"/>
                  <a:gd name="connsiteX3" fmla="*/ 4020 w 120656"/>
                  <a:gd name="connsiteY3" fmla="*/ 96480 h 1100593"/>
                  <a:gd name="connsiteX4" fmla="*/ 4379 w 120656"/>
                  <a:gd name="connsiteY4" fmla="*/ 177823 h 1100593"/>
                  <a:gd name="connsiteX5" fmla="*/ 18417 w 120656"/>
                  <a:gd name="connsiteY5" fmla="*/ 191500 h 1100593"/>
                  <a:gd name="connsiteX6" fmla="*/ 57596 w 120656"/>
                  <a:gd name="connsiteY6" fmla="*/ 191500 h 1100593"/>
                  <a:gd name="connsiteX7" fmla="*/ 52440 w 120656"/>
                  <a:gd name="connsiteY7" fmla="*/ 193064 h 1100593"/>
                  <a:gd name="connsiteX8" fmla="*/ 49741 w 120656"/>
                  <a:gd name="connsiteY8" fmla="*/ 206606 h 1100593"/>
                  <a:gd name="connsiteX9" fmla="*/ 50100 w 120656"/>
                  <a:gd name="connsiteY9" fmla="*/ 975408 h 1100593"/>
                  <a:gd name="connsiteX10" fmla="*/ 34624 w 120656"/>
                  <a:gd name="connsiteY10" fmla="*/ 997004 h 1100593"/>
                  <a:gd name="connsiteX11" fmla="*/ 11948 w 120656"/>
                  <a:gd name="connsiteY11" fmla="*/ 1011761 h 1100593"/>
                  <a:gd name="connsiteX12" fmla="*/ 16627 w 120656"/>
                  <a:gd name="connsiteY12" fmla="*/ 1087705 h 1100593"/>
                  <a:gd name="connsiteX13" fmla="*/ 88253 w 120656"/>
                  <a:gd name="connsiteY13" fmla="*/ 1085905 h 1100593"/>
                  <a:gd name="connsiteX14" fmla="*/ 88613 w 120656"/>
                  <a:gd name="connsiteY14" fmla="*/ 1009241 h 1100593"/>
                  <a:gd name="connsiteX15" fmla="*/ 79974 w 120656"/>
                  <a:gd name="connsiteY15" fmla="*/ 984766 h 1100593"/>
                  <a:gd name="connsiteX16" fmla="*/ 79974 w 120656"/>
                  <a:gd name="connsiteY16" fmla="*/ 596766 h 1100593"/>
                  <a:gd name="connsiteX17" fmla="*/ 79974 w 120656"/>
                  <a:gd name="connsiteY17" fmla="*/ 204447 h 1100593"/>
                  <a:gd name="connsiteX18" fmla="*/ 77680 w 120656"/>
                  <a:gd name="connsiteY18" fmla="*/ 192929 h 1100593"/>
                  <a:gd name="connsiteX19" fmla="*/ 73441 w 120656"/>
                  <a:gd name="connsiteY19" fmla="*/ 191500 h 1100593"/>
                  <a:gd name="connsiteX20" fmla="*/ 105879 w 120656"/>
                  <a:gd name="connsiteY20" fmla="*/ 191500 h 1100593"/>
                  <a:gd name="connsiteX21" fmla="*/ 119916 w 120656"/>
                  <a:gd name="connsiteY21" fmla="*/ 177463 h 1100593"/>
                  <a:gd name="connsiteX22" fmla="*/ 120636 w 120656"/>
                  <a:gd name="connsiteY22" fmla="*/ 96120 h 1100593"/>
                  <a:gd name="connsiteX23" fmla="*/ 120636 w 120656"/>
                  <a:gd name="connsiteY23" fmla="*/ 19096 h 1100593"/>
                  <a:gd name="connsiteX24" fmla="*/ 102279 w 120656"/>
                  <a:gd name="connsiteY24" fmla="*/ 19 h 110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0656" h="1100593">
                    <a:moveTo>
                      <a:pt x="102279" y="19"/>
                    </a:moveTo>
                    <a:cubicBezTo>
                      <a:pt x="75645" y="740"/>
                      <a:pt x="48651" y="740"/>
                      <a:pt x="22016" y="19"/>
                    </a:cubicBezTo>
                    <a:cubicBezTo>
                      <a:pt x="9059" y="-341"/>
                      <a:pt x="3660" y="4339"/>
                      <a:pt x="4020" y="17656"/>
                    </a:cubicBezTo>
                    <a:cubicBezTo>
                      <a:pt x="4740" y="43931"/>
                      <a:pt x="4020" y="70205"/>
                      <a:pt x="4020" y="96480"/>
                    </a:cubicBezTo>
                    <a:cubicBezTo>
                      <a:pt x="4379" y="123474"/>
                      <a:pt x="5100" y="150829"/>
                      <a:pt x="4379" y="177823"/>
                    </a:cubicBezTo>
                    <a:cubicBezTo>
                      <a:pt x="4020" y="188981"/>
                      <a:pt x="7979" y="191860"/>
                      <a:pt x="18417" y="191500"/>
                    </a:cubicBezTo>
                    <a:lnTo>
                      <a:pt x="57596" y="191500"/>
                    </a:lnTo>
                    <a:lnTo>
                      <a:pt x="52440" y="193064"/>
                    </a:lnTo>
                    <a:cubicBezTo>
                      <a:pt x="50191" y="195989"/>
                      <a:pt x="49741" y="200488"/>
                      <a:pt x="49741" y="206606"/>
                    </a:cubicBezTo>
                    <a:cubicBezTo>
                      <a:pt x="50100" y="462874"/>
                      <a:pt x="49741" y="719141"/>
                      <a:pt x="50100" y="975408"/>
                    </a:cubicBezTo>
                    <a:cubicBezTo>
                      <a:pt x="50100" y="987286"/>
                      <a:pt x="49381" y="995564"/>
                      <a:pt x="34624" y="997004"/>
                    </a:cubicBezTo>
                    <a:cubicBezTo>
                      <a:pt x="25266" y="997724"/>
                      <a:pt x="18067" y="1004562"/>
                      <a:pt x="11948" y="1011761"/>
                    </a:cubicBezTo>
                    <a:cubicBezTo>
                      <a:pt x="-5688" y="1033716"/>
                      <a:pt x="-3529" y="1068989"/>
                      <a:pt x="16627" y="1087705"/>
                    </a:cubicBezTo>
                    <a:cubicBezTo>
                      <a:pt x="36064" y="1105702"/>
                      <a:pt x="69897" y="1104622"/>
                      <a:pt x="88253" y="1085905"/>
                    </a:cubicBezTo>
                    <a:cubicBezTo>
                      <a:pt x="108048" y="1066109"/>
                      <a:pt x="109128" y="1029397"/>
                      <a:pt x="88613" y="1009241"/>
                    </a:cubicBezTo>
                    <a:cubicBezTo>
                      <a:pt x="81414" y="1001683"/>
                      <a:pt x="79974" y="994485"/>
                      <a:pt x="79974" y="984766"/>
                    </a:cubicBezTo>
                    <a:cubicBezTo>
                      <a:pt x="79974" y="855553"/>
                      <a:pt x="79974" y="725980"/>
                      <a:pt x="79974" y="596766"/>
                    </a:cubicBezTo>
                    <a:cubicBezTo>
                      <a:pt x="79974" y="466113"/>
                      <a:pt x="79974" y="335100"/>
                      <a:pt x="79974" y="204447"/>
                    </a:cubicBezTo>
                    <a:cubicBezTo>
                      <a:pt x="79974" y="199228"/>
                      <a:pt x="79614" y="195449"/>
                      <a:pt x="77680" y="192929"/>
                    </a:cubicBezTo>
                    <a:lnTo>
                      <a:pt x="73441" y="191500"/>
                    </a:lnTo>
                    <a:lnTo>
                      <a:pt x="105879" y="191500"/>
                    </a:lnTo>
                    <a:cubicBezTo>
                      <a:pt x="116677" y="191860"/>
                      <a:pt x="119916" y="188261"/>
                      <a:pt x="119916" y="177463"/>
                    </a:cubicBezTo>
                    <a:cubicBezTo>
                      <a:pt x="119916" y="150469"/>
                      <a:pt x="118116" y="123114"/>
                      <a:pt x="120636" y="96120"/>
                    </a:cubicBezTo>
                    <a:cubicBezTo>
                      <a:pt x="120636" y="70565"/>
                      <a:pt x="119916" y="45010"/>
                      <a:pt x="120636" y="19096"/>
                    </a:cubicBezTo>
                    <a:cubicBezTo>
                      <a:pt x="120995" y="5419"/>
                      <a:pt x="116677" y="-341"/>
                      <a:pt x="102279" y="19"/>
                    </a:cubicBezTo>
                    <a:close/>
                  </a:path>
                </a:pathLst>
              </a:custGeom>
              <a:grpFill/>
              <a:ln w="6599"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C6A12CB-A937-425D-BCA3-A5BB1CB57193}"/>
                  </a:ext>
                </a:extLst>
              </p:cNvPr>
              <p:cNvSpPr/>
              <p:nvPr/>
            </p:nvSpPr>
            <p:spPr>
              <a:xfrm flipH="1">
                <a:off x="1405312" y="5139374"/>
                <a:ext cx="689866" cy="864745"/>
              </a:xfrm>
              <a:custGeom>
                <a:avLst/>
                <a:gdLst>
                  <a:gd name="connsiteX0" fmla="*/ 50409 w 689866"/>
                  <a:gd name="connsiteY0" fmla="*/ 189897 h 864745"/>
                  <a:gd name="connsiteX1" fmla="*/ 42131 w 689866"/>
                  <a:gd name="connsiteY1" fmla="*/ 205149 h 864745"/>
                  <a:gd name="connsiteX2" fmla="*/ 42131 w 689866"/>
                  <a:gd name="connsiteY2" fmla="*/ 505687 h 864745"/>
                  <a:gd name="connsiteX3" fmla="*/ 41771 w 689866"/>
                  <a:gd name="connsiteY3" fmla="*/ 803346 h 864745"/>
                  <a:gd name="connsiteX4" fmla="*/ 59768 w 689866"/>
                  <a:gd name="connsiteY4" fmla="*/ 822062 h 864745"/>
                  <a:gd name="connsiteX5" fmla="*/ 571582 w 689866"/>
                  <a:gd name="connsiteY5" fmla="*/ 821702 h 864745"/>
                  <a:gd name="connsiteX6" fmla="*/ 591018 w 689866"/>
                  <a:gd name="connsiteY6" fmla="*/ 833580 h 864745"/>
                  <a:gd name="connsiteX7" fmla="*/ 648966 w 689866"/>
                  <a:gd name="connsiteY7" fmla="*/ 863814 h 864745"/>
                  <a:gd name="connsiteX8" fmla="*/ 689638 w 689866"/>
                  <a:gd name="connsiteY8" fmla="*/ 816663 h 864745"/>
                  <a:gd name="connsiteX9" fmla="*/ 656525 w 689866"/>
                  <a:gd name="connsiteY9" fmla="*/ 760874 h 864745"/>
                  <a:gd name="connsiteX10" fmla="*/ 595338 w 689866"/>
                  <a:gd name="connsiteY10" fmla="*/ 781390 h 864745"/>
                  <a:gd name="connsiteX11" fmla="*/ 575542 w 689866"/>
                  <a:gd name="connsiteY11" fmla="*/ 791828 h 864745"/>
                  <a:gd name="connsiteX12" fmla="*/ 88201 w 689866"/>
                  <a:gd name="connsiteY12" fmla="*/ 791828 h 864745"/>
                  <a:gd name="connsiteX13" fmla="*/ 71645 w 689866"/>
                  <a:gd name="connsiteY13" fmla="*/ 774552 h 864745"/>
                  <a:gd name="connsiteX14" fmla="*/ 72005 w 689866"/>
                  <a:gd name="connsiteY14" fmla="*/ 210187 h 864745"/>
                  <a:gd name="connsiteX15" fmla="*/ 72005 w 689866"/>
                  <a:gd name="connsiteY15" fmla="*/ 197230 h 864745"/>
                  <a:gd name="connsiteX16" fmla="*/ 68405 w 689866"/>
                  <a:gd name="connsiteY16" fmla="*/ 190031 h 864745"/>
                  <a:gd name="connsiteX17" fmla="*/ 50409 w 689866"/>
                  <a:gd name="connsiteY17" fmla="*/ 189897 h 864745"/>
                  <a:gd name="connsiteX18" fmla="*/ 100079 w 689866"/>
                  <a:gd name="connsiteY18" fmla="*/ 0 h 864745"/>
                  <a:gd name="connsiteX19" fmla="*/ 14057 w 689866"/>
                  <a:gd name="connsiteY19" fmla="*/ 0 h 864745"/>
                  <a:gd name="connsiteX20" fmla="*/ 19 w 689866"/>
                  <a:gd name="connsiteY20" fmla="*/ 14037 h 864745"/>
                  <a:gd name="connsiteX21" fmla="*/ 739 w 689866"/>
                  <a:gd name="connsiteY21" fmla="*/ 95381 h 864745"/>
                  <a:gd name="connsiteX22" fmla="*/ 2899 w 689866"/>
                  <a:gd name="connsiteY22" fmla="*/ 114097 h 864745"/>
                  <a:gd name="connsiteX23" fmla="*/ 2899 w 689866"/>
                  <a:gd name="connsiteY23" fmla="*/ 175284 h 864745"/>
                  <a:gd name="connsiteX24" fmla="*/ 16576 w 689866"/>
                  <a:gd name="connsiteY24" fmla="*/ 189321 h 864745"/>
                  <a:gd name="connsiteX25" fmla="*/ 112676 w 689866"/>
                  <a:gd name="connsiteY25" fmla="*/ 188601 h 864745"/>
                  <a:gd name="connsiteX26" fmla="*/ 114116 w 689866"/>
                  <a:gd name="connsiteY26" fmla="*/ 15477 h 864745"/>
                  <a:gd name="connsiteX27" fmla="*/ 100079 w 689866"/>
                  <a:gd name="connsiteY27" fmla="*/ 0 h 86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9866" h="864745">
                    <a:moveTo>
                      <a:pt x="50409" y="189897"/>
                    </a:moveTo>
                    <a:cubicBezTo>
                      <a:pt x="45460" y="192731"/>
                      <a:pt x="42131" y="198130"/>
                      <a:pt x="42131" y="205149"/>
                    </a:cubicBezTo>
                    <a:cubicBezTo>
                      <a:pt x="42131" y="305208"/>
                      <a:pt x="42131" y="405628"/>
                      <a:pt x="42131" y="505687"/>
                    </a:cubicBezTo>
                    <a:cubicBezTo>
                      <a:pt x="42131" y="605027"/>
                      <a:pt x="42491" y="704006"/>
                      <a:pt x="41771" y="803346"/>
                    </a:cubicBezTo>
                    <a:cubicBezTo>
                      <a:pt x="41771" y="817743"/>
                      <a:pt x="44650" y="822062"/>
                      <a:pt x="59768" y="822062"/>
                    </a:cubicBezTo>
                    <a:cubicBezTo>
                      <a:pt x="230372" y="821342"/>
                      <a:pt x="400977" y="821702"/>
                      <a:pt x="571582" y="821702"/>
                    </a:cubicBezTo>
                    <a:cubicBezTo>
                      <a:pt x="580940" y="821702"/>
                      <a:pt x="587059" y="822422"/>
                      <a:pt x="591018" y="833580"/>
                    </a:cubicBezTo>
                    <a:cubicBezTo>
                      <a:pt x="599296" y="857335"/>
                      <a:pt x="621972" y="868133"/>
                      <a:pt x="648966" y="863814"/>
                    </a:cubicBezTo>
                    <a:cubicBezTo>
                      <a:pt x="671282" y="860214"/>
                      <a:pt x="687478" y="841498"/>
                      <a:pt x="689638" y="816663"/>
                    </a:cubicBezTo>
                    <a:cubicBezTo>
                      <a:pt x="691798" y="790388"/>
                      <a:pt x="678480" y="768433"/>
                      <a:pt x="656525" y="760874"/>
                    </a:cubicBezTo>
                    <a:cubicBezTo>
                      <a:pt x="632770" y="752956"/>
                      <a:pt x="607215" y="760515"/>
                      <a:pt x="595338" y="781390"/>
                    </a:cubicBezTo>
                    <a:cubicBezTo>
                      <a:pt x="590298" y="790029"/>
                      <a:pt x="584899" y="791828"/>
                      <a:pt x="575542" y="791828"/>
                    </a:cubicBezTo>
                    <a:cubicBezTo>
                      <a:pt x="413215" y="791468"/>
                      <a:pt x="250888" y="791468"/>
                      <a:pt x="88201" y="791828"/>
                    </a:cubicBezTo>
                    <a:cubicBezTo>
                      <a:pt x="74164" y="791828"/>
                      <a:pt x="71645" y="787509"/>
                      <a:pt x="71645" y="774552"/>
                    </a:cubicBezTo>
                    <a:cubicBezTo>
                      <a:pt x="72005" y="586310"/>
                      <a:pt x="72005" y="398069"/>
                      <a:pt x="72005" y="210187"/>
                    </a:cubicBezTo>
                    <a:cubicBezTo>
                      <a:pt x="72005" y="205869"/>
                      <a:pt x="72005" y="201550"/>
                      <a:pt x="72005" y="197230"/>
                    </a:cubicBezTo>
                    <a:cubicBezTo>
                      <a:pt x="72005" y="194351"/>
                      <a:pt x="71645" y="191471"/>
                      <a:pt x="68405" y="190031"/>
                    </a:cubicBezTo>
                    <a:cubicBezTo>
                      <a:pt x="61927" y="186792"/>
                      <a:pt x="55358" y="187062"/>
                      <a:pt x="50409" y="189897"/>
                    </a:cubicBezTo>
                    <a:close/>
                    <a:moveTo>
                      <a:pt x="100079" y="0"/>
                    </a:moveTo>
                    <a:cubicBezTo>
                      <a:pt x="71285" y="360"/>
                      <a:pt x="42851" y="360"/>
                      <a:pt x="14057" y="0"/>
                    </a:cubicBezTo>
                    <a:cubicBezTo>
                      <a:pt x="4339" y="0"/>
                      <a:pt x="-341" y="4319"/>
                      <a:pt x="19" y="14037"/>
                    </a:cubicBezTo>
                    <a:cubicBezTo>
                      <a:pt x="379" y="41032"/>
                      <a:pt x="379" y="68386"/>
                      <a:pt x="739" y="95381"/>
                    </a:cubicBezTo>
                    <a:cubicBezTo>
                      <a:pt x="3618" y="101499"/>
                      <a:pt x="2899" y="107618"/>
                      <a:pt x="2899" y="114097"/>
                    </a:cubicBezTo>
                    <a:cubicBezTo>
                      <a:pt x="2899" y="134612"/>
                      <a:pt x="3259" y="154768"/>
                      <a:pt x="2899" y="175284"/>
                    </a:cubicBezTo>
                    <a:cubicBezTo>
                      <a:pt x="2899" y="185362"/>
                      <a:pt x="6498" y="189681"/>
                      <a:pt x="16576" y="189321"/>
                    </a:cubicBezTo>
                    <a:cubicBezTo>
                      <a:pt x="48609" y="188961"/>
                      <a:pt x="80643" y="188961"/>
                      <a:pt x="112676" y="188601"/>
                    </a:cubicBezTo>
                    <a:cubicBezTo>
                      <a:pt x="113036" y="131013"/>
                      <a:pt x="113396" y="73065"/>
                      <a:pt x="114116" y="15477"/>
                    </a:cubicBezTo>
                    <a:cubicBezTo>
                      <a:pt x="114116" y="5399"/>
                      <a:pt x="111237" y="0"/>
                      <a:pt x="100079" y="0"/>
                    </a:cubicBezTo>
                    <a:close/>
                  </a:path>
                </a:pathLst>
              </a:custGeom>
              <a:grpFill/>
              <a:ln w="6599" cap="flat">
                <a:noFill/>
                <a:prstDash val="solid"/>
                <a:miter/>
              </a:ln>
            </p:spPr>
            <p:txBody>
              <a:bodyPr rtlCol="0" anchor="ctr"/>
              <a:lstStyle/>
              <a:p>
                <a:endParaRPr lang="en-US"/>
              </a:p>
            </p:txBody>
          </p:sp>
        </p:grpSp>
        <p:grpSp>
          <p:nvGrpSpPr>
            <p:cNvPr id="97" name="Group 96">
              <a:extLst>
                <a:ext uri="{FF2B5EF4-FFF2-40B4-BE49-F238E27FC236}">
                  <a16:creationId xmlns:a16="http://schemas.microsoft.com/office/drawing/2014/main" id="{71F5C56A-4D65-45BB-ADFB-4902606EA2E5}"/>
                </a:ext>
              </a:extLst>
            </p:cNvPr>
            <p:cNvGrpSpPr/>
            <p:nvPr userDrawn="1"/>
          </p:nvGrpSpPr>
          <p:grpSpPr>
            <a:xfrm>
              <a:off x="548226" y="1602802"/>
              <a:ext cx="944002" cy="3757883"/>
              <a:chOff x="655230" y="1602802"/>
              <a:chExt cx="944002" cy="3757883"/>
            </a:xfrm>
            <a:grpFill/>
          </p:grpSpPr>
          <p:sp>
            <p:nvSpPr>
              <p:cNvPr id="54" name="Freeform: Shape 53">
                <a:extLst>
                  <a:ext uri="{FF2B5EF4-FFF2-40B4-BE49-F238E27FC236}">
                    <a16:creationId xmlns:a16="http://schemas.microsoft.com/office/drawing/2014/main" id="{14CFE449-955F-4128-94F3-2CACBE8BB46B}"/>
                  </a:ext>
                </a:extLst>
              </p:cNvPr>
              <p:cNvSpPr/>
              <p:nvPr userDrawn="1"/>
            </p:nvSpPr>
            <p:spPr>
              <a:xfrm flipH="1">
                <a:off x="830109" y="3005304"/>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36CAA8C-CBDE-4BC9-ADAC-9B9B329BE1DC}"/>
                  </a:ext>
                </a:extLst>
              </p:cNvPr>
              <p:cNvSpPr/>
              <p:nvPr userDrawn="1"/>
            </p:nvSpPr>
            <p:spPr>
              <a:xfrm flipH="1">
                <a:off x="955830" y="4190397"/>
                <a:ext cx="643402" cy="634359"/>
              </a:xfrm>
              <a:custGeom>
                <a:avLst/>
                <a:gdLst>
                  <a:gd name="connsiteX0" fmla="*/ 1129160 w 1181053"/>
                  <a:gd name="connsiteY0" fmla="*/ 979148 h 1164453"/>
                  <a:gd name="connsiteX1" fmla="*/ 1108019 w 1181053"/>
                  <a:gd name="connsiteY1" fmla="*/ 942810 h 1164453"/>
                  <a:gd name="connsiteX2" fmla="*/ 1109340 w 1181053"/>
                  <a:gd name="connsiteY2" fmla="*/ 104390 h 1164453"/>
                  <a:gd name="connsiteX3" fmla="*/ 1074984 w 1181053"/>
                  <a:gd name="connsiteY3" fmla="*/ 71355 h 1164453"/>
                  <a:gd name="connsiteX4" fmla="*/ 383898 w 1181053"/>
                  <a:gd name="connsiteY4" fmla="*/ 72016 h 1164453"/>
                  <a:gd name="connsiteX5" fmla="*/ 349542 w 1181053"/>
                  <a:gd name="connsiteY5" fmla="*/ 69373 h 1164453"/>
                  <a:gd name="connsiteX6" fmla="*/ 348221 w 1181053"/>
                  <a:gd name="connsiteY6" fmla="*/ 1321 h 1164453"/>
                  <a:gd name="connsiteX7" fmla="*/ 337650 w 1181053"/>
                  <a:gd name="connsiteY7" fmla="*/ 1982 h 1164453"/>
                  <a:gd name="connsiteX8" fmla="*/ 32409 w 1181053"/>
                  <a:gd name="connsiteY8" fmla="*/ 0 h 1164453"/>
                  <a:gd name="connsiteX9" fmla="*/ 35 w 1181053"/>
                  <a:gd name="connsiteY9" fmla="*/ 30392 h 1164453"/>
                  <a:gd name="connsiteX10" fmla="*/ 35 w 1181053"/>
                  <a:gd name="connsiteY10" fmla="*/ 180369 h 1164453"/>
                  <a:gd name="connsiteX11" fmla="*/ 29766 w 1181053"/>
                  <a:gd name="connsiteY11" fmla="*/ 210101 h 1164453"/>
                  <a:gd name="connsiteX12" fmla="*/ 177101 w 1181053"/>
                  <a:gd name="connsiteY12" fmla="*/ 210101 h 1164453"/>
                  <a:gd name="connsiteX13" fmla="*/ 292062 w 1181053"/>
                  <a:gd name="connsiteY13" fmla="*/ 209440 h 1164453"/>
                  <a:gd name="connsiteX14" fmla="*/ 349542 w 1181053"/>
                  <a:gd name="connsiteY14" fmla="*/ 147996 h 1164453"/>
                  <a:gd name="connsiteX15" fmla="*/ 381256 w 1181053"/>
                  <a:gd name="connsiteY15" fmla="*/ 146014 h 1164453"/>
                  <a:gd name="connsiteX16" fmla="*/ 1021467 w 1181053"/>
                  <a:gd name="connsiteY16" fmla="*/ 145353 h 1164453"/>
                  <a:gd name="connsiteX17" fmla="*/ 1054502 w 1181053"/>
                  <a:gd name="connsiteY17" fmla="*/ 177066 h 1164453"/>
                  <a:gd name="connsiteX18" fmla="*/ 1054502 w 1181053"/>
                  <a:gd name="connsiteY18" fmla="*/ 945453 h 1164453"/>
                  <a:gd name="connsiteX19" fmla="*/ 1032699 w 1181053"/>
                  <a:gd name="connsiteY19" fmla="*/ 985755 h 1164453"/>
                  <a:gd name="connsiteX20" fmla="*/ 997022 w 1181053"/>
                  <a:gd name="connsiteY20" fmla="*/ 1102037 h 1164453"/>
                  <a:gd name="connsiteX21" fmla="*/ 1094805 w 1181053"/>
                  <a:gd name="connsiteY21" fmla="*/ 1164142 h 1164453"/>
                  <a:gd name="connsiteX22" fmla="*/ 1178712 w 1181053"/>
                  <a:gd name="connsiteY22" fmla="*/ 1090145 h 1164453"/>
                  <a:gd name="connsiteX23" fmla="*/ 1129160 w 1181053"/>
                  <a:gd name="connsiteY23" fmla="*/ 979148 h 116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81053" h="1164453">
                    <a:moveTo>
                      <a:pt x="1129160" y="979148"/>
                    </a:moveTo>
                    <a:cubicBezTo>
                      <a:pt x="1110001" y="971220"/>
                      <a:pt x="1108019" y="959988"/>
                      <a:pt x="1108019" y="942810"/>
                    </a:cubicBezTo>
                    <a:cubicBezTo>
                      <a:pt x="1108679" y="663337"/>
                      <a:pt x="1108019" y="383863"/>
                      <a:pt x="1109340" y="104390"/>
                    </a:cubicBezTo>
                    <a:cubicBezTo>
                      <a:pt x="1109340" y="75980"/>
                      <a:pt x="1100751" y="71355"/>
                      <a:pt x="1074984" y="71355"/>
                    </a:cubicBezTo>
                    <a:cubicBezTo>
                      <a:pt x="844402" y="72676"/>
                      <a:pt x="614480" y="72016"/>
                      <a:pt x="383898" y="72016"/>
                    </a:cubicBezTo>
                    <a:cubicBezTo>
                      <a:pt x="372666" y="72016"/>
                      <a:pt x="360774" y="73998"/>
                      <a:pt x="349542" y="69373"/>
                    </a:cubicBezTo>
                    <a:cubicBezTo>
                      <a:pt x="350863" y="46909"/>
                      <a:pt x="352845" y="23785"/>
                      <a:pt x="348221" y="1321"/>
                    </a:cubicBezTo>
                    <a:cubicBezTo>
                      <a:pt x="344917" y="1321"/>
                      <a:pt x="340953" y="1982"/>
                      <a:pt x="337650" y="1982"/>
                    </a:cubicBezTo>
                    <a:cubicBezTo>
                      <a:pt x="235903" y="1321"/>
                      <a:pt x="134156" y="1321"/>
                      <a:pt x="32409" y="0"/>
                    </a:cubicBezTo>
                    <a:cubicBezTo>
                      <a:pt x="9946" y="0"/>
                      <a:pt x="-626" y="5946"/>
                      <a:pt x="35" y="30392"/>
                    </a:cubicBezTo>
                    <a:cubicBezTo>
                      <a:pt x="1357" y="80605"/>
                      <a:pt x="1357" y="130157"/>
                      <a:pt x="35" y="180369"/>
                    </a:cubicBezTo>
                    <a:cubicBezTo>
                      <a:pt x="-626" y="202173"/>
                      <a:pt x="7964" y="210761"/>
                      <a:pt x="29766" y="210101"/>
                    </a:cubicBezTo>
                    <a:cubicBezTo>
                      <a:pt x="78658" y="209440"/>
                      <a:pt x="128210" y="210101"/>
                      <a:pt x="177101" y="210101"/>
                    </a:cubicBezTo>
                    <a:cubicBezTo>
                      <a:pt x="215421" y="210101"/>
                      <a:pt x="253741" y="209440"/>
                      <a:pt x="292062" y="209440"/>
                    </a:cubicBezTo>
                    <a:cubicBezTo>
                      <a:pt x="352845" y="209440"/>
                      <a:pt x="352845" y="209440"/>
                      <a:pt x="349542" y="147996"/>
                    </a:cubicBezTo>
                    <a:cubicBezTo>
                      <a:pt x="360113" y="147335"/>
                      <a:pt x="370684" y="146014"/>
                      <a:pt x="381256" y="146014"/>
                    </a:cubicBezTo>
                    <a:cubicBezTo>
                      <a:pt x="594660" y="146014"/>
                      <a:pt x="808063" y="146674"/>
                      <a:pt x="1021467" y="145353"/>
                    </a:cubicBezTo>
                    <a:cubicBezTo>
                      <a:pt x="1046574" y="145353"/>
                      <a:pt x="1054502" y="150638"/>
                      <a:pt x="1054502" y="177066"/>
                    </a:cubicBezTo>
                    <a:cubicBezTo>
                      <a:pt x="1053181" y="433415"/>
                      <a:pt x="1053842" y="689764"/>
                      <a:pt x="1054502" y="945453"/>
                    </a:cubicBezTo>
                    <a:cubicBezTo>
                      <a:pt x="1054502" y="964613"/>
                      <a:pt x="1049877" y="975184"/>
                      <a:pt x="1032699" y="985755"/>
                    </a:cubicBezTo>
                    <a:cubicBezTo>
                      <a:pt x="995701" y="1008219"/>
                      <a:pt x="982487" y="1057771"/>
                      <a:pt x="997022" y="1102037"/>
                    </a:cubicBezTo>
                    <a:cubicBezTo>
                      <a:pt x="1010897" y="1144322"/>
                      <a:pt x="1047895" y="1167446"/>
                      <a:pt x="1094805" y="1164142"/>
                    </a:cubicBezTo>
                    <a:cubicBezTo>
                      <a:pt x="1137089" y="1161499"/>
                      <a:pt x="1170784" y="1131768"/>
                      <a:pt x="1178712" y="1090145"/>
                    </a:cubicBezTo>
                    <a:cubicBezTo>
                      <a:pt x="1187962" y="1041914"/>
                      <a:pt x="1169463" y="996326"/>
                      <a:pt x="1129160" y="979148"/>
                    </a:cubicBezTo>
                    <a:close/>
                  </a:path>
                </a:pathLst>
              </a:custGeom>
              <a:grpFill/>
              <a:ln w="6599"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FE059B7-412E-4650-8EF3-9B138089D6F0}"/>
                  </a:ext>
                </a:extLst>
              </p:cNvPr>
              <p:cNvSpPr/>
              <p:nvPr userDrawn="1"/>
            </p:nvSpPr>
            <p:spPr>
              <a:xfrm rot="16200000" flipH="1">
                <a:off x="1069293" y="182091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6DA1E9E-C3EF-4052-B739-AB5261881BA3}"/>
                  </a:ext>
                </a:extLst>
              </p:cNvPr>
              <p:cNvSpPr/>
              <p:nvPr userDrawn="1"/>
            </p:nvSpPr>
            <p:spPr>
              <a:xfrm rot="16200000" flipH="1">
                <a:off x="1120766" y="2289790"/>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AE258E7-1627-4F85-BE58-CE26AE080072}"/>
                  </a:ext>
                </a:extLst>
              </p:cNvPr>
              <p:cNvSpPr/>
              <p:nvPr userDrawn="1"/>
            </p:nvSpPr>
            <p:spPr>
              <a:xfrm flipH="1">
                <a:off x="830109" y="3801796"/>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88BC822-45B5-4649-B16E-C559A55EB449}"/>
                  </a:ext>
                </a:extLst>
              </p:cNvPr>
              <p:cNvSpPr/>
              <p:nvPr userDrawn="1"/>
            </p:nvSpPr>
            <p:spPr>
              <a:xfrm rot="16200000" flipH="1">
                <a:off x="1066573" y="3025173"/>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81BE720-6521-4FDD-8C3B-B24385FF18AE}"/>
                  </a:ext>
                </a:extLst>
              </p:cNvPr>
              <p:cNvSpPr/>
              <p:nvPr userDrawn="1"/>
            </p:nvSpPr>
            <p:spPr>
              <a:xfrm rot="5400000" flipH="1" flipV="1">
                <a:off x="1069293" y="483074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grpSp>
        <p:grpSp>
          <p:nvGrpSpPr>
            <p:cNvPr id="99" name="Group 98">
              <a:extLst>
                <a:ext uri="{FF2B5EF4-FFF2-40B4-BE49-F238E27FC236}">
                  <a16:creationId xmlns:a16="http://schemas.microsoft.com/office/drawing/2014/main" id="{A41B19ED-3589-4DE1-A150-B99140988B50}"/>
                </a:ext>
              </a:extLst>
            </p:cNvPr>
            <p:cNvGrpSpPr/>
            <p:nvPr userDrawn="1"/>
          </p:nvGrpSpPr>
          <p:grpSpPr>
            <a:xfrm>
              <a:off x="4782728" y="2208743"/>
              <a:ext cx="1206268" cy="3147897"/>
              <a:chOff x="4889732" y="2208743"/>
              <a:chExt cx="1206268" cy="3147897"/>
            </a:xfrm>
            <a:grpFill/>
          </p:grpSpPr>
          <p:sp>
            <p:nvSpPr>
              <p:cNvPr id="55" name="Freeform: Shape 54">
                <a:extLst>
                  <a:ext uri="{FF2B5EF4-FFF2-40B4-BE49-F238E27FC236}">
                    <a16:creationId xmlns:a16="http://schemas.microsoft.com/office/drawing/2014/main" id="{F8C970CA-0C4B-42C4-B0C7-EB4872CFDF25}"/>
                  </a:ext>
                </a:extLst>
              </p:cNvPr>
              <p:cNvSpPr/>
              <p:nvPr userDrawn="1"/>
            </p:nvSpPr>
            <p:spPr>
              <a:xfrm flipH="1">
                <a:off x="4889732" y="2408235"/>
                <a:ext cx="1206268" cy="720041"/>
              </a:xfrm>
              <a:custGeom>
                <a:avLst/>
                <a:gdLst>
                  <a:gd name="connsiteX0" fmla="*/ 1864067 w 2214270"/>
                  <a:gd name="connsiteY0" fmla="*/ 1293985 h 1321734"/>
                  <a:gd name="connsiteX1" fmla="*/ 1891816 w 2214270"/>
                  <a:gd name="connsiteY1" fmla="*/ 1319752 h 1321734"/>
                  <a:gd name="connsiteX2" fmla="*/ 2041794 w 2214270"/>
                  <a:gd name="connsiteY2" fmla="*/ 1321734 h 1321734"/>
                  <a:gd name="connsiteX3" fmla="*/ 2185825 w 2214270"/>
                  <a:gd name="connsiteY3" fmla="*/ 1321074 h 1321734"/>
                  <a:gd name="connsiteX4" fmla="*/ 2214235 w 2214270"/>
                  <a:gd name="connsiteY4" fmla="*/ 1292663 h 1321734"/>
                  <a:gd name="connsiteX5" fmla="*/ 2214235 w 2214270"/>
                  <a:gd name="connsiteY5" fmla="*/ 1135418 h 1321734"/>
                  <a:gd name="connsiteX6" fmla="*/ 2185825 w 2214270"/>
                  <a:gd name="connsiteY6" fmla="*/ 1107009 h 1321734"/>
                  <a:gd name="connsiteX7" fmla="*/ 2041794 w 2214270"/>
                  <a:gd name="connsiteY7" fmla="*/ 1106348 h 1321734"/>
                  <a:gd name="connsiteX8" fmla="*/ 1908334 w 2214270"/>
                  <a:gd name="connsiteY8" fmla="*/ 1108330 h 1321734"/>
                  <a:gd name="connsiteX9" fmla="*/ 1866049 w 2214270"/>
                  <a:gd name="connsiteY9" fmla="*/ 1150614 h 1321734"/>
                  <a:gd name="connsiteX10" fmla="*/ 1834336 w 2214270"/>
                  <a:gd name="connsiteY10" fmla="*/ 1183649 h 1321734"/>
                  <a:gd name="connsiteX11" fmla="*/ 170710 w 2214270"/>
                  <a:gd name="connsiteY11" fmla="*/ 1183649 h 1321734"/>
                  <a:gd name="connsiteX12" fmla="*/ 139657 w 2214270"/>
                  <a:gd name="connsiteY12" fmla="*/ 1153257 h 1321734"/>
                  <a:gd name="connsiteX13" fmla="*/ 139657 w 2214270"/>
                  <a:gd name="connsiteY13" fmla="*/ 213090 h 1321734"/>
                  <a:gd name="connsiteX14" fmla="*/ 157496 w 2214270"/>
                  <a:gd name="connsiteY14" fmla="*/ 172127 h 1321734"/>
                  <a:gd name="connsiteX15" fmla="*/ 179959 w 2214270"/>
                  <a:gd name="connsiteY15" fmla="*/ 53863 h 1321734"/>
                  <a:gd name="connsiteX16" fmla="*/ 86801 w 2214270"/>
                  <a:gd name="connsiteY16" fmla="*/ 347 h 1321734"/>
                  <a:gd name="connsiteX17" fmla="*/ 3554 w 2214270"/>
                  <a:gd name="connsiteY17" fmla="*/ 71702 h 1321734"/>
                  <a:gd name="connsiteX18" fmla="*/ 44517 w 2214270"/>
                  <a:gd name="connsiteY18" fmla="*/ 181377 h 1321734"/>
                  <a:gd name="connsiteX19" fmla="*/ 66981 w 2214270"/>
                  <a:gd name="connsiteY19" fmla="*/ 223661 h 1321734"/>
                  <a:gd name="connsiteX20" fmla="*/ 66320 w 2214270"/>
                  <a:gd name="connsiteY20" fmla="*/ 1222630 h 1321734"/>
                  <a:gd name="connsiteX21" fmla="*/ 100676 w 2214270"/>
                  <a:gd name="connsiteY21" fmla="*/ 1256325 h 1321734"/>
                  <a:gd name="connsiteX22" fmla="*/ 1825747 w 2214270"/>
                  <a:gd name="connsiteY22" fmla="*/ 1255665 h 1321734"/>
                  <a:gd name="connsiteX23" fmla="*/ 1864067 w 2214270"/>
                  <a:gd name="connsiteY23" fmla="*/ 1293985 h 1321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14270" h="1321734">
                    <a:moveTo>
                      <a:pt x="1864067" y="1293985"/>
                    </a:moveTo>
                    <a:cubicBezTo>
                      <a:pt x="1862746" y="1317109"/>
                      <a:pt x="1872656" y="1319752"/>
                      <a:pt x="1891816" y="1319752"/>
                    </a:cubicBezTo>
                    <a:cubicBezTo>
                      <a:pt x="1942029" y="1319752"/>
                      <a:pt x="1991581" y="1316449"/>
                      <a:pt x="2041794" y="1321734"/>
                    </a:cubicBezTo>
                    <a:cubicBezTo>
                      <a:pt x="2090024" y="1321734"/>
                      <a:pt x="2137595" y="1320413"/>
                      <a:pt x="2185825" y="1321074"/>
                    </a:cubicBezTo>
                    <a:cubicBezTo>
                      <a:pt x="2206307" y="1321074"/>
                      <a:pt x="2214235" y="1313145"/>
                      <a:pt x="2214235" y="1292663"/>
                    </a:cubicBezTo>
                    <a:cubicBezTo>
                      <a:pt x="2213574" y="1240469"/>
                      <a:pt x="2213574" y="1187613"/>
                      <a:pt x="2214235" y="1135418"/>
                    </a:cubicBezTo>
                    <a:cubicBezTo>
                      <a:pt x="2214896" y="1114276"/>
                      <a:pt x="2206307" y="1107009"/>
                      <a:pt x="2185825" y="1107009"/>
                    </a:cubicBezTo>
                    <a:cubicBezTo>
                      <a:pt x="2137595" y="1107669"/>
                      <a:pt x="2090024" y="1107009"/>
                      <a:pt x="2041794" y="1106348"/>
                    </a:cubicBezTo>
                    <a:cubicBezTo>
                      <a:pt x="1997527" y="1107009"/>
                      <a:pt x="1952600" y="1107669"/>
                      <a:pt x="1908334" y="1108330"/>
                    </a:cubicBezTo>
                    <a:cubicBezTo>
                      <a:pt x="1865389" y="1108330"/>
                      <a:pt x="1864067" y="1108330"/>
                      <a:pt x="1866049" y="1150614"/>
                    </a:cubicBezTo>
                    <a:cubicBezTo>
                      <a:pt x="1867371" y="1175721"/>
                      <a:pt x="1861425" y="1183649"/>
                      <a:pt x="1834336" y="1183649"/>
                    </a:cubicBezTo>
                    <a:cubicBezTo>
                      <a:pt x="1280014" y="1182988"/>
                      <a:pt x="725692" y="1182988"/>
                      <a:pt x="170710" y="1183649"/>
                    </a:cubicBezTo>
                    <a:cubicBezTo>
                      <a:pt x="146925" y="1183649"/>
                      <a:pt x="139657" y="1178364"/>
                      <a:pt x="139657" y="1153257"/>
                    </a:cubicBezTo>
                    <a:cubicBezTo>
                      <a:pt x="140318" y="840089"/>
                      <a:pt x="140318" y="526259"/>
                      <a:pt x="139657" y="213090"/>
                    </a:cubicBezTo>
                    <a:cubicBezTo>
                      <a:pt x="139657" y="195912"/>
                      <a:pt x="142960" y="184020"/>
                      <a:pt x="157496" y="172127"/>
                    </a:cubicBezTo>
                    <a:cubicBezTo>
                      <a:pt x="189870" y="145699"/>
                      <a:pt x="198459" y="94826"/>
                      <a:pt x="179959" y="53863"/>
                    </a:cubicBezTo>
                    <a:cubicBezTo>
                      <a:pt x="163442" y="17525"/>
                      <a:pt x="128425" y="-2957"/>
                      <a:pt x="86801" y="347"/>
                    </a:cubicBezTo>
                    <a:cubicBezTo>
                      <a:pt x="43856" y="3650"/>
                      <a:pt x="14786" y="28757"/>
                      <a:pt x="3554" y="71702"/>
                    </a:cubicBezTo>
                    <a:cubicBezTo>
                      <a:pt x="-7678" y="114647"/>
                      <a:pt x="8179" y="162217"/>
                      <a:pt x="44517" y="181377"/>
                    </a:cubicBezTo>
                    <a:cubicBezTo>
                      <a:pt x="64338" y="191948"/>
                      <a:pt x="66981" y="204501"/>
                      <a:pt x="66981" y="223661"/>
                    </a:cubicBezTo>
                    <a:cubicBezTo>
                      <a:pt x="66320" y="556651"/>
                      <a:pt x="66981" y="889641"/>
                      <a:pt x="66320" y="1222630"/>
                    </a:cubicBezTo>
                    <a:cubicBezTo>
                      <a:pt x="66320" y="1250379"/>
                      <a:pt x="73588" y="1256325"/>
                      <a:pt x="100676" y="1256325"/>
                    </a:cubicBezTo>
                    <a:cubicBezTo>
                      <a:pt x="675479" y="1255665"/>
                      <a:pt x="1250944" y="1255665"/>
                      <a:pt x="1825747" y="1255665"/>
                    </a:cubicBezTo>
                    <a:cubicBezTo>
                      <a:pt x="1864067" y="1256325"/>
                      <a:pt x="1866049" y="1256325"/>
                      <a:pt x="1864067" y="1293985"/>
                    </a:cubicBezTo>
                    <a:close/>
                  </a:path>
                </a:pathLst>
              </a:custGeom>
              <a:grpFill/>
              <a:ln w="6599"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8F1CF96-44F7-4DA4-BD14-9FC77FB267D1}"/>
                  </a:ext>
                </a:extLst>
              </p:cNvPr>
              <p:cNvSpPr/>
              <p:nvPr userDrawn="1"/>
            </p:nvSpPr>
            <p:spPr>
              <a:xfrm flipH="1">
                <a:off x="4889732" y="3803842"/>
                <a:ext cx="862897" cy="590574"/>
              </a:xfrm>
              <a:custGeom>
                <a:avLst/>
                <a:gdLst>
                  <a:gd name="connsiteX0" fmla="*/ 162118 w 1583966"/>
                  <a:gd name="connsiteY0" fmla="*/ 885330 h 1084079"/>
                  <a:gd name="connsiteX1" fmla="*/ 162118 w 1583966"/>
                  <a:gd name="connsiteY1" fmla="*/ 156584 h 1084079"/>
                  <a:gd name="connsiteX2" fmla="*/ 154851 w 1583966"/>
                  <a:gd name="connsiteY2" fmla="*/ 110336 h 1084079"/>
                  <a:gd name="connsiteX3" fmla="*/ 166083 w 1583966"/>
                  <a:gd name="connsiteY3" fmla="*/ 108354 h 1084079"/>
                  <a:gd name="connsiteX4" fmla="*/ 1213282 w 1583966"/>
                  <a:gd name="connsiteY4" fmla="*/ 107693 h 1084079"/>
                  <a:gd name="connsiteX5" fmla="*/ 1235085 w 1583966"/>
                  <a:gd name="connsiteY5" fmla="*/ 130817 h 1084079"/>
                  <a:gd name="connsiteX6" fmla="*/ 1234424 w 1583966"/>
                  <a:gd name="connsiteY6" fmla="*/ 189619 h 1084079"/>
                  <a:gd name="connsiteX7" fmla="*/ 1255566 w 1583966"/>
                  <a:gd name="connsiteY7" fmla="*/ 210761 h 1084079"/>
                  <a:gd name="connsiteX8" fmla="*/ 1410829 w 1583966"/>
                  <a:gd name="connsiteY8" fmla="*/ 211422 h 1084079"/>
                  <a:gd name="connsiteX9" fmla="*/ 1555521 w 1583966"/>
                  <a:gd name="connsiteY9" fmla="*/ 210761 h 1084079"/>
                  <a:gd name="connsiteX10" fmla="*/ 1583931 w 1583966"/>
                  <a:gd name="connsiteY10" fmla="*/ 182351 h 1084079"/>
                  <a:gd name="connsiteX11" fmla="*/ 1583931 w 1583966"/>
                  <a:gd name="connsiteY11" fmla="*/ 29731 h 1084079"/>
                  <a:gd name="connsiteX12" fmla="*/ 1552878 w 1583966"/>
                  <a:gd name="connsiteY12" fmla="*/ 661 h 1084079"/>
                  <a:gd name="connsiteX13" fmla="*/ 1405544 w 1583966"/>
                  <a:gd name="connsiteY13" fmla="*/ 661 h 1084079"/>
                  <a:gd name="connsiteX14" fmla="*/ 1255566 w 1583966"/>
                  <a:gd name="connsiteY14" fmla="*/ 0 h 1084079"/>
                  <a:gd name="connsiteX15" fmla="*/ 1234424 w 1583966"/>
                  <a:gd name="connsiteY15" fmla="*/ 20481 h 1084079"/>
                  <a:gd name="connsiteX16" fmla="*/ 1200729 w 1583966"/>
                  <a:gd name="connsiteY16" fmla="*/ 53516 h 1084079"/>
                  <a:gd name="connsiteX17" fmla="*/ 158815 w 1583966"/>
                  <a:gd name="connsiteY17" fmla="*/ 52855 h 1084079"/>
                  <a:gd name="connsiteX18" fmla="*/ 89442 w 1583966"/>
                  <a:gd name="connsiteY18" fmla="*/ 122228 h 1084079"/>
                  <a:gd name="connsiteX19" fmla="*/ 89442 w 1583966"/>
                  <a:gd name="connsiteY19" fmla="*/ 861544 h 1084079"/>
                  <a:gd name="connsiteX20" fmla="*/ 66318 w 1583966"/>
                  <a:gd name="connsiteY20" fmla="*/ 893918 h 1084079"/>
                  <a:gd name="connsiteX21" fmla="*/ 17427 w 1583966"/>
                  <a:gd name="connsiteY21" fmla="*/ 928935 h 1084079"/>
                  <a:gd name="connsiteX22" fmla="*/ 31301 w 1583966"/>
                  <a:gd name="connsiteY22" fmla="*/ 1061074 h 1084079"/>
                  <a:gd name="connsiteX23" fmla="*/ 155512 w 1583966"/>
                  <a:gd name="connsiteY23" fmla="*/ 1064377 h 1084079"/>
                  <a:gd name="connsiteX24" fmla="*/ 175993 w 1583966"/>
                  <a:gd name="connsiteY24" fmla="*/ 932900 h 1084079"/>
                  <a:gd name="connsiteX25" fmla="*/ 162118 w 1583966"/>
                  <a:gd name="connsiteY25" fmla="*/ 885330 h 108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83966" h="1084079">
                    <a:moveTo>
                      <a:pt x="162118" y="885330"/>
                    </a:moveTo>
                    <a:cubicBezTo>
                      <a:pt x="162118" y="642194"/>
                      <a:pt x="162118" y="399720"/>
                      <a:pt x="162118" y="156584"/>
                    </a:cubicBezTo>
                    <a:cubicBezTo>
                      <a:pt x="162118" y="141388"/>
                      <a:pt x="163440" y="125532"/>
                      <a:pt x="154851" y="110336"/>
                    </a:cubicBezTo>
                    <a:cubicBezTo>
                      <a:pt x="160797" y="109675"/>
                      <a:pt x="163440" y="108354"/>
                      <a:pt x="166083" y="108354"/>
                    </a:cubicBezTo>
                    <a:cubicBezTo>
                      <a:pt x="514929" y="108354"/>
                      <a:pt x="864436" y="108354"/>
                      <a:pt x="1213282" y="107693"/>
                    </a:cubicBezTo>
                    <a:cubicBezTo>
                      <a:pt x="1231782" y="107693"/>
                      <a:pt x="1235746" y="114960"/>
                      <a:pt x="1235085" y="130817"/>
                    </a:cubicBezTo>
                    <a:cubicBezTo>
                      <a:pt x="1233764" y="150638"/>
                      <a:pt x="1235746" y="170459"/>
                      <a:pt x="1234424" y="189619"/>
                    </a:cubicBezTo>
                    <a:cubicBezTo>
                      <a:pt x="1233103" y="206137"/>
                      <a:pt x="1238388" y="211422"/>
                      <a:pt x="1255566" y="210761"/>
                    </a:cubicBezTo>
                    <a:cubicBezTo>
                      <a:pt x="1307101" y="210101"/>
                      <a:pt x="1359295" y="210761"/>
                      <a:pt x="1410829" y="211422"/>
                    </a:cubicBezTo>
                    <a:cubicBezTo>
                      <a:pt x="1459060" y="211422"/>
                      <a:pt x="1507291" y="210101"/>
                      <a:pt x="1555521" y="210761"/>
                    </a:cubicBezTo>
                    <a:cubicBezTo>
                      <a:pt x="1576003" y="210761"/>
                      <a:pt x="1584592" y="203494"/>
                      <a:pt x="1583931" y="182351"/>
                    </a:cubicBezTo>
                    <a:cubicBezTo>
                      <a:pt x="1583270" y="131478"/>
                      <a:pt x="1582610" y="80605"/>
                      <a:pt x="1583931" y="29731"/>
                    </a:cubicBezTo>
                    <a:cubicBezTo>
                      <a:pt x="1584592" y="6607"/>
                      <a:pt x="1574021" y="661"/>
                      <a:pt x="1552878" y="661"/>
                    </a:cubicBezTo>
                    <a:cubicBezTo>
                      <a:pt x="1503987" y="1321"/>
                      <a:pt x="1454435" y="661"/>
                      <a:pt x="1405544" y="661"/>
                    </a:cubicBezTo>
                    <a:cubicBezTo>
                      <a:pt x="1355331" y="661"/>
                      <a:pt x="1305779" y="661"/>
                      <a:pt x="1255566" y="0"/>
                    </a:cubicBezTo>
                    <a:cubicBezTo>
                      <a:pt x="1239710" y="0"/>
                      <a:pt x="1231121" y="3964"/>
                      <a:pt x="1234424" y="20481"/>
                    </a:cubicBezTo>
                    <a:cubicBezTo>
                      <a:pt x="1240370" y="49552"/>
                      <a:pt x="1225835" y="53516"/>
                      <a:pt x="1200729" y="53516"/>
                    </a:cubicBezTo>
                    <a:cubicBezTo>
                      <a:pt x="853204" y="52855"/>
                      <a:pt x="506340" y="52855"/>
                      <a:pt x="158815" y="52855"/>
                    </a:cubicBezTo>
                    <a:cubicBezTo>
                      <a:pt x="113888" y="52855"/>
                      <a:pt x="89442" y="77301"/>
                      <a:pt x="89442" y="122228"/>
                    </a:cubicBezTo>
                    <a:cubicBezTo>
                      <a:pt x="89442" y="368667"/>
                      <a:pt x="89442" y="615106"/>
                      <a:pt x="89442" y="861544"/>
                    </a:cubicBezTo>
                    <a:cubicBezTo>
                      <a:pt x="89442" y="879383"/>
                      <a:pt x="88121" y="891276"/>
                      <a:pt x="66318" y="893918"/>
                    </a:cubicBezTo>
                    <a:cubicBezTo>
                      <a:pt x="45176" y="896561"/>
                      <a:pt x="29319" y="911096"/>
                      <a:pt x="17427" y="928935"/>
                    </a:cubicBezTo>
                    <a:cubicBezTo>
                      <a:pt x="-10323" y="970559"/>
                      <a:pt x="-4376" y="1029361"/>
                      <a:pt x="31301" y="1061074"/>
                    </a:cubicBezTo>
                    <a:cubicBezTo>
                      <a:pt x="63675" y="1090145"/>
                      <a:pt x="120495" y="1092127"/>
                      <a:pt x="155512" y="1064377"/>
                    </a:cubicBezTo>
                    <a:cubicBezTo>
                      <a:pt x="192510" y="1034646"/>
                      <a:pt x="202421" y="975845"/>
                      <a:pt x="175993" y="932900"/>
                    </a:cubicBezTo>
                    <a:cubicBezTo>
                      <a:pt x="164761" y="919025"/>
                      <a:pt x="162118" y="903168"/>
                      <a:pt x="162118" y="885330"/>
                    </a:cubicBezTo>
                    <a:close/>
                  </a:path>
                </a:pathLst>
              </a:custGeom>
              <a:grpFill/>
              <a:ln w="6599"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75FF321-0579-4300-A5D4-D86907C5E8EE}"/>
                  </a:ext>
                </a:extLst>
              </p:cNvPr>
              <p:cNvSpPr/>
              <p:nvPr userDrawn="1"/>
            </p:nvSpPr>
            <p:spPr>
              <a:xfrm flipH="1">
                <a:off x="4889732" y="2618015"/>
                <a:ext cx="898091" cy="123739"/>
              </a:xfrm>
              <a:custGeom>
                <a:avLst/>
                <a:gdLst>
                  <a:gd name="connsiteX0" fmla="*/ 66839 w 1648569"/>
                  <a:gd name="connsiteY0" fmla="*/ 192784 h 227140"/>
                  <a:gd name="connsiteX1" fmla="*/ 173872 w 1648569"/>
                  <a:gd name="connsiteY1" fmla="*/ 153142 h 227140"/>
                  <a:gd name="connsiteX2" fmla="*/ 215496 w 1648569"/>
                  <a:gd name="connsiteY2" fmla="*/ 130679 h 227140"/>
                  <a:gd name="connsiteX3" fmla="*/ 1265338 w 1648569"/>
                  <a:gd name="connsiteY3" fmla="*/ 130679 h 227140"/>
                  <a:gd name="connsiteX4" fmla="*/ 1283837 w 1648569"/>
                  <a:gd name="connsiteY4" fmla="*/ 130679 h 227140"/>
                  <a:gd name="connsiteX5" fmla="*/ 1299694 w 1648569"/>
                  <a:gd name="connsiteY5" fmla="*/ 146535 h 227140"/>
                  <a:gd name="connsiteX6" fmla="*/ 1299694 w 1648569"/>
                  <a:gd name="connsiteY6" fmla="*/ 165035 h 227140"/>
                  <a:gd name="connsiteX7" fmla="*/ 1362460 w 1648569"/>
                  <a:gd name="connsiteY7" fmla="*/ 226479 h 227140"/>
                  <a:gd name="connsiteX8" fmla="*/ 1474778 w 1648569"/>
                  <a:gd name="connsiteY8" fmla="*/ 227140 h 227140"/>
                  <a:gd name="connsiteX9" fmla="*/ 1618809 w 1648569"/>
                  <a:gd name="connsiteY9" fmla="*/ 226479 h 227140"/>
                  <a:gd name="connsiteX10" fmla="*/ 1648540 w 1648569"/>
                  <a:gd name="connsiteY10" fmla="*/ 196748 h 227140"/>
                  <a:gd name="connsiteX11" fmla="*/ 1648540 w 1648569"/>
                  <a:gd name="connsiteY11" fmla="*/ 47431 h 227140"/>
                  <a:gd name="connsiteX12" fmla="*/ 1616827 w 1648569"/>
                  <a:gd name="connsiteY12" fmla="*/ 17040 h 227140"/>
                  <a:gd name="connsiteX13" fmla="*/ 1475438 w 1648569"/>
                  <a:gd name="connsiteY13" fmla="*/ 16379 h 227140"/>
                  <a:gd name="connsiteX14" fmla="*/ 1320175 w 1648569"/>
                  <a:gd name="connsiteY14" fmla="*/ 17040 h 227140"/>
                  <a:gd name="connsiteX15" fmla="*/ 1300355 w 1648569"/>
                  <a:gd name="connsiteY15" fmla="*/ 30253 h 227140"/>
                  <a:gd name="connsiteX16" fmla="*/ 1267980 w 1648569"/>
                  <a:gd name="connsiteY16" fmla="*/ 59324 h 227140"/>
                  <a:gd name="connsiteX17" fmla="*/ 212853 w 1648569"/>
                  <a:gd name="connsiteY17" fmla="*/ 59324 h 227140"/>
                  <a:gd name="connsiteX18" fmla="*/ 169908 w 1648569"/>
                  <a:gd name="connsiteY18" fmla="*/ 36860 h 227140"/>
                  <a:gd name="connsiteX19" fmla="*/ 62215 w 1648569"/>
                  <a:gd name="connsiteY19" fmla="*/ 5808 h 227140"/>
                  <a:gd name="connsiteX20" fmla="*/ 109 w 1648569"/>
                  <a:gd name="connsiteY20" fmla="*/ 102269 h 227140"/>
                  <a:gd name="connsiteX21" fmla="*/ 66839 w 1648569"/>
                  <a:gd name="connsiteY21" fmla="*/ 192784 h 22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569" h="227140">
                    <a:moveTo>
                      <a:pt x="66839" y="192784"/>
                    </a:moveTo>
                    <a:cubicBezTo>
                      <a:pt x="109785" y="204676"/>
                      <a:pt x="154712" y="190141"/>
                      <a:pt x="173872" y="153142"/>
                    </a:cubicBezTo>
                    <a:cubicBezTo>
                      <a:pt x="184443" y="133982"/>
                      <a:pt x="196335" y="130679"/>
                      <a:pt x="215496" y="130679"/>
                    </a:cubicBezTo>
                    <a:cubicBezTo>
                      <a:pt x="565663" y="131339"/>
                      <a:pt x="915170" y="130679"/>
                      <a:pt x="1265338" y="130679"/>
                    </a:cubicBezTo>
                    <a:cubicBezTo>
                      <a:pt x="1271284" y="130679"/>
                      <a:pt x="1277891" y="131339"/>
                      <a:pt x="1283837" y="130679"/>
                    </a:cubicBezTo>
                    <a:cubicBezTo>
                      <a:pt x="1295069" y="130018"/>
                      <a:pt x="1300355" y="134643"/>
                      <a:pt x="1299694" y="146535"/>
                    </a:cubicBezTo>
                    <a:cubicBezTo>
                      <a:pt x="1299033" y="152482"/>
                      <a:pt x="1299694" y="159089"/>
                      <a:pt x="1299694" y="165035"/>
                    </a:cubicBezTo>
                    <a:cubicBezTo>
                      <a:pt x="1299694" y="226479"/>
                      <a:pt x="1299694" y="226479"/>
                      <a:pt x="1362460" y="226479"/>
                    </a:cubicBezTo>
                    <a:cubicBezTo>
                      <a:pt x="1400119" y="226479"/>
                      <a:pt x="1437118" y="227140"/>
                      <a:pt x="1474778" y="227140"/>
                    </a:cubicBezTo>
                    <a:cubicBezTo>
                      <a:pt x="1523008" y="226479"/>
                      <a:pt x="1571239" y="225819"/>
                      <a:pt x="1618809" y="226479"/>
                    </a:cubicBezTo>
                    <a:cubicBezTo>
                      <a:pt x="1641272" y="227140"/>
                      <a:pt x="1648540" y="217890"/>
                      <a:pt x="1648540" y="196748"/>
                    </a:cubicBezTo>
                    <a:cubicBezTo>
                      <a:pt x="1647879" y="147196"/>
                      <a:pt x="1647219" y="96983"/>
                      <a:pt x="1648540" y="47431"/>
                    </a:cubicBezTo>
                    <a:cubicBezTo>
                      <a:pt x="1649201" y="22986"/>
                      <a:pt x="1638630" y="17040"/>
                      <a:pt x="1616827" y="17040"/>
                    </a:cubicBezTo>
                    <a:cubicBezTo>
                      <a:pt x="1569918" y="17700"/>
                      <a:pt x="1522348" y="16379"/>
                      <a:pt x="1475438" y="16379"/>
                    </a:cubicBezTo>
                    <a:cubicBezTo>
                      <a:pt x="1423904" y="16379"/>
                      <a:pt x="1371709" y="17040"/>
                      <a:pt x="1320175" y="17040"/>
                    </a:cubicBezTo>
                    <a:cubicBezTo>
                      <a:pt x="1310926" y="17040"/>
                      <a:pt x="1297712" y="13736"/>
                      <a:pt x="1300355" y="30253"/>
                    </a:cubicBezTo>
                    <a:cubicBezTo>
                      <a:pt x="1304979" y="58002"/>
                      <a:pt x="1289123" y="59324"/>
                      <a:pt x="1267980" y="59324"/>
                    </a:cubicBezTo>
                    <a:cubicBezTo>
                      <a:pt x="916492" y="58663"/>
                      <a:pt x="564342" y="58663"/>
                      <a:pt x="212853" y="59324"/>
                    </a:cubicBezTo>
                    <a:cubicBezTo>
                      <a:pt x="193032" y="59324"/>
                      <a:pt x="181140" y="54699"/>
                      <a:pt x="169908" y="36860"/>
                    </a:cubicBezTo>
                    <a:cubicBezTo>
                      <a:pt x="148105" y="3165"/>
                      <a:pt x="102517" y="-8067"/>
                      <a:pt x="62215" y="5808"/>
                    </a:cubicBezTo>
                    <a:cubicBezTo>
                      <a:pt x="23234" y="19022"/>
                      <a:pt x="-1873" y="57342"/>
                      <a:pt x="109" y="102269"/>
                    </a:cubicBezTo>
                    <a:cubicBezTo>
                      <a:pt x="1431" y="146535"/>
                      <a:pt x="28519" y="182213"/>
                      <a:pt x="66839" y="192784"/>
                    </a:cubicBezTo>
                    <a:close/>
                  </a:path>
                </a:pathLst>
              </a:custGeom>
              <a:grpFill/>
              <a:ln w="6599"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F97C3A21-57B5-4F03-B5FB-EB7FA22E9BC3}"/>
                  </a:ext>
                </a:extLst>
              </p:cNvPr>
              <p:cNvSpPr/>
              <p:nvPr userDrawn="1"/>
            </p:nvSpPr>
            <p:spPr>
              <a:xfrm rot="10800000" flipH="1">
                <a:off x="4889732" y="220874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6A5EE0E-5C86-491E-BBE5-EA1C72574F59}"/>
                  </a:ext>
                </a:extLst>
              </p:cNvPr>
              <p:cNvSpPr/>
              <p:nvPr userDrawn="1"/>
            </p:nvSpPr>
            <p:spPr>
              <a:xfrm rot="5400000" flipH="1">
                <a:off x="4671618" y="4826701"/>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ED86755-4944-466C-9C5F-565B01B373F1}"/>
                  </a:ext>
                </a:extLst>
              </p:cNvPr>
              <p:cNvSpPr/>
              <p:nvPr userDrawn="1"/>
            </p:nvSpPr>
            <p:spPr>
              <a:xfrm rot="5400000" flipH="1">
                <a:off x="4871004" y="4236381"/>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12B85CB-70EC-4332-BCC8-F3BF560859B1}"/>
                  </a:ext>
                </a:extLst>
              </p:cNvPr>
              <p:cNvSpPr/>
              <p:nvPr userDrawn="1"/>
            </p:nvSpPr>
            <p:spPr>
              <a:xfrm rot="10800000" flipH="1">
                <a:off x="4889732" y="341909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grpSp>
      </p:grpSp>
      <p:sp>
        <p:nvSpPr>
          <p:cNvPr id="114" name="Picture Placeholder 113">
            <a:extLst>
              <a:ext uri="{FF2B5EF4-FFF2-40B4-BE49-F238E27FC236}">
                <a16:creationId xmlns:a16="http://schemas.microsoft.com/office/drawing/2014/main" id="{EB32F77A-E2C8-4CFE-A33D-776108CB3713}"/>
              </a:ext>
            </a:extLst>
          </p:cNvPr>
          <p:cNvSpPr>
            <a:spLocks noGrp="1"/>
          </p:cNvSpPr>
          <p:nvPr>
            <p:ph type="pic" sz="quarter" idx="11" hasCustomPrompt="1"/>
          </p:nvPr>
        </p:nvSpPr>
        <p:spPr>
          <a:xfrm>
            <a:off x="1645340" y="1997014"/>
            <a:ext cx="3017520" cy="3017520"/>
          </a:xfrm>
          <a:custGeom>
            <a:avLst/>
            <a:gdLst>
              <a:gd name="connsiteX0" fmla="*/ 162463 w 3017520"/>
              <a:gd name="connsiteY0" fmla="*/ 0 h 3017520"/>
              <a:gd name="connsiteX1" fmla="*/ 2855057 w 3017520"/>
              <a:gd name="connsiteY1" fmla="*/ 0 h 3017520"/>
              <a:gd name="connsiteX2" fmla="*/ 3017520 w 3017520"/>
              <a:gd name="connsiteY2" fmla="*/ 162463 h 3017520"/>
              <a:gd name="connsiteX3" fmla="*/ 3017520 w 3017520"/>
              <a:gd name="connsiteY3" fmla="*/ 2855057 h 3017520"/>
              <a:gd name="connsiteX4" fmla="*/ 2855057 w 3017520"/>
              <a:gd name="connsiteY4" fmla="*/ 3017520 h 3017520"/>
              <a:gd name="connsiteX5" fmla="*/ 162463 w 3017520"/>
              <a:gd name="connsiteY5" fmla="*/ 3017520 h 3017520"/>
              <a:gd name="connsiteX6" fmla="*/ 0 w 3017520"/>
              <a:gd name="connsiteY6" fmla="*/ 2855057 h 3017520"/>
              <a:gd name="connsiteX7" fmla="*/ 0 w 3017520"/>
              <a:gd name="connsiteY7" fmla="*/ 162463 h 3017520"/>
              <a:gd name="connsiteX8" fmla="*/ 162463 w 3017520"/>
              <a:gd name="connsiteY8" fmla="*/ 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7520" h="3017520">
                <a:moveTo>
                  <a:pt x="162463" y="0"/>
                </a:moveTo>
                <a:lnTo>
                  <a:pt x="2855057" y="0"/>
                </a:lnTo>
                <a:cubicBezTo>
                  <a:pt x="2944783" y="0"/>
                  <a:pt x="3017520" y="72737"/>
                  <a:pt x="3017520" y="162463"/>
                </a:cubicBezTo>
                <a:lnTo>
                  <a:pt x="3017520" y="2855057"/>
                </a:lnTo>
                <a:cubicBezTo>
                  <a:pt x="3017520" y="2944783"/>
                  <a:pt x="2944783" y="3017520"/>
                  <a:pt x="2855057" y="3017520"/>
                </a:cubicBezTo>
                <a:lnTo>
                  <a:pt x="162463" y="3017520"/>
                </a:lnTo>
                <a:cubicBezTo>
                  <a:pt x="72737" y="3017520"/>
                  <a:pt x="0" y="2944783"/>
                  <a:pt x="0" y="2855057"/>
                </a:cubicBezTo>
                <a:lnTo>
                  <a:pt x="0" y="162463"/>
                </a:lnTo>
                <a:cubicBezTo>
                  <a:pt x="0" y="72737"/>
                  <a:pt x="72737" y="0"/>
                  <a:pt x="162463"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45" name="그림 개체 틀 2">
            <a:extLst>
              <a:ext uri="{FF2B5EF4-FFF2-40B4-BE49-F238E27FC236}">
                <a16:creationId xmlns:a16="http://schemas.microsoft.com/office/drawing/2014/main" id="{F4ED8358-82BF-4BDB-9FF6-4C88568C9870}"/>
              </a:ext>
            </a:extLst>
          </p:cNvPr>
          <p:cNvSpPr>
            <a:spLocks noGrp="1"/>
          </p:cNvSpPr>
          <p:nvPr>
            <p:ph type="pic" sz="quarter" idx="11" hasCustomPrompt="1"/>
          </p:nvPr>
        </p:nvSpPr>
        <p:spPr>
          <a:xfrm>
            <a:off x="0" y="0"/>
            <a:ext cx="5921830" cy="6858000"/>
          </a:xfrm>
          <a:prstGeom prst="roundRect">
            <a:avLst>
              <a:gd name="adj" fmla="val 0"/>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80" r:id="rId7"/>
    <p:sldLayoutId id="2147483681" r:id="rId8"/>
    <p:sldLayoutId id="2147483682" r:id="rId9"/>
    <p:sldLayoutId id="2147483684" r:id="rId10"/>
    <p:sldLayoutId id="2147483686" r:id="rId11"/>
    <p:sldLayoutId id="2147483687" r:id="rId12"/>
    <p:sldLayoutId id="2147483688" r:id="rId13"/>
    <p:sldLayoutId id="2147483671" r:id="rId14"/>
    <p:sldLayoutId id="2147483672"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4647396" y="474059"/>
            <a:ext cx="7283421" cy="1754326"/>
          </a:xfrm>
          <a:prstGeom prst="rect">
            <a:avLst/>
          </a:prstGeom>
          <a:noFill/>
        </p:spPr>
        <p:txBody>
          <a:bodyPr wrap="square" rtlCol="0" anchor="ctr">
            <a:spAutoFit/>
          </a:bodyPr>
          <a:lstStyle/>
          <a:p>
            <a:pPr algn="r"/>
            <a:r>
              <a:rPr lang="en-US" sz="5400" dirty="0" smtClean="0">
                <a:solidFill>
                  <a:schemeClr val="bg1"/>
                </a:solidFill>
                <a:latin typeface="+mj-lt"/>
              </a:rPr>
              <a:t>10</a:t>
            </a:r>
            <a:r>
              <a:rPr lang="en-US" sz="5400" baseline="30000" dirty="0" smtClean="0">
                <a:solidFill>
                  <a:schemeClr val="bg1"/>
                </a:solidFill>
                <a:latin typeface="+mj-lt"/>
              </a:rPr>
              <a:t>th</a:t>
            </a:r>
            <a:r>
              <a:rPr lang="en-US" sz="5400" dirty="0" smtClean="0">
                <a:solidFill>
                  <a:schemeClr val="bg1"/>
                </a:solidFill>
                <a:latin typeface="+mj-lt"/>
              </a:rPr>
              <a:t> GEN Intel core i7 10700k</a:t>
            </a:r>
            <a:endParaRPr lang="en-US" sz="5400" dirty="0">
              <a:solidFill>
                <a:schemeClr val="bg1"/>
              </a:solidFill>
              <a:latin typeface="+mj-lt"/>
            </a:endParaRPr>
          </a:p>
        </p:txBody>
      </p:sp>
    </p:spTree>
    <p:extLst>
      <p:ext uri="{BB962C8B-B14F-4D97-AF65-F5344CB8AC3E}">
        <p14:creationId xmlns:p14="http://schemas.microsoft.com/office/powerpoint/2010/main" val="70567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 Placeholder 10">
            <a:extLst>
              <a:ext uri="{FF2B5EF4-FFF2-40B4-BE49-F238E27FC236}">
                <a16:creationId xmlns:a16="http://schemas.microsoft.com/office/drawing/2014/main" id="{092F69B6-FD97-4B5A-A5DF-49B244C9D9EF}"/>
              </a:ext>
            </a:extLst>
          </p:cNvPr>
          <p:cNvSpPr txBox="1">
            <a:spLocks/>
          </p:cNvSpPr>
          <p:nvPr/>
        </p:nvSpPr>
        <p:spPr>
          <a:xfrm>
            <a:off x="561947" y="4335298"/>
            <a:ext cx="3425113" cy="1471228"/>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dirty="0" smtClean="0">
                <a:solidFill>
                  <a:schemeClr val="bg1"/>
                </a:solidFill>
                <a:latin typeface="+mj-lt"/>
                <a:cs typeface="Arial" pitchFamily="34" charset="0"/>
              </a:rPr>
              <a:t>Short Summary</a:t>
            </a:r>
            <a:endParaRPr lang="en-US" altLang="ko-KR" sz="4400" b="1" dirty="0">
              <a:solidFill>
                <a:schemeClr val="bg1"/>
              </a:solidFill>
              <a:latin typeface="+mj-lt"/>
              <a:cs typeface="Arial" pitchFamily="34" charset="0"/>
            </a:endParaRPr>
          </a:p>
        </p:txBody>
      </p:sp>
      <p:sp>
        <p:nvSpPr>
          <p:cNvPr id="170" name="TextBox 169">
            <a:extLst>
              <a:ext uri="{FF2B5EF4-FFF2-40B4-BE49-F238E27FC236}">
                <a16:creationId xmlns:a16="http://schemas.microsoft.com/office/drawing/2014/main" id="{46DD889A-A806-4F6F-AB10-1F2E7F9F392B}"/>
              </a:ext>
            </a:extLst>
          </p:cNvPr>
          <p:cNvSpPr txBox="1"/>
          <p:nvPr/>
        </p:nvSpPr>
        <p:spPr>
          <a:xfrm>
            <a:off x="3737321" y="228237"/>
            <a:ext cx="5612944" cy="6740307"/>
          </a:xfrm>
          <a:prstGeom prst="rect">
            <a:avLst/>
          </a:prstGeom>
          <a:noFill/>
        </p:spPr>
        <p:txBody>
          <a:bodyPr wrap="square" rtlCol="0">
            <a:spAutoFit/>
          </a:bodyPr>
          <a:lstStyle/>
          <a:p>
            <a:r>
              <a:rPr lang="en-US" dirty="0">
                <a:solidFill>
                  <a:schemeClr val="bg1"/>
                </a:solidFill>
              </a:rPr>
              <a:t>I</a:t>
            </a:r>
            <a:r>
              <a:rPr lang="en-US" dirty="0" smtClean="0">
                <a:solidFill>
                  <a:schemeClr val="bg1"/>
                </a:solidFill>
              </a:rPr>
              <a:t>ntel </a:t>
            </a:r>
            <a:r>
              <a:rPr lang="en-US" dirty="0">
                <a:solidFill>
                  <a:schemeClr val="bg1"/>
                </a:solidFill>
              </a:rPr>
              <a:t>Core i7-10700K has some seriously fast Core i9 processors, but if you're after something a little more affordable without sacrificing too much on performance, the Core i7-10700K is ready to handle most demanding tasks and gaming. It's fast, reliable, and efficient, but falls a little short compared to AMD's offerings. </a:t>
            </a:r>
            <a:br>
              <a:rPr lang="en-US" dirty="0">
                <a:solidFill>
                  <a:schemeClr val="bg1"/>
                </a:solidFill>
              </a:rPr>
            </a:br>
            <a:r>
              <a:rPr lang="en-US" dirty="0">
                <a:solidFill>
                  <a:schemeClr val="bg1"/>
                </a:solidFill>
              </a:rPr>
              <a:t>The Good Eight cores and 16 threads Unlocked multiplier Amazing gaming performance Great at both single- and multi-core workloads High clock and boost </a:t>
            </a:r>
            <a:r>
              <a:rPr lang="en-US" dirty="0" smtClean="0">
                <a:solidFill>
                  <a:schemeClr val="bg1"/>
                </a:solidFill>
              </a:rPr>
              <a:t>frequencies.</a:t>
            </a:r>
            <a:endParaRPr lang="en-US" dirty="0">
              <a:solidFill>
                <a:schemeClr val="bg1"/>
              </a:solidFill>
            </a:endParaRPr>
          </a:p>
          <a:p>
            <a:r>
              <a:rPr lang="en-US" dirty="0">
                <a:solidFill>
                  <a:schemeClr val="bg1"/>
                </a:solidFill>
              </a:rPr>
              <a:t>Chipset Intel Core i7-10700K Motherboard Gigabyte Z490 Aorus Ultra Cooling be quiet! Pure Rock 2 Memory 2x 8GB Corsair Vengeance DDR4 3000 Storage 1TB Kingston KC2500 M.2 SSD Graphics ZOTAC RTX 2060 SUPER MINI PSU NZXT C650 We tested the Core i7-10700K on the Gigabyte Z490 AORUS ULTRA motherboard with the be quiet! Pure Rock 2 CPU cooler attached to both the motherboard and processor. RAM clocked in at 16GB of fast Corsair Vengeance DDR 4 3000, and a ZOTAC RTX 2060 SUPER MINI rounded everything out to create quite the capable test rig.</a:t>
            </a:r>
            <a:br>
              <a:rPr lang="en-US" dirty="0">
                <a:solidFill>
                  <a:schemeClr val="bg1"/>
                </a:solidFill>
              </a:rPr>
            </a:br>
            <a:endParaRPr lang="en-US" altLang="ko-KR" dirty="0">
              <a:solidFill>
                <a:schemeClr val="bg1"/>
              </a:solidFill>
              <a:cs typeface="Arial" pitchFamily="34" charset="0"/>
            </a:endParaRPr>
          </a:p>
        </p:txBody>
      </p:sp>
    </p:spTree>
    <p:extLst>
      <p:ext uri="{BB962C8B-B14F-4D97-AF65-F5344CB8AC3E}">
        <p14:creationId xmlns:p14="http://schemas.microsoft.com/office/powerpoint/2010/main" val="4179153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5">
            <a:extLst>
              <a:ext uri="{FF2B5EF4-FFF2-40B4-BE49-F238E27FC236}">
                <a16:creationId xmlns:a16="http://schemas.microsoft.com/office/drawing/2014/main" id="{62FCDA44-6A11-4862-AC43-2EE435C27F3A}"/>
              </a:ext>
            </a:extLst>
          </p:cNvPr>
          <p:cNvSpPr/>
          <p:nvPr/>
        </p:nvSpPr>
        <p:spPr>
          <a:xfrm>
            <a:off x="6328140" y="551949"/>
            <a:ext cx="4396803" cy="720638"/>
          </a:xfrm>
          <a:prstGeom prst="rect">
            <a:avLst/>
          </a:prstGeom>
          <a:noFill/>
        </p:spPr>
        <p:txBody>
          <a:bodyPr lIns="0" anchor="ctr"/>
          <a:lstStyle/>
          <a:p>
            <a:endParaRPr lang="en-US" altLang="ko-KR" sz="4000" b="1" dirty="0">
              <a:solidFill>
                <a:schemeClr val="accent3"/>
              </a:solidFill>
              <a:latin typeface="+mj-lt"/>
            </a:endParaRPr>
          </a:p>
        </p:txBody>
      </p:sp>
      <p:sp>
        <p:nvSpPr>
          <p:cNvPr id="15" name="직사각형 6">
            <a:extLst>
              <a:ext uri="{FF2B5EF4-FFF2-40B4-BE49-F238E27FC236}">
                <a16:creationId xmlns:a16="http://schemas.microsoft.com/office/drawing/2014/main" id="{9266FBDC-2D84-4241-A1FD-123F18935DC5}"/>
              </a:ext>
            </a:extLst>
          </p:cNvPr>
          <p:cNvSpPr/>
          <p:nvPr/>
        </p:nvSpPr>
        <p:spPr>
          <a:xfrm>
            <a:off x="6328139" y="767255"/>
            <a:ext cx="4396804" cy="869759"/>
          </a:xfrm>
          <a:prstGeom prst="rect">
            <a:avLst/>
          </a:prstGeom>
          <a:noFill/>
        </p:spPr>
        <p:txBody>
          <a:bodyPr lIns="0" anchor="ctr"/>
          <a:lstStyle/>
          <a:p>
            <a:r>
              <a:rPr lang="en-US" altLang="ko-KR" sz="4000" b="1" dirty="0" smtClean="0">
                <a:solidFill>
                  <a:schemeClr val="accent3"/>
                </a:solidFill>
                <a:latin typeface="+mj-lt"/>
              </a:rPr>
              <a:t>Motivation of Our Research</a:t>
            </a:r>
            <a:endParaRPr lang="en-US" altLang="ko-KR" sz="4000" b="1" dirty="0">
              <a:solidFill>
                <a:schemeClr val="accent3"/>
              </a:solidFill>
              <a:latin typeface="+mj-lt"/>
            </a:endParaRPr>
          </a:p>
        </p:txBody>
      </p:sp>
      <p:sp>
        <p:nvSpPr>
          <p:cNvPr id="16" name="TextBox 15">
            <a:extLst>
              <a:ext uri="{FF2B5EF4-FFF2-40B4-BE49-F238E27FC236}">
                <a16:creationId xmlns:a16="http://schemas.microsoft.com/office/drawing/2014/main" id="{4A857BB9-368F-4C04-979B-4E8515CF3BDE}"/>
              </a:ext>
            </a:extLst>
          </p:cNvPr>
          <p:cNvSpPr txBox="1"/>
          <p:nvPr/>
        </p:nvSpPr>
        <p:spPr>
          <a:xfrm>
            <a:off x="6042575" y="2451151"/>
            <a:ext cx="5493529" cy="646331"/>
          </a:xfrm>
          <a:prstGeom prst="rect">
            <a:avLst/>
          </a:prstGeom>
          <a:noFill/>
        </p:spPr>
        <p:txBody>
          <a:bodyPr wrap="square" rtlCol="0">
            <a:spAutoFit/>
          </a:bodyPr>
          <a:lstStyle/>
          <a:p>
            <a:r>
              <a:rPr lang="en-US" altLang="ko-KR" b="1" dirty="0" smtClean="0">
                <a:solidFill>
                  <a:schemeClr val="accent4"/>
                </a:solidFill>
                <a:cs typeface="Arial" pitchFamily="34" charset="0"/>
              </a:rPr>
              <a:t>Our aim is to represent an advanced and upgraded processor</a:t>
            </a:r>
            <a:endParaRPr lang="ko-KR" altLang="en-US" b="1" dirty="0">
              <a:solidFill>
                <a:schemeClr val="accent4"/>
              </a:solidFill>
              <a:cs typeface="Arial" pitchFamily="34" charset="0"/>
            </a:endParaRPr>
          </a:p>
        </p:txBody>
      </p:sp>
      <p:sp>
        <p:nvSpPr>
          <p:cNvPr id="17" name="TextBox 16">
            <a:extLst>
              <a:ext uri="{FF2B5EF4-FFF2-40B4-BE49-F238E27FC236}">
                <a16:creationId xmlns:a16="http://schemas.microsoft.com/office/drawing/2014/main" id="{0A4A66FC-E2EB-4D90-BF32-61E4AB230ECC}"/>
              </a:ext>
            </a:extLst>
          </p:cNvPr>
          <p:cNvSpPr txBox="1"/>
          <p:nvPr/>
        </p:nvSpPr>
        <p:spPr>
          <a:xfrm>
            <a:off x="6042575" y="3311294"/>
            <a:ext cx="5493529" cy="2862322"/>
          </a:xfrm>
          <a:prstGeom prst="rect">
            <a:avLst/>
          </a:prstGeom>
          <a:noFill/>
        </p:spPr>
        <p:txBody>
          <a:bodyPr wrap="square" rtlCol="0">
            <a:spAutoFit/>
          </a:bodyPr>
          <a:lstStyle/>
          <a:p>
            <a:r>
              <a:rPr lang="en-US" altLang="ko-KR" sz="2000" dirty="0" smtClean="0">
                <a:solidFill>
                  <a:schemeClr val="tx1">
                    <a:lumMod val="85000"/>
                    <a:lumOff val="15000"/>
                  </a:schemeClr>
                </a:solidFill>
                <a:cs typeface="Arial" pitchFamily="34" charset="0"/>
              </a:rPr>
              <a:t>Technologies are now-a-days our daily needs. So its importance is beyond explanation. Processors are the core of technology. Core i7-10700k processor is the latest and advanced.</a:t>
            </a:r>
          </a:p>
          <a:p>
            <a:r>
              <a:rPr lang="en-US" altLang="ko-KR" sz="2000" dirty="0" smtClean="0">
                <a:solidFill>
                  <a:schemeClr val="tx1">
                    <a:lumMod val="85000"/>
                    <a:lumOff val="15000"/>
                  </a:schemeClr>
                </a:solidFill>
                <a:cs typeface="Arial" pitchFamily="34" charset="0"/>
              </a:rPr>
              <a:t>Its useful as its objectives are excellent single and multicore performances. The new mid-range performance king in intel 10</a:t>
            </a:r>
            <a:r>
              <a:rPr lang="en-US" altLang="ko-KR" sz="2000" baseline="30000" dirty="0" smtClean="0">
                <a:solidFill>
                  <a:schemeClr val="tx1">
                    <a:lumMod val="85000"/>
                    <a:lumOff val="15000"/>
                  </a:schemeClr>
                </a:solidFill>
                <a:cs typeface="Arial" pitchFamily="34" charset="0"/>
              </a:rPr>
              <a:t>th</a:t>
            </a:r>
            <a:r>
              <a:rPr lang="en-US" altLang="ko-KR" sz="2000" dirty="0" smtClean="0">
                <a:solidFill>
                  <a:schemeClr val="tx1">
                    <a:lumMod val="85000"/>
                    <a:lumOff val="15000"/>
                  </a:schemeClr>
                </a:solidFill>
                <a:cs typeface="Arial" pitchFamily="34" charset="0"/>
              </a:rPr>
              <a:t> gen line up is the core i7-10700k an 8-core cpu with 16 threads in total, which is excellent</a:t>
            </a:r>
            <a:endParaRPr lang="ko-KR" altLang="en-US" sz="2000" dirty="0">
              <a:solidFill>
                <a:schemeClr val="tx1">
                  <a:lumMod val="85000"/>
                  <a:lumOff val="15000"/>
                </a:schemeClr>
              </a:solidFill>
              <a:cs typeface="Arial" pitchFamily="34" charset="0"/>
            </a:endParaRPr>
          </a:p>
        </p:txBody>
      </p:sp>
      <p:grpSp>
        <p:nvGrpSpPr>
          <p:cNvPr id="33" name="Group 32">
            <a:extLst>
              <a:ext uri="{FF2B5EF4-FFF2-40B4-BE49-F238E27FC236}">
                <a16:creationId xmlns:a16="http://schemas.microsoft.com/office/drawing/2014/main" id="{72FE12CE-C0C1-44DD-A6F2-49CAB8D3F40F}"/>
              </a:ext>
            </a:extLst>
          </p:cNvPr>
          <p:cNvGrpSpPr/>
          <p:nvPr/>
        </p:nvGrpSpPr>
        <p:grpSpPr>
          <a:xfrm>
            <a:off x="772363" y="1503754"/>
            <a:ext cx="4038173" cy="3192912"/>
            <a:chOff x="3741176" y="2237322"/>
            <a:chExt cx="4709648" cy="3723835"/>
          </a:xfrm>
        </p:grpSpPr>
        <p:grpSp>
          <p:nvGrpSpPr>
            <p:cNvPr id="34" name="Group 33">
              <a:extLst>
                <a:ext uri="{FF2B5EF4-FFF2-40B4-BE49-F238E27FC236}">
                  <a16:creationId xmlns:a16="http://schemas.microsoft.com/office/drawing/2014/main" id="{D580609E-46E5-4572-AD02-DBCE9193855F}"/>
                </a:ext>
              </a:extLst>
            </p:cNvPr>
            <p:cNvGrpSpPr/>
            <p:nvPr/>
          </p:nvGrpSpPr>
          <p:grpSpPr>
            <a:xfrm>
              <a:off x="3741176" y="2237322"/>
              <a:ext cx="4709648" cy="3723835"/>
              <a:chOff x="2228055" y="1971102"/>
              <a:chExt cx="4575969" cy="3618138"/>
            </a:xfrm>
          </p:grpSpPr>
          <p:sp>
            <p:nvSpPr>
              <p:cNvPr id="38" name="Freeform 18">
                <a:extLst>
                  <a:ext uri="{FF2B5EF4-FFF2-40B4-BE49-F238E27FC236}">
                    <a16:creationId xmlns:a16="http://schemas.microsoft.com/office/drawing/2014/main" id="{5FB04C4E-8532-4372-93CA-A22998F9F850}"/>
                  </a:ext>
                </a:extLst>
              </p:cNvPr>
              <p:cNvSpPr>
                <a:spLocks/>
              </p:cNvSpPr>
              <p:nvPr/>
            </p:nvSpPr>
            <p:spPr bwMode="auto">
              <a:xfrm>
                <a:off x="2228055" y="1971102"/>
                <a:ext cx="3243960" cy="3618138"/>
              </a:xfrm>
              <a:custGeom>
                <a:avLst/>
                <a:gdLst/>
                <a:ahLst/>
                <a:cxnLst/>
                <a:rect l="l" t="t" r="r" b="b"/>
                <a:pathLst>
                  <a:path w="3243960" h="3618138">
                    <a:moveTo>
                      <a:pt x="1764407" y="0"/>
                    </a:moveTo>
                    <a:lnTo>
                      <a:pt x="1913381" y="1203"/>
                    </a:lnTo>
                    <a:lnTo>
                      <a:pt x="2053042" y="12022"/>
                    </a:lnTo>
                    <a:lnTo>
                      <a:pt x="2185723" y="30056"/>
                    </a:lnTo>
                    <a:lnTo>
                      <a:pt x="2312583" y="56506"/>
                    </a:lnTo>
                    <a:lnTo>
                      <a:pt x="2433624" y="88967"/>
                    </a:lnTo>
                    <a:lnTo>
                      <a:pt x="2545354" y="131046"/>
                    </a:lnTo>
                    <a:lnTo>
                      <a:pt x="2653593" y="176731"/>
                    </a:lnTo>
                    <a:lnTo>
                      <a:pt x="2752521" y="230833"/>
                    </a:lnTo>
                    <a:lnTo>
                      <a:pt x="2763561" y="238103"/>
                    </a:lnTo>
                    <a:lnTo>
                      <a:pt x="2764776" y="236609"/>
                    </a:lnTo>
                    <a:cubicBezTo>
                      <a:pt x="3318761" y="687035"/>
                      <a:pt x="3404939" y="1500322"/>
                      <a:pt x="2957653" y="2056846"/>
                    </a:cubicBezTo>
                    <a:lnTo>
                      <a:pt x="2794867" y="1926012"/>
                    </a:lnTo>
                    <a:cubicBezTo>
                      <a:pt x="3170184" y="1459033"/>
                      <a:pt x="3097872" y="776605"/>
                      <a:pt x="2633024" y="398652"/>
                    </a:cubicBezTo>
                    <a:lnTo>
                      <a:pt x="2635535" y="395564"/>
                    </a:lnTo>
                    <a:cubicBezTo>
                      <a:pt x="2458856" y="294299"/>
                      <a:pt x="2250796" y="159602"/>
                      <a:pt x="1912553" y="162771"/>
                    </a:cubicBezTo>
                    <a:cubicBezTo>
                      <a:pt x="1018501" y="171149"/>
                      <a:pt x="651082" y="745769"/>
                      <a:pt x="651082" y="1464934"/>
                    </a:cubicBezTo>
                    <a:cubicBezTo>
                      <a:pt x="651082" y="2065638"/>
                      <a:pt x="1045124" y="2571338"/>
                      <a:pt x="1581345" y="2720212"/>
                    </a:cubicBezTo>
                    <a:cubicBezTo>
                      <a:pt x="2189761" y="2865156"/>
                      <a:pt x="2916596" y="3085457"/>
                      <a:pt x="3019039" y="3381117"/>
                    </a:cubicBezTo>
                    <a:lnTo>
                      <a:pt x="3030682" y="3420409"/>
                    </a:lnTo>
                    <a:lnTo>
                      <a:pt x="3049304" y="3486532"/>
                    </a:lnTo>
                    <a:lnTo>
                      <a:pt x="3067926" y="3553859"/>
                    </a:lnTo>
                    <a:lnTo>
                      <a:pt x="3088874" y="3615173"/>
                    </a:lnTo>
                    <a:lnTo>
                      <a:pt x="3090086" y="3618138"/>
                    </a:lnTo>
                    <a:lnTo>
                      <a:pt x="1487028" y="3618138"/>
                    </a:lnTo>
                    <a:lnTo>
                      <a:pt x="1482754" y="3594736"/>
                    </a:lnTo>
                    <a:lnTo>
                      <a:pt x="1471115" y="3529813"/>
                    </a:lnTo>
                    <a:lnTo>
                      <a:pt x="1458312" y="3466094"/>
                    </a:lnTo>
                    <a:lnTo>
                      <a:pt x="1443182" y="3404780"/>
                    </a:lnTo>
                    <a:lnTo>
                      <a:pt x="1428052" y="3345869"/>
                    </a:lnTo>
                    <a:lnTo>
                      <a:pt x="1409430" y="3294173"/>
                    </a:lnTo>
                    <a:lnTo>
                      <a:pt x="1389645" y="3249689"/>
                    </a:lnTo>
                    <a:lnTo>
                      <a:pt x="1368696" y="3214824"/>
                    </a:lnTo>
                    <a:lnTo>
                      <a:pt x="1345419" y="3193183"/>
                    </a:lnTo>
                    <a:lnTo>
                      <a:pt x="1319814" y="3182363"/>
                    </a:lnTo>
                    <a:lnTo>
                      <a:pt x="1290717" y="3177554"/>
                    </a:lnTo>
                    <a:lnTo>
                      <a:pt x="1256965" y="3179958"/>
                    </a:lnTo>
                    <a:lnTo>
                      <a:pt x="1223213" y="3184767"/>
                    </a:lnTo>
                    <a:lnTo>
                      <a:pt x="1191790" y="3193183"/>
                    </a:lnTo>
                    <a:lnTo>
                      <a:pt x="1161529" y="3201598"/>
                    </a:lnTo>
                    <a:lnTo>
                      <a:pt x="1133597" y="3210015"/>
                    </a:lnTo>
                    <a:lnTo>
                      <a:pt x="1112647" y="3217228"/>
                    </a:lnTo>
                    <a:lnTo>
                      <a:pt x="1062602" y="3234059"/>
                    </a:lnTo>
                    <a:lnTo>
                      <a:pt x="1005573" y="3249689"/>
                    </a:lnTo>
                    <a:lnTo>
                      <a:pt x="941560" y="3262914"/>
                    </a:lnTo>
                    <a:lnTo>
                      <a:pt x="874056" y="3271330"/>
                    </a:lnTo>
                    <a:lnTo>
                      <a:pt x="806552" y="3278543"/>
                    </a:lnTo>
                    <a:lnTo>
                      <a:pt x="737886" y="3280948"/>
                    </a:lnTo>
                    <a:lnTo>
                      <a:pt x="672709" y="3276139"/>
                    </a:lnTo>
                    <a:lnTo>
                      <a:pt x="611025" y="3265318"/>
                    </a:lnTo>
                    <a:lnTo>
                      <a:pt x="577273" y="3256902"/>
                    </a:lnTo>
                    <a:lnTo>
                      <a:pt x="543521" y="3241274"/>
                    </a:lnTo>
                    <a:lnTo>
                      <a:pt x="509769" y="3223240"/>
                    </a:lnTo>
                    <a:lnTo>
                      <a:pt x="480674" y="3201598"/>
                    </a:lnTo>
                    <a:lnTo>
                      <a:pt x="450413" y="3175149"/>
                    </a:lnTo>
                    <a:lnTo>
                      <a:pt x="427136" y="3147498"/>
                    </a:lnTo>
                    <a:lnTo>
                      <a:pt x="410841" y="3112633"/>
                    </a:lnTo>
                    <a:lnTo>
                      <a:pt x="398039" y="3072958"/>
                    </a:lnTo>
                    <a:lnTo>
                      <a:pt x="393384" y="3029676"/>
                    </a:lnTo>
                    <a:lnTo>
                      <a:pt x="398039" y="2981586"/>
                    </a:lnTo>
                    <a:lnTo>
                      <a:pt x="403859" y="2947924"/>
                    </a:lnTo>
                    <a:lnTo>
                      <a:pt x="412006" y="2910653"/>
                    </a:lnTo>
                    <a:lnTo>
                      <a:pt x="421316" y="2872182"/>
                    </a:lnTo>
                    <a:lnTo>
                      <a:pt x="424808" y="2834911"/>
                    </a:lnTo>
                    <a:lnTo>
                      <a:pt x="424808" y="2795237"/>
                    </a:lnTo>
                    <a:lnTo>
                      <a:pt x="414333" y="2760372"/>
                    </a:lnTo>
                    <a:lnTo>
                      <a:pt x="403859" y="2741136"/>
                    </a:lnTo>
                    <a:lnTo>
                      <a:pt x="385236" y="2723102"/>
                    </a:lnTo>
                    <a:lnTo>
                      <a:pt x="365452" y="2709877"/>
                    </a:lnTo>
                    <a:lnTo>
                      <a:pt x="344502" y="2699057"/>
                    </a:lnTo>
                    <a:lnTo>
                      <a:pt x="323552" y="2683427"/>
                    </a:lnTo>
                    <a:lnTo>
                      <a:pt x="307259" y="2666596"/>
                    </a:lnTo>
                    <a:lnTo>
                      <a:pt x="294455" y="2644956"/>
                    </a:lnTo>
                    <a:lnTo>
                      <a:pt x="289800" y="2620911"/>
                    </a:lnTo>
                    <a:lnTo>
                      <a:pt x="292128" y="2596866"/>
                    </a:lnTo>
                    <a:lnTo>
                      <a:pt x="300275" y="2574023"/>
                    </a:lnTo>
                    <a:lnTo>
                      <a:pt x="310750" y="2554786"/>
                    </a:lnTo>
                    <a:lnTo>
                      <a:pt x="317733" y="2535551"/>
                    </a:lnTo>
                    <a:lnTo>
                      <a:pt x="283982" y="2511505"/>
                    </a:lnTo>
                    <a:lnTo>
                      <a:pt x="260703" y="2487461"/>
                    </a:lnTo>
                    <a:lnTo>
                      <a:pt x="247901" y="2463416"/>
                    </a:lnTo>
                    <a:lnTo>
                      <a:pt x="245574" y="2436966"/>
                    </a:lnTo>
                    <a:lnTo>
                      <a:pt x="249066" y="2412922"/>
                    </a:lnTo>
                    <a:lnTo>
                      <a:pt x="258376" y="2386471"/>
                    </a:lnTo>
                    <a:lnTo>
                      <a:pt x="271178" y="2360023"/>
                    </a:lnTo>
                    <a:lnTo>
                      <a:pt x="285145" y="2333572"/>
                    </a:lnTo>
                    <a:lnTo>
                      <a:pt x="297948" y="2305921"/>
                    </a:lnTo>
                    <a:lnTo>
                      <a:pt x="310750" y="2279471"/>
                    </a:lnTo>
                    <a:lnTo>
                      <a:pt x="317733" y="2250617"/>
                    </a:lnTo>
                    <a:lnTo>
                      <a:pt x="294455" y="2228976"/>
                    </a:lnTo>
                    <a:lnTo>
                      <a:pt x="261868" y="2212145"/>
                    </a:lnTo>
                    <a:lnTo>
                      <a:pt x="225789" y="2196515"/>
                    </a:lnTo>
                    <a:lnTo>
                      <a:pt x="188545" y="2183290"/>
                    </a:lnTo>
                    <a:lnTo>
                      <a:pt x="150138" y="2170066"/>
                    </a:lnTo>
                    <a:lnTo>
                      <a:pt x="111731" y="2156841"/>
                    </a:lnTo>
                    <a:lnTo>
                      <a:pt x="75651" y="2141212"/>
                    </a:lnTo>
                    <a:lnTo>
                      <a:pt x="46554" y="2124381"/>
                    </a:lnTo>
                    <a:lnTo>
                      <a:pt x="20950" y="2100335"/>
                    </a:lnTo>
                    <a:lnTo>
                      <a:pt x="5820" y="2071482"/>
                    </a:lnTo>
                    <a:lnTo>
                      <a:pt x="0" y="2041425"/>
                    </a:lnTo>
                    <a:lnTo>
                      <a:pt x="4656" y="2012571"/>
                    </a:lnTo>
                    <a:lnTo>
                      <a:pt x="15130" y="1986122"/>
                    </a:lnTo>
                    <a:lnTo>
                      <a:pt x="31424" y="1964481"/>
                    </a:lnTo>
                    <a:lnTo>
                      <a:pt x="51209" y="1942841"/>
                    </a:lnTo>
                    <a:lnTo>
                      <a:pt x="69831" y="1924807"/>
                    </a:lnTo>
                    <a:lnTo>
                      <a:pt x="84961" y="1910380"/>
                    </a:lnTo>
                    <a:lnTo>
                      <a:pt x="129188" y="1857481"/>
                    </a:lnTo>
                    <a:lnTo>
                      <a:pt x="175742" y="1809391"/>
                    </a:lnTo>
                    <a:lnTo>
                      <a:pt x="222297" y="1761301"/>
                    </a:lnTo>
                    <a:lnTo>
                      <a:pt x="266523" y="1708402"/>
                    </a:lnTo>
                    <a:lnTo>
                      <a:pt x="308423" y="1656704"/>
                    </a:lnTo>
                    <a:lnTo>
                      <a:pt x="346829" y="1597795"/>
                    </a:lnTo>
                    <a:lnTo>
                      <a:pt x="378254" y="1534075"/>
                    </a:lnTo>
                    <a:lnTo>
                      <a:pt x="395711" y="1481176"/>
                    </a:lnTo>
                    <a:lnTo>
                      <a:pt x="401531" y="1429479"/>
                    </a:lnTo>
                    <a:lnTo>
                      <a:pt x="401531" y="1374175"/>
                    </a:lnTo>
                    <a:cubicBezTo>
                      <a:pt x="401143" y="1354538"/>
                      <a:pt x="400754" y="1334901"/>
                      <a:pt x="400367" y="1315264"/>
                    </a:cubicBezTo>
                    <a:lnTo>
                      <a:pt x="398039" y="1256355"/>
                    </a:lnTo>
                    <a:lnTo>
                      <a:pt x="400367" y="1192635"/>
                    </a:lnTo>
                    <a:lnTo>
                      <a:pt x="406186" y="1125309"/>
                    </a:lnTo>
                    <a:lnTo>
                      <a:pt x="471362" y="847589"/>
                    </a:lnTo>
                    <a:lnTo>
                      <a:pt x="512097" y="746600"/>
                    </a:lnTo>
                    <a:lnTo>
                      <a:pt x="560979" y="652824"/>
                    </a:lnTo>
                    <a:lnTo>
                      <a:pt x="618008" y="565059"/>
                    </a:lnTo>
                    <a:lnTo>
                      <a:pt x="683184" y="482103"/>
                    </a:lnTo>
                    <a:lnTo>
                      <a:pt x="755343" y="406361"/>
                    </a:lnTo>
                    <a:lnTo>
                      <a:pt x="833322" y="336631"/>
                    </a:lnTo>
                    <a:lnTo>
                      <a:pt x="918283" y="272912"/>
                    </a:lnTo>
                    <a:lnTo>
                      <a:pt x="1006736" y="216405"/>
                    </a:lnTo>
                    <a:lnTo>
                      <a:pt x="1102172" y="165911"/>
                    </a:lnTo>
                    <a:lnTo>
                      <a:pt x="1199936" y="123832"/>
                    </a:lnTo>
                    <a:lnTo>
                      <a:pt x="1298864" y="86563"/>
                    </a:lnTo>
                    <a:lnTo>
                      <a:pt x="1631727" y="1082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1" dirty="0"/>
              </a:p>
            </p:txBody>
          </p:sp>
          <p:grpSp>
            <p:nvGrpSpPr>
              <p:cNvPr id="39" name="Group 38">
                <a:extLst>
                  <a:ext uri="{FF2B5EF4-FFF2-40B4-BE49-F238E27FC236}">
                    <a16:creationId xmlns:a16="http://schemas.microsoft.com/office/drawing/2014/main" id="{5F72C2A9-8DBC-4CDD-B90D-7FE566311DA7}"/>
                  </a:ext>
                </a:extLst>
              </p:cNvPr>
              <p:cNvGrpSpPr/>
              <p:nvPr/>
            </p:nvGrpSpPr>
            <p:grpSpPr>
              <a:xfrm>
                <a:off x="4023554" y="4019367"/>
                <a:ext cx="1008112" cy="734938"/>
                <a:chOff x="3509379" y="4293096"/>
                <a:chExt cx="1008112" cy="734938"/>
              </a:xfrm>
            </p:grpSpPr>
            <p:sp>
              <p:nvSpPr>
                <p:cNvPr id="41" name="Rounded Rectangle 10">
                  <a:extLst>
                    <a:ext uri="{FF2B5EF4-FFF2-40B4-BE49-F238E27FC236}">
                      <a16:creationId xmlns:a16="http://schemas.microsoft.com/office/drawing/2014/main" id="{1A12E3D1-6954-4B4B-A457-27E0763A2F5E}"/>
                    </a:ext>
                  </a:extLst>
                </p:cNvPr>
                <p:cNvSpPr/>
                <p:nvPr/>
              </p:nvSpPr>
              <p:spPr>
                <a:xfrm>
                  <a:off x="3509379" y="4293096"/>
                  <a:ext cx="1008112" cy="180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Rounded Rectangle 13">
                  <a:extLst>
                    <a:ext uri="{FF2B5EF4-FFF2-40B4-BE49-F238E27FC236}">
                      <a16:creationId xmlns:a16="http://schemas.microsoft.com/office/drawing/2014/main" id="{0ED066E5-C688-4E59-9549-D940FB6813DE}"/>
                    </a:ext>
                  </a:extLst>
                </p:cNvPr>
                <p:cNvSpPr/>
                <p:nvPr/>
              </p:nvSpPr>
              <p:spPr>
                <a:xfrm>
                  <a:off x="3581435" y="4537695"/>
                  <a:ext cx="864000" cy="180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Chord 42">
                  <a:extLst>
                    <a:ext uri="{FF2B5EF4-FFF2-40B4-BE49-F238E27FC236}">
                      <a16:creationId xmlns:a16="http://schemas.microsoft.com/office/drawing/2014/main" id="{5C18FA70-6B4D-4B58-9D09-D377ECB9B27D}"/>
                    </a:ext>
                  </a:extLst>
                </p:cNvPr>
                <p:cNvSpPr/>
                <p:nvPr/>
              </p:nvSpPr>
              <p:spPr>
                <a:xfrm>
                  <a:off x="3766973" y="4535109"/>
                  <a:ext cx="492925" cy="492925"/>
                </a:xfrm>
                <a:prstGeom prst="chord">
                  <a:avLst>
                    <a:gd name="adj1" fmla="val 21471232"/>
                    <a:gd name="adj2" fmla="val 1087811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40" name="Freeform 18">
                <a:extLst>
                  <a:ext uri="{FF2B5EF4-FFF2-40B4-BE49-F238E27FC236}">
                    <a16:creationId xmlns:a16="http://schemas.microsoft.com/office/drawing/2014/main" id="{E8BFE9B6-E3BD-4BDE-B9AA-46C2022F9C35}"/>
                  </a:ext>
                </a:extLst>
              </p:cNvPr>
              <p:cNvSpPr>
                <a:spLocks/>
              </p:cNvSpPr>
              <p:nvPr/>
            </p:nvSpPr>
            <p:spPr bwMode="auto">
              <a:xfrm flipH="1">
                <a:off x="3560064" y="1971102"/>
                <a:ext cx="3243960" cy="3618138"/>
              </a:xfrm>
              <a:custGeom>
                <a:avLst/>
                <a:gdLst/>
                <a:ahLst/>
                <a:cxnLst/>
                <a:rect l="l" t="t" r="r" b="b"/>
                <a:pathLst>
                  <a:path w="3243960" h="3618138">
                    <a:moveTo>
                      <a:pt x="1764407" y="0"/>
                    </a:moveTo>
                    <a:lnTo>
                      <a:pt x="1631727" y="10821"/>
                    </a:lnTo>
                    <a:lnTo>
                      <a:pt x="1298864" y="86563"/>
                    </a:lnTo>
                    <a:lnTo>
                      <a:pt x="1199936" y="123832"/>
                    </a:lnTo>
                    <a:lnTo>
                      <a:pt x="1102172" y="165911"/>
                    </a:lnTo>
                    <a:lnTo>
                      <a:pt x="1006736" y="216405"/>
                    </a:lnTo>
                    <a:lnTo>
                      <a:pt x="918283" y="272912"/>
                    </a:lnTo>
                    <a:lnTo>
                      <a:pt x="833322" y="336631"/>
                    </a:lnTo>
                    <a:lnTo>
                      <a:pt x="755343" y="406361"/>
                    </a:lnTo>
                    <a:lnTo>
                      <a:pt x="683184" y="482103"/>
                    </a:lnTo>
                    <a:lnTo>
                      <a:pt x="618008" y="565059"/>
                    </a:lnTo>
                    <a:lnTo>
                      <a:pt x="560979" y="652824"/>
                    </a:lnTo>
                    <a:lnTo>
                      <a:pt x="512097" y="746600"/>
                    </a:lnTo>
                    <a:lnTo>
                      <a:pt x="471362" y="847589"/>
                    </a:lnTo>
                    <a:lnTo>
                      <a:pt x="406186" y="1125309"/>
                    </a:lnTo>
                    <a:lnTo>
                      <a:pt x="400367" y="1192635"/>
                    </a:lnTo>
                    <a:lnTo>
                      <a:pt x="398039" y="1256355"/>
                    </a:lnTo>
                    <a:lnTo>
                      <a:pt x="400367" y="1315264"/>
                    </a:lnTo>
                    <a:cubicBezTo>
                      <a:pt x="400754" y="1334901"/>
                      <a:pt x="401143" y="1354538"/>
                      <a:pt x="401531" y="1374175"/>
                    </a:cubicBezTo>
                    <a:lnTo>
                      <a:pt x="401531" y="1429479"/>
                    </a:lnTo>
                    <a:lnTo>
                      <a:pt x="395711" y="1481176"/>
                    </a:lnTo>
                    <a:lnTo>
                      <a:pt x="378254" y="1534075"/>
                    </a:lnTo>
                    <a:lnTo>
                      <a:pt x="346829" y="1597795"/>
                    </a:lnTo>
                    <a:lnTo>
                      <a:pt x="308423" y="1656704"/>
                    </a:lnTo>
                    <a:lnTo>
                      <a:pt x="266523" y="1708402"/>
                    </a:lnTo>
                    <a:lnTo>
                      <a:pt x="222297" y="1761301"/>
                    </a:lnTo>
                    <a:lnTo>
                      <a:pt x="175742" y="1809391"/>
                    </a:lnTo>
                    <a:lnTo>
                      <a:pt x="129188" y="1857481"/>
                    </a:lnTo>
                    <a:lnTo>
                      <a:pt x="84961" y="1910380"/>
                    </a:lnTo>
                    <a:lnTo>
                      <a:pt x="69831" y="1924807"/>
                    </a:lnTo>
                    <a:lnTo>
                      <a:pt x="51209" y="1942841"/>
                    </a:lnTo>
                    <a:lnTo>
                      <a:pt x="31424" y="1964481"/>
                    </a:lnTo>
                    <a:lnTo>
                      <a:pt x="15130" y="1986122"/>
                    </a:lnTo>
                    <a:lnTo>
                      <a:pt x="4656" y="2012571"/>
                    </a:lnTo>
                    <a:lnTo>
                      <a:pt x="0" y="2041425"/>
                    </a:lnTo>
                    <a:lnTo>
                      <a:pt x="5820" y="2071482"/>
                    </a:lnTo>
                    <a:lnTo>
                      <a:pt x="20950" y="2100335"/>
                    </a:lnTo>
                    <a:lnTo>
                      <a:pt x="46554" y="2124381"/>
                    </a:lnTo>
                    <a:lnTo>
                      <a:pt x="75651" y="2141212"/>
                    </a:lnTo>
                    <a:lnTo>
                      <a:pt x="111731" y="2156841"/>
                    </a:lnTo>
                    <a:lnTo>
                      <a:pt x="150138" y="2170066"/>
                    </a:lnTo>
                    <a:lnTo>
                      <a:pt x="188545" y="2183290"/>
                    </a:lnTo>
                    <a:lnTo>
                      <a:pt x="225789" y="2196515"/>
                    </a:lnTo>
                    <a:lnTo>
                      <a:pt x="261868" y="2212145"/>
                    </a:lnTo>
                    <a:lnTo>
                      <a:pt x="294455" y="2228976"/>
                    </a:lnTo>
                    <a:lnTo>
                      <a:pt x="317733" y="2250617"/>
                    </a:lnTo>
                    <a:lnTo>
                      <a:pt x="310750" y="2279471"/>
                    </a:lnTo>
                    <a:lnTo>
                      <a:pt x="297948" y="2305921"/>
                    </a:lnTo>
                    <a:lnTo>
                      <a:pt x="285145" y="2333572"/>
                    </a:lnTo>
                    <a:lnTo>
                      <a:pt x="271178" y="2360023"/>
                    </a:lnTo>
                    <a:lnTo>
                      <a:pt x="258376" y="2386471"/>
                    </a:lnTo>
                    <a:lnTo>
                      <a:pt x="249066" y="2412922"/>
                    </a:lnTo>
                    <a:lnTo>
                      <a:pt x="245574" y="2436966"/>
                    </a:lnTo>
                    <a:lnTo>
                      <a:pt x="247901" y="2463416"/>
                    </a:lnTo>
                    <a:lnTo>
                      <a:pt x="260703" y="2487461"/>
                    </a:lnTo>
                    <a:lnTo>
                      <a:pt x="283982" y="2511505"/>
                    </a:lnTo>
                    <a:lnTo>
                      <a:pt x="317733" y="2535551"/>
                    </a:lnTo>
                    <a:lnTo>
                      <a:pt x="310750" y="2554786"/>
                    </a:lnTo>
                    <a:lnTo>
                      <a:pt x="300275" y="2574023"/>
                    </a:lnTo>
                    <a:lnTo>
                      <a:pt x="292128" y="2596866"/>
                    </a:lnTo>
                    <a:lnTo>
                      <a:pt x="289800" y="2620911"/>
                    </a:lnTo>
                    <a:lnTo>
                      <a:pt x="294455" y="2644956"/>
                    </a:lnTo>
                    <a:lnTo>
                      <a:pt x="307259" y="2666596"/>
                    </a:lnTo>
                    <a:lnTo>
                      <a:pt x="323552" y="2683427"/>
                    </a:lnTo>
                    <a:lnTo>
                      <a:pt x="344502" y="2699057"/>
                    </a:lnTo>
                    <a:lnTo>
                      <a:pt x="365452" y="2709877"/>
                    </a:lnTo>
                    <a:lnTo>
                      <a:pt x="385236" y="2723102"/>
                    </a:lnTo>
                    <a:lnTo>
                      <a:pt x="403859" y="2741136"/>
                    </a:lnTo>
                    <a:lnTo>
                      <a:pt x="414333" y="2760372"/>
                    </a:lnTo>
                    <a:lnTo>
                      <a:pt x="424808" y="2795237"/>
                    </a:lnTo>
                    <a:lnTo>
                      <a:pt x="424808" y="2834911"/>
                    </a:lnTo>
                    <a:lnTo>
                      <a:pt x="421316" y="2872182"/>
                    </a:lnTo>
                    <a:lnTo>
                      <a:pt x="412006" y="2910653"/>
                    </a:lnTo>
                    <a:lnTo>
                      <a:pt x="403859" y="2947924"/>
                    </a:lnTo>
                    <a:lnTo>
                      <a:pt x="398039" y="2981586"/>
                    </a:lnTo>
                    <a:lnTo>
                      <a:pt x="393384" y="3029676"/>
                    </a:lnTo>
                    <a:lnTo>
                      <a:pt x="398039" y="3072958"/>
                    </a:lnTo>
                    <a:lnTo>
                      <a:pt x="410841" y="3112633"/>
                    </a:lnTo>
                    <a:lnTo>
                      <a:pt x="427136" y="3147498"/>
                    </a:lnTo>
                    <a:lnTo>
                      <a:pt x="450413" y="3175149"/>
                    </a:lnTo>
                    <a:lnTo>
                      <a:pt x="480674" y="3201598"/>
                    </a:lnTo>
                    <a:lnTo>
                      <a:pt x="509769" y="3223240"/>
                    </a:lnTo>
                    <a:lnTo>
                      <a:pt x="543521" y="3241274"/>
                    </a:lnTo>
                    <a:lnTo>
                      <a:pt x="577273" y="3256902"/>
                    </a:lnTo>
                    <a:lnTo>
                      <a:pt x="611025" y="3265318"/>
                    </a:lnTo>
                    <a:lnTo>
                      <a:pt x="672709" y="3276139"/>
                    </a:lnTo>
                    <a:lnTo>
                      <a:pt x="737886" y="3280948"/>
                    </a:lnTo>
                    <a:lnTo>
                      <a:pt x="806552" y="3278543"/>
                    </a:lnTo>
                    <a:lnTo>
                      <a:pt x="874056" y="3271330"/>
                    </a:lnTo>
                    <a:lnTo>
                      <a:pt x="941560" y="3262914"/>
                    </a:lnTo>
                    <a:lnTo>
                      <a:pt x="1005573" y="3249689"/>
                    </a:lnTo>
                    <a:lnTo>
                      <a:pt x="1062602" y="3234059"/>
                    </a:lnTo>
                    <a:lnTo>
                      <a:pt x="1112647" y="3217228"/>
                    </a:lnTo>
                    <a:lnTo>
                      <a:pt x="1133597" y="3210015"/>
                    </a:lnTo>
                    <a:lnTo>
                      <a:pt x="1161529" y="3201598"/>
                    </a:lnTo>
                    <a:lnTo>
                      <a:pt x="1191790" y="3193183"/>
                    </a:lnTo>
                    <a:lnTo>
                      <a:pt x="1223213" y="3184767"/>
                    </a:lnTo>
                    <a:lnTo>
                      <a:pt x="1256965" y="3179958"/>
                    </a:lnTo>
                    <a:lnTo>
                      <a:pt x="1290717" y="3177554"/>
                    </a:lnTo>
                    <a:lnTo>
                      <a:pt x="1319814" y="3182363"/>
                    </a:lnTo>
                    <a:lnTo>
                      <a:pt x="1345419" y="3193183"/>
                    </a:lnTo>
                    <a:lnTo>
                      <a:pt x="1368696" y="3214824"/>
                    </a:lnTo>
                    <a:lnTo>
                      <a:pt x="1389645" y="3249689"/>
                    </a:lnTo>
                    <a:lnTo>
                      <a:pt x="1409430" y="3294173"/>
                    </a:lnTo>
                    <a:lnTo>
                      <a:pt x="1428052" y="3345869"/>
                    </a:lnTo>
                    <a:lnTo>
                      <a:pt x="1443182" y="3404780"/>
                    </a:lnTo>
                    <a:lnTo>
                      <a:pt x="1458312" y="3466094"/>
                    </a:lnTo>
                    <a:lnTo>
                      <a:pt x="1471115" y="3529813"/>
                    </a:lnTo>
                    <a:lnTo>
                      <a:pt x="1482754" y="3594736"/>
                    </a:lnTo>
                    <a:lnTo>
                      <a:pt x="1487029" y="3618138"/>
                    </a:lnTo>
                    <a:lnTo>
                      <a:pt x="3090086" y="3618138"/>
                    </a:lnTo>
                    <a:lnTo>
                      <a:pt x="3088874" y="3615173"/>
                    </a:lnTo>
                    <a:lnTo>
                      <a:pt x="3067926" y="3553859"/>
                    </a:lnTo>
                    <a:lnTo>
                      <a:pt x="3049304" y="3486532"/>
                    </a:lnTo>
                    <a:lnTo>
                      <a:pt x="3030682" y="3420409"/>
                    </a:lnTo>
                    <a:lnTo>
                      <a:pt x="3019039" y="3381117"/>
                    </a:lnTo>
                    <a:cubicBezTo>
                      <a:pt x="2916596" y="3085457"/>
                      <a:pt x="2189761" y="2865156"/>
                      <a:pt x="1581345" y="2720212"/>
                    </a:cubicBezTo>
                    <a:cubicBezTo>
                      <a:pt x="1045124" y="2571338"/>
                      <a:pt x="651082" y="2065638"/>
                      <a:pt x="651082" y="1464934"/>
                    </a:cubicBezTo>
                    <a:cubicBezTo>
                      <a:pt x="651082" y="745769"/>
                      <a:pt x="1018501" y="171149"/>
                      <a:pt x="1912553" y="162771"/>
                    </a:cubicBezTo>
                    <a:cubicBezTo>
                      <a:pt x="2250796" y="159602"/>
                      <a:pt x="2458856" y="294299"/>
                      <a:pt x="2635535" y="395564"/>
                    </a:cubicBezTo>
                    <a:lnTo>
                      <a:pt x="2633024" y="398652"/>
                    </a:lnTo>
                    <a:cubicBezTo>
                      <a:pt x="3097872" y="776605"/>
                      <a:pt x="3170184" y="1459033"/>
                      <a:pt x="2794867" y="1926012"/>
                    </a:cubicBezTo>
                    <a:lnTo>
                      <a:pt x="2957653" y="2056846"/>
                    </a:lnTo>
                    <a:cubicBezTo>
                      <a:pt x="3404939" y="1500322"/>
                      <a:pt x="3318761" y="687035"/>
                      <a:pt x="2764776" y="236609"/>
                    </a:cubicBezTo>
                    <a:lnTo>
                      <a:pt x="2763561" y="238103"/>
                    </a:lnTo>
                    <a:lnTo>
                      <a:pt x="2752521" y="230833"/>
                    </a:lnTo>
                    <a:lnTo>
                      <a:pt x="2653593" y="176731"/>
                    </a:lnTo>
                    <a:lnTo>
                      <a:pt x="2545354" y="131046"/>
                    </a:lnTo>
                    <a:lnTo>
                      <a:pt x="2433624" y="88967"/>
                    </a:lnTo>
                    <a:lnTo>
                      <a:pt x="2312583" y="56506"/>
                    </a:lnTo>
                    <a:lnTo>
                      <a:pt x="2185723" y="30056"/>
                    </a:lnTo>
                    <a:lnTo>
                      <a:pt x="2053042" y="12022"/>
                    </a:lnTo>
                    <a:lnTo>
                      <a:pt x="1913381" y="120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sz="2701" dirty="0"/>
              </a:p>
            </p:txBody>
          </p:sp>
        </p:grpSp>
        <p:grpSp>
          <p:nvGrpSpPr>
            <p:cNvPr id="35" name="Graphic 33">
              <a:extLst>
                <a:ext uri="{FF2B5EF4-FFF2-40B4-BE49-F238E27FC236}">
                  <a16:creationId xmlns:a16="http://schemas.microsoft.com/office/drawing/2014/main" id="{7E094656-B0FE-4366-894B-A845F3FFE63E}"/>
                </a:ext>
              </a:extLst>
            </p:cNvPr>
            <p:cNvGrpSpPr/>
            <p:nvPr/>
          </p:nvGrpSpPr>
          <p:grpSpPr>
            <a:xfrm>
              <a:off x="5396784" y="2909081"/>
              <a:ext cx="1364502" cy="1261798"/>
              <a:chOff x="7424910" y="2405641"/>
              <a:chExt cx="1771650" cy="1638300"/>
            </a:xfrm>
            <a:solidFill>
              <a:schemeClr val="accent2"/>
            </a:solidFill>
          </p:grpSpPr>
          <p:sp>
            <p:nvSpPr>
              <p:cNvPr id="36" name="Freeform: Shape 97">
                <a:extLst>
                  <a:ext uri="{FF2B5EF4-FFF2-40B4-BE49-F238E27FC236}">
                    <a16:creationId xmlns:a16="http://schemas.microsoft.com/office/drawing/2014/main" id="{564C3B67-C354-4D2F-AFB2-0462DEA908DB}"/>
                  </a:ext>
                </a:extLst>
              </p:cNvPr>
              <p:cNvSpPr/>
              <p:nvPr/>
            </p:nvSpPr>
            <p:spPr>
              <a:xfrm>
                <a:off x="7417766" y="2398092"/>
                <a:ext cx="885825" cy="1647825"/>
              </a:xfrm>
              <a:custGeom>
                <a:avLst/>
                <a:gdLst>
                  <a:gd name="connsiteX0" fmla="*/ 749141 w 885825"/>
                  <a:gd name="connsiteY0" fmla="*/ 1281042 h 1647825"/>
                  <a:gd name="connsiteX1" fmla="*/ 858679 w 885825"/>
                  <a:gd name="connsiteY1" fmla="*/ 1312474 h 1647825"/>
                  <a:gd name="connsiteX2" fmla="*/ 858679 w 885825"/>
                  <a:gd name="connsiteY2" fmla="*/ 1287709 h 1647825"/>
                  <a:gd name="connsiteX3" fmla="*/ 861536 w 885825"/>
                  <a:gd name="connsiteY3" fmla="*/ 1006722 h 1647825"/>
                  <a:gd name="connsiteX4" fmla="*/ 855821 w 885825"/>
                  <a:gd name="connsiteY4" fmla="*/ 975289 h 1647825"/>
                  <a:gd name="connsiteX5" fmla="*/ 791051 w 885825"/>
                  <a:gd name="connsiteY5" fmla="*/ 885754 h 1647825"/>
                  <a:gd name="connsiteX6" fmla="*/ 770096 w 885825"/>
                  <a:gd name="connsiteY6" fmla="*/ 880039 h 1647825"/>
                  <a:gd name="connsiteX7" fmla="*/ 745331 w 885825"/>
                  <a:gd name="connsiteY7" fmla="*/ 880039 h 1647825"/>
                  <a:gd name="connsiteX8" fmla="*/ 718661 w 885825"/>
                  <a:gd name="connsiteY8" fmla="*/ 884802 h 1647825"/>
                  <a:gd name="connsiteX9" fmla="*/ 630079 w 885825"/>
                  <a:gd name="connsiteY9" fmla="*/ 1042917 h 1647825"/>
                  <a:gd name="connsiteX10" fmla="*/ 618649 w 885825"/>
                  <a:gd name="connsiteY10" fmla="*/ 1060062 h 1647825"/>
                  <a:gd name="connsiteX11" fmla="*/ 604361 w 885825"/>
                  <a:gd name="connsiteY11" fmla="*/ 1049584 h 1647825"/>
                  <a:gd name="connsiteX12" fmla="*/ 711041 w 885825"/>
                  <a:gd name="connsiteY12" fmla="*/ 859084 h 1647825"/>
                  <a:gd name="connsiteX13" fmla="*/ 737711 w 885825"/>
                  <a:gd name="connsiteY13" fmla="*/ 854322 h 1647825"/>
                  <a:gd name="connsiteX14" fmla="*/ 768191 w 885825"/>
                  <a:gd name="connsiteY14" fmla="*/ 857179 h 1647825"/>
                  <a:gd name="connsiteX15" fmla="*/ 846296 w 885825"/>
                  <a:gd name="connsiteY15" fmla="*/ 891469 h 1647825"/>
                  <a:gd name="connsiteX16" fmla="*/ 855821 w 885825"/>
                  <a:gd name="connsiteY16" fmla="*/ 707637 h 1647825"/>
                  <a:gd name="connsiteX17" fmla="*/ 856774 w 885825"/>
                  <a:gd name="connsiteY17" fmla="*/ 681919 h 1647825"/>
                  <a:gd name="connsiteX18" fmla="*/ 863441 w 885825"/>
                  <a:gd name="connsiteY18" fmla="*/ 650487 h 1647825"/>
                  <a:gd name="connsiteX19" fmla="*/ 868204 w 885825"/>
                  <a:gd name="connsiteY19" fmla="*/ 619054 h 1647825"/>
                  <a:gd name="connsiteX20" fmla="*/ 856774 w 885825"/>
                  <a:gd name="connsiteY20" fmla="*/ 311397 h 1647825"/>
                  <a:gd name="connsiteX21" fmla="*/ 856774 w 885825"/>
                  <a:gd name="connsiteY21" fmla="*/ 280917 h 1647825"/>
                  <a:gd name="connsiteX22" fmla="*/ 856774 w 885825"/>
                  <a:gd name="connsiteY22" fmla="*/ 220909 h 1647825"/>
                  <a:gd name="connsiteX23" fmla="*/ 854869 w 885825"/>
                  <a:gd name="connsiteY23" fmla="*/ 221862 h 1647825"/>
                  <a:gd name="connsiteX24" fmla="*/ 776764 w 885825"/>
                  <a:gd name="connsiteY24" fmla="*/ 71367 h 1647825"/>
                  <a:gd name="connsiteX25" fmla="*/ 750094 w 885825"/>
                  <a:gd name="connsiteY25" fmla="*/ 50412 h 1647825"/>
                  <a:gd name="connsiteX26" fmla="*/ 656749 w 885825"/>
                  <a:gd name="connsiteY26" fmla="*/ 12312 h 1647825"/>
                  <a:gd name="connsiteX27" fmla="*/ 623411 w 885825"/>
                  <a:gd name="connsiteY27" fmla="*/ 8502 h 1647825"/>
                  <a:gd name="connsiteX28" fmla="*/ 391954 w 885825"/>
                  <a:gd name="connsiteY28" fmla="*/ 227577 h 1647825"/>
                  <a:gd name="connsiteX29" fmla="*/ 405289 w 885825"/>
                  <a:gd name="connsiteY29" fmla="*/ 253294 h 1647825"/>
                  <a:gd name="connsiteX30" fmla="*/ 520541 w 885825"/>
                  <a:gd name="connsiteY30" fmla="*/ 332352 h 1647825"/>
                  <a:gd name="connsiteX31" fmla="*/ 551021 w 885825"/>
                  <a:gd name="connsiteY31" fmla="*/ 335209 h 1647825"/>
                  <a:gd name="connsiteX32" fmla="*/ 718661 w 885825"/>
                  <a:gd name="connsiteY32" fmla="*/ 198049 h 1647825"/>
                  <a:gd name="connsiteX33" fmla="*/ 722471 w 885825"/>
                  <a:gd name="connsiteY33" fmla="*/ 163759 h 1647825"/>
                  <a:gd name="connsiteX34" fmla="*/ 743426 w 885825"/>
                  <a:gd name="connsiteY34" fmla="*/ 146614 h 1647825"/>
                  <a:gd name="connsiteX35" fmla="*/ 758666 w 885825"/>
                  <a:gd name="connsiteY35" fmla="*/ 164712 h 1647825"/>
                  <a:gd name="connsiteX36" fmla="*/ 635794 w 885825"/>
                  <a:gd name="connsiteY36" fmla="*/ 353307 h 1647825"/>
                  <a:gd name="connsiteX37" fmla="*/ 708184 w 885825"/>
                  <a:gd name="connsiteY37" fmla="*/ 407599 h 1647825"/>
                  <a:gd name="connsiteX38" fmla="*/ 726281 w 885825"/>
                  <a:gd name="connsiteY38" fmla="*/ 432364 h 1647825"/>
                  <a:gd name="connsiteX39" fmla="*/ 757714 w 885825"/>
                  <a:gd name="connsiteY39" fmla="*/ 584764 h 1647825"/>
                  <a:gd name="connsiteX40" fmla="*/ 751046 w 885825"/>
                  <a:gd name="connsiteY40" fmla="*/ 611434 h 1647825"/>
                  <a:gd name="connsiteX41" fmla="*/ 741521 w 885825"/>
                  <a:gd name="connsiteY41" fmla="*/ 637152 h 1647825"/>
                  <a:gd name="connsiteX42" fmla="*/ 727234 w 885825"/>
                  <a:gd name="connsiteY42" fmla="*/ 661917 h 1647825"/>
                  <a:gd name="connsiteX43" fmla="*/ 687229 w 885825"/>
                  <a:gd name="connsiteY43" fmla="*/ 706684 h 1647825"/>
                  <a:gd name="connsiteX44" fmla="*/ 737711 w 885825"/>
                  <a:gd name="connsiteY44" fmla="*/ 786694 h 1647825"/>
                  <a:gd name="connsiteX45" fmla="*/ 760571 w 885825"/>
                  <a:gd name="connsiteY45" fmla="*/ 796219 h 1647825"/>
                  <a:gd name="connsiteX46" fmla="*/ 788194 w 885825"/>
                  <a:gd name="connsiteY46" fmla="*/ 799077 h 1647825"/>
                  <a:gd name="connsiteX47" fmla="*/ 783431 w 885825"/>
                  <a:gd name="connsiteY47" fmla="*/ 835272 h 1647825"/>
                  <a:gd name="connsiteX48" fmla="*/ 752951 w 885825"/>
                  <a:gd name="connsiteY48" fmla="*/ 830509 h 1647825"/>
                  <a:gd name="connsiteX49" fmla="*/ 724376 w 885825"/>
                  <a:gd name="connsiteY49" fmla="*/ 820032 h 1647825"/>
                  <a:gd name="connsiteX50" fmla="*/ 653891 w 885825"/>
                  <a:gd name="connsiteY50" fmla="*/ 728592 h 1647825"/>
                  <a:gd name="connsiteX51" fmla="*/ 381476 w 885825"/>
                  <a:gd name="connsiteY51" fmla="*/ 658107 h 1647825"/>
                  <a:gd name="connsiteX52" fmla="*/ 384334 w 885825"/>
                  <a:gd name="connsiteY52" fmla="*/ 635247 h 1647825"/>
                  <a:gd name="connsiteX53" fmla="*/ 411004 w 885825"/>
                  <a:gd name="connsiteY53" fmla="*/ 639057 h 1647825"/>
                  <a:gd name="connsiteX54" fmla="*/ 541496 w 885825"/>
                  <a:gd name="connsiteY54" fmla="*/ 717162 h 1647825"/>
                  <a:gd name="connsiteX55" fmla="*/ 552926 w 885825"/>
                  <a:gd name="connsiteY55" fmla="*/ 716209 h 1647825"/>
                  <a:gd name="connsiteX56" fmla="*/ 693896 w 885825"/>
                  <a:gd name="connsiteY56" fmla="*/ 638104 h 1647825"/>
                  <a:gd name="connsiteX57" fmla="*/ 710089 w 885825"/>
                  <a:gd name="connsiteY57" fmla="*/ 608577 h 1647825"/>
                  <a:gd name="connsiteX58" fmla="*/ 710089 w 885825"/>
                  <a:gd name="connsiteY58" fmla="*/ 475227 h 1647825"/>
                  <a:gd name="connsiteX59" fmla="*/ 693896 w 885825"/>
                  <a:gd name="connsiteY59" fmla="*/ 445699 h 1647825"/>
                  <a:gd name="connsiteX60" fmla="*/ 551974 w 885825"/>
                  <a:gd name="connsiteY60" fmla="*/ 370452 h 1647825"/>
                  <a:gd name="connsiteX61" fmla="*/ 532924 w 885825"/>
                  <a:gd name="connsiteY61" fmla="*/ 368547 h 1647825"/>
                  <a:gd name="connsiteX62" fmla="*/ 397669 w 885825"/>
                  <a:gd name="connsiteY62" fmla="*/ 301872 h 1647825"/>
                  <a:gd name="connsiteX63" fmla="*/ 371951 w 885825"/>
                  <a:gd name="connsiteY63" fmla="*/ 293299 h 1647825"/>
                  <a:gd name="connsiteX64" fmla="*/ 180499 w 885825"/>
                  <a:gd name="connsiteY64" fmla="*/ 376167 h 1647825"/>
                  <a:gd name="connsiteX65" fmla="*/ 175736 w 885825"/>
                  <a:gd name="connsiteY65" fmla="*/ 505707 h 1647825"/>
                  <a:gd name="connsiteX66" fmla="*/ 181451 w 885825"/>
                  <a:gd name="connsiteY66" fmla="*/ 532377 h 1647825"/>
                  <a:gd name="connsiteX67" fmla="*/ 202406 w 885825"/>
                  <a:gd name="connsiteY67" fmla="*/ 580954 h 1647825"/>
                  <a:gd name="connsiteX68" fmla="*/ 217646 w 885825"/>
                  <a:gd name="connsiteY68" fmla="*/ 581907 h 1647825"/>
                  <a:gd name="connsiteX69" fmla="*/ 239554 w 885825"/>
                  <a:gd name="connsiteY69" fmla="*/ 580002 h 1647825"/>
                  <a:gd name="connsiteX70" fmla="*/ 260509 w 885825"/>
                  <a:gd name="connsiteY70" fmla="*/ 575239 h 1647825"/>
                  <a:gd name="connsiteX71" fmla="*/ 344329 w 885825"/>
                  <a:gd name="connsiteY71" fmla="*/ 490467 h 1647825"/>
                  <a:gd name="connsiteX72" fmla="*/ 351949 w 885825"/>
                  <a:gd name="connsiteY72" fmla="*/ 465702 h 1647825"/>
                  <a:gd name="connsiteX73" fmla="*/ 361474 w 885825"/>
                  <a:gd name="connsiteY73" fmla="*/ 415219 h 1647825"/>
                  <a:gd name="connsiteX74" fmla="*/ 390049 w 885825"/>
                  <a:gd name="connsiteY74" fmla="*/ 424744 h 1647825"/>
                  <a:gd name="connsiteX75" fmla="*/ 325279 w 885825"/>
                  <a:gd name="connsiteY75" fmla="*/ 580954 h 1647825"/>
                  <a:gd name="connsiteX76" fmla="*/ 301466 w 885825"/>
                  <a:gd name="connsiteY76" fmla="*/ 597147 h 1647825"/>
                  <a:gd name="connsiteX77" fmla="*/ 218599 w 885825"/>
                  <a:gd name="connsiteY77" fmla="*/ 618102 h 1647825"/>
                  <a:gd name="connsiteX78" fmla="*/ 145256 w 885825"/>
                  <a:gd name="connsiteY78" fmla="*/ 600957 h 1647825"/>
                  <a:gd name="connsiteX79" fmla="*/ 7144 w 885825"/>
                  <a:gd name="connsiteY79" fmla="*/ 817174 h 1647825"/>
                  <a:gd name="connsiteX80" fmla="*/ 164306 w 885825"/>
                  <a:gd name="connsiteY80" fmla="*/ 1041964 h 1647825"/>
                  <a:gd name="connsiteX81" fmla="*/ 174784 w 885825"/>
                  <a:gd name="connsiteY81" fmla="*/ 1041964 h 1647825"/>
                  <a:gd name="connsiteX82" fmla="*/ 346234 w 885825"/>
                  <a:gd name="connsiteY82" fmla="*/ 870514 h 1647825"/>
                  <a:gd name="connsiteX83" fmla="*/ 367189 w 885825"/>
                  <a:gd name="connsiteY83" fmla="*/ 853369 h 1647825"/>
                  <a:gd name="connsiteX84" fmla="*/ 382429 w 885825"/>
                  <a:gd name="connsiteY84" fmla="*/ 871467 h 1647825"/>
                  <a:gd name="connsiteX85" fmla="*/ 346234 w 885825"/>
                  <a:gd name="connsiteY85" fmla="*/ 987672 h 1647825"/>
                  <a:gd name="connsiteX86" fmla="*/ 350044 w 885825"/>
                  <a:gd name="connsiteY86" fmla="*/ 1021009 h 1647825"/>
                  <a:gd name="connsiteX87" fmla="*/ 360521 w 885825"/>
                  <a:gd name="connsiteY87" fmla="*/ 1052442 h 1647825"/>
                  <a:gd name="connsiteX88" fmla="*/ 451009 w 885825"/>
                  <a:gd name="connsiteY88" fmla="*/ 1141024 h 1647825"/>
                  <a:gd name="connsiteX89" fmla="*/ 482441 w 885825"/>
                  <a:gd name="connsiteY89" fmla="*/ 1150549 h 1647825"/>
                  <a:gd name="connsiteX90" fmla="*/ 516731 w 885825"/>
                  <a:gd name="connsiteY90" fmla="*/ 1154359 h 1647825"/>
                  <a:gd name="connsiteX91" fmla="*/ 688181 w 885825"/>
                  <a:gd name="connsiteY91" fmla="*/ 982909 h 1647825"/>
                  <a:gd name="connsiteX92" fmla="*/ 709136 w 885825"/>
                  <a:gd name="connsiteY92" fmla="*/ 965764 h 1647825"/>
                  <a:gd name="connsiteX93" fmla="*/ 724376 w 885825"/>
                  <a:gd name="connsiteY93" fmla="*/ 983862 h 1647825"/>
                  <a:gd name="connsiteX94" fmla="*/ 721519 w 885825"/>
                  <a:gd name="connsiteY94" fmla="*/ 1017199 h 1647825"/>
                  <a:gd name="connsiteX95" fmla="*/ 684371 w 885825"/>
                  <a:gd name="connsiteY95" fmla="*/ 1105782 h 1647825"/>
                  <a:gd name="connsiteX96" fmla="*/ 663416 w 885825"/>
                  <a:gd name="connsiteY96" fmla="*/ 1129595 h 1647825"/>
                  <a:gd name="connsiteX97" fmla="*/ 517684 w 885825"/>
                  <a:gd name="connsiteY97" fmla="*/ 1189602 h 1647825"/>
                  <a:gd name="connsiteX98" fmla="*/ 488156 w 885825"/>
                  <a:gd name="connsiteY98" fmla="*/ 1187697 h 1647825"/>
                  <a:gd name="connsiteX99" fmla="*/ 459581 w 885825"/>
                  <a:gd name="connsiteY99" fmla="*/ 1181982 h 1647825"/>
                  <a:gd name="connsiteX100" fmla="*/ 315754 w 885825"/>
                  <a:gd name="connsiteY100" fmla="*/ 1023867 h 1647825"/>
                  <a:gd name="connsiteX101" fmla="*/ 172879 w 885825"/>
                  <a:gd name="connsiteY101" fmla="*/ 1185792 h 1647825"/>
                  <a:gd name="connsiteX102" fmla="*/ 341471 w 885825"/>
                  <a:gd name="connsiteY102" fmla="*/ 1345812 h 1647825"/>
                  <a:gd name="connsiteX103" fmla="*/ 373856 w 885825"/>
                  <a:gd name="connsiteY103" fmla="*/ 1348670 h 1647825"/>
                  <a:gd name="connsiteX104" fmla="*/ 386239 w 885825"/>
                  <a:gd name="connsiteY104" fmla="*/ 1348670 h 1647825"/>
                  <a:gd name="connsiteX105" fmla="*/ 383381 w 885825"/>
                  <a:gd name="connsiteY105" fmla="*/ 1369624 h 1647825"/>
                  <a:gd name="connsiteX106" fmla="*/ 382429 w 885825"/>
                  <a:gd name="connsiteY106" fmla="*/ 1391532 h 1647825"/>
                  <a:gd name="connsiteX107" fmla="*/ 527209 w 885825"/>
                  <a:gd name="connsiteY107" fmla="*/ 1625847 h 1647825"/>
                  <a:gd name="connsiteX108" fmla="*/ 558641 w 885825"/>
                  <a:gd name="connsiteY108" fmla="*/ 1636324 h 1647825"/>
                  <a:gd name="connsiteX109" fmla="*/ 756761 w 885825"/>
                  <a:gd name="connsiteY109" fmla="*/ 1596320 h 1647825"/>
                  <a:gd name="connsiteX110" fmla="*/ 777716 w 885825"/>
                  <a:gd name="connsiteY110" fmla="*/ 1584890 h 1647825"/>
                  <a:gd name="connsiteX111" fmla="*/ 858679 w 885825"/>
                  <a:gd name="connsiteY111" fmla="*/ 1491545 h 1647825"/>
                  <a:gd name="connsiteX112" fmla="*/ 791051 w 885825"/>
                  <a:gd name="connsiteY112" fmla="*/ 1321999 h 1647825"/>
                  <a:gd name="connsiteX113" fmla="*/ 771049 w 885825"/>
                  <a:gd name="connsiteY113" fmla="*/ 1318190 h 1647825"/>
                  <a:gd name="connsiteX114" fmla="*/ 750094 w 885825"/>
                  <a:gd name="connsiteY114" fmla="*/ 1317237 h 1647825"/>
                  <a:gd name="connsiteX115" fmla="*/ 608171 w 885825"/>
                  <a:gd name="connsiteY115" fmla="*/ 1392484 h 1647825"/>
                  <a:gd name="connsiteX116" fmla="*/ 591979 w 885825"/>
                  <a:gd name="connsiteY116" fmla="*/ 1422012 h 1647825"/>
                  <a:gd name="connsiteX117" fmla="*/ 576739 w 885825"/>
                  <a:gd name="connsiteY117" fmla="*/ 1497259 h 1647825"/>
                  <a:gd name="connsiteX118" fmla="*/ 552926 w 885825"/>
                  <a:gd name="connsiteY118" fmla="*/ 1501070 h 1647825"/>
                  <a:gd name="connsiteX119" fmla="*/ 546259 w 885825"/>
                  <a:gd name="connsiteY119" fmla="*/ 1447729 h 1647825"/>
                  <a:gd name="connsiteX120" fmla="*/ 552926 w 885825"/>
                  <a:gd name="connsiteY120" fmla="*/ 1422965 h 1647825"/>
                  <a:gd name="connsiteX121" fmla="*/ 565309 w 885825"/>
                  <a:gd name="connsiteY121" fmla="*/ 1393437 h 1647825"/>
                  <a:gd name="connsiteX122" fmla="*/ 749141 w 885825"/>
                  <a:gd name="connsiteY122" fmla="*/ 1281042 h 1647825"/>
                  <a:gd name="connsiteX123" fmla="*/ 164306 w 885825"/>
                  <a:gd name="connsiteY123" fmla="*/ 969574 h 1647825"/>
                  <a:gd name="connsiteX124" fmla="*/ 140494 w 885825"/>
                  <a:gd name="connsiteY124" fmla="*/ 968622 h 1647825"/>
                  <a:gd name="connsiteX125" fmla="*/ 118586 w 885825"/>
                  <a:gd name="connsiteY125" fmla="*/ 678109 h 1647825"/>
                  <a:gd name="connsiteX126" fmla="*/ 133826 w 885825"/>
                  <a:gd name="connsiteY126" fmla="*/ 661917 h 1647825"/>
                  <a:gd name="connsiteX127" fmla="*/ 134779 w 885825"/>
                  <a:gd name="connsiteY127" fmla="*/ 661917 h 1647825"/>
                  <a:gd name="connsiteX128" fmla="*/ 153829 w 885825"/>
                  <a:gd name="connsiteY128" fmla="*/ 691444 h 1647825"/>
                  <a:gd name="connsiteX129" fmla="*/ 153829 w 885825"/>
                  <a:gd name="connsiteY129" fmla="*/ 692397 h 1647825"/>
                  <a:gd name="connsiteX130" fmla="*/ 146209 w 885825"/>
                  <a:gd name="connsiteY130" fmla="*/ 700969 h 1647825"/>
                  <a:gd name="connsiteX131" fmla="*/ 165259 w 885825"/>
                  <a:gd name="connsiteY131" fmla="*/ 942904 h 1647825"/>
                  <a:gd name="connsiteX132" fmla="*/ 164306 w 885825"/>
                  <a:gd name="connsiteY132" fmla="*/ 969574 h 164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885825" h="1647825">
                    <a:moveTo>
                      <a:pt x="749141" y="1281042"/>
                    </a:moveTo>
                    <a:cubicBezTo>
                      <a:pt x="789146" y="1281042"/>
                      <a:pt x="827246" y="1292472"/>
                      <a:pt x="858679" y="1312474"/>
                    </a:cubicBezTo>
                    <a:cubicBezTo>
                      <a:pt x="858679" y="1312474"/>
                      <a:pt x="858679" y="1302949"/>
                      <a:pt x="858679" y="1287709"/>
                    </a:cubicBezTo>
                    <a:cubicBezTo>
                      <a:pt x="874871" y="1196270"/>
                      <a:pt x="875824" y="1101972"/>
                      <a:pt x="861536" y="1006722"/>
                    </a:cubicBezTo>
                    <a:cubicBezTo>
                      <a:pt x="859631" y="996244"/>
                      <a:pt x="857726" y="985767"/>
                      <a:pt x="855821" y="975289"/>
                    </a:cubicBezTo>
                    <a:cubicBezTo>
                      <a:pt x="847249" y="938142"/>
                      <a:pt x="828199" y="900042"/>
                      <a:pt x="791051" y="885754"/>
                    </a:cubicBezTo>
                    <a:cubicBezTo>
                      <a:pt x="784384" y="882897"/>
                      <a:pt x="777716" y="880992"/>
                      <a:pt x="770096" y="880039"/>
                    </a:cubicBezTo>
                    <a:cubicBezTo>
                      <a:pt x="762476" y="879087"/>
                      <a:pt x="753904" y="879087"/>
                      <a:pt x="745331" y="880039"/>
                    </a:cubicBezTo>
                    <a:cubicBezTo>
                      <a:pt x="736759" y="880992"/>
                      <a:pt x="727234" y="881944"/>
                      <a:pt x="718661" y="884802"/>
                    </a:cubicBezTo>
                    <a:cubicBezTo>
                      <a:pt x="651034" y="903852"/>
                      <a:pt x="611029" y="975289"/>
                      <a:pt x="630079" y="1042917"/>
                    </a:cubicBezTo>
                    <a:cubicBezTo>
                      <a:pt x="631984" y="1050537"/>
                      <a:pt x="627221" y="1059109"/>
                      <a:pt x="618649" y="1060062"/>
                    </a:cubicBezTo>
                    <a:cubicBezTo>
                      <a:pt x="611981" y="1061014"/>
                      <a:pt x="606266" y="1056252"/>
                      <a:pt x="604361" y="1049584"/>
                    </a:cubicBezTo>
                    <a:cubicBezTo>
                      <a:pt x="581501" y="967669"/>
                      <a:pt x="629126" y="881944"/>
                      <a:pt x="711041" y="859084"/>
                    </a:cubicBezTo>
                    <a:cubicBezTo>
                      <a:pt x="719614" y="856227"/>
                      <a:pt x="729139" y="855274"/>
                      <a:pt x="737711" y="854322"/>
                    </a:cubicBezTo>
                    <a:cubicBezTo>
                      <a:pt x="748189" y="854322"/>
                      <a:pt x="758666" y="855274"/>
                      <a:pt x="768191" y="857179"/>
                    </a:cubicBezTo>
                    <a:cubicBezTo>
                      <a:pt x="798671" y="853369"/>
                      <a:pt x="817721" y="891469"/>
                      <a:pt x="846296" y="891469"/>
                    </a:cubicBezTo>
                    <a:cubicBezTo>
                      <a:pt x="827246" y="834319"/>
                      <a:pt x="855821" y="767644"/>
                      <a:pt x="855821" y="707637"/>
                    </a:cubicBezTo>
                    <a:cubicBezTo>
                      <a:pt x="856774" y="699064"/>
                      <a:pt x="856774" y="690492"/>
                      <a:pt x="856774" y="681919"/>
                    </a:cubicBezTo>
                    <a:cubicBezTo>
                      <a:pt x="859631" y="671442"/>
                      <a:pt x="861536" y="660964"/>
                      <a:pt x="863441" y="650487"/>
                    </a:cubicBezTo>
                    <a:cubicBezTo>
                      <a:pt x="865346" y="640009"/>
                      <a:pt x="866299" y="629532"/>
                      <a:pt x="868204" y="619054"/>
                    </a:cubicBezTo>
                    <a:cubicBezTo>
                      <a:pt x="893921" y="510469"/>
                      <a:pt x="865346" y="415219"/>
                      <a:pt x="856774" y="311397"/>
                    </a:cubicBezTo>
                    <a:cubicBezTo>
                      <a:pt x="856774" y="300919"/>
                      <a:pt x="856774" y="290442"/>
                      <a:pt x="856774" y="280917"/>
                    </a:cubicBezTo>
                    <a:cubicBezTo>
                      <a:pt x="856774" y="243769"/>
                      <a:pt x="856774" y="220909"/>
                      <a:pt x="856774" y="220909"/>
                    </a:cubicBezTo>
                    <a:lnTo>
                      <a:pt x="854869" y="221862"/>
                    </a:lnTo>
                    <a:cubicBezTo>
                      <a:pt x="848201" y="162807"/>
                      <a:pt x="819626" y="109467"/>
                      <a:pt x="776764" y="71367"/>
                    </a:cubicBezTo>
                    <a:cubicBezTo>
                      <a:pt x="768191" y="63747"/>
                      <a:pt x="759619" y="57079"/>
                      <a:pt x="750094" y="50412"/>
                    </a:cubicBezTo>
                    <a:cubicBezTo>
                      <a:pt x="721519" y="31362"/>
                      <a:pt x="690086" y="18027"/>
                      <a:pt x="656749" y="12312"/>
                    </a:cubicBezTo>
                    <a:cubicBezTo>
                      <a:pt x="645319" y="10407"/>
                      <a:pt x="634841" y="9454"/>
                      <a:pt x="623411" y="8502"/>
                    </a:cubicBezTo>
                    <a:cubicBezTo>
                      <a:pt x="502444" y="-4833"/>
                      <a:pt x="359569" y="80892"/>
                      <a:pt x="391954" y="227577"/>
                    </a:cubicBezTo>
                    <a:cubicBezTo>
                      <a:pt x="395764" y="236149"/>
                      <a:pt x="399574" y="244722"/>
                      <a:pt x="405289" y="253294"/>
                    </a:cubicBezTo>
                    <a:cubicBezTo>
                      <a:pt x="427196" y="290442"/>
                      <a:pt x="474821" y="328542"/>
                      <a:pt x="520541" y="332352"/>
                    </a:cubicBezTo>
                    <a:cubicBezTo>
                      <a:pt x="530066" y="334257"/>
                      <a:pt x="540544" y="335209"/>
                      <a:pt x="551021" y="335209"/>
                    </a:cubicBezTo>
                    <a:cubicBezTo>
                      <a:pt x="633889" y="335209"/>
                      <a:pt x="702469" y="276154"/>
                      <a:pt x="718661" y="198049"/>
                    </a:cubicBezTo>
                    <a:cubicBezTo>
                      <a:pt x="720566" y="186619"/>
                      <a:pt x="722471" y="175189"/>
                      <a:pt x="722471" y="163759"/>
                    </a:cubicBezTo>
                    <a:cubicBezTo>
                      <a:pt x="722471" y="153282"/>
                      <a:pt x="731996" y="144709"/>
                      <a:pt x="743426" y="146614"/>
                    </a:cubicBezTo>
                    <a:cubicBezTo>
                      <a:pt x="751999" y="147567"/>
                      <a:pt x="758666" y="156139"/>
                      <a:pt x="758666" y="164712"/>
                    </a:cubicBezTo>
                    <a:cubicBezTo>
                      <a:pt x="758666" y="248532"/>
                      <a:pt x="708184" y="320922"/>
                      <a:pt x="635794" y="353307"/>
                    </a:cubicBezTo>
                    <a:cubicBezTo>
                      <a:pt x="664369" y="365689"/>
                      <a:pt x="689134" y="384739"/>
                      <a:pt x="708184" y="407599"/>
                    </a:cubicBezTo>
                    <a:cubicBezTo>
                      <a:pt x="714851" y="415219"/>
                      <a:pt x="720566" y="423792"/>
                      <a:pt x="726281" y="432364"/>
                    </a:cubicBezTo>
                    <a:cubicBezTo>
                      <a:pt x="771049" y="473322"/>
                      <a:pt x="761524" y="530472"/>
                      <a:pt x="757714" y="584764"/>
                    </a:cubicBezTo>
                    <a:cubicBezTo>
                      <a:pt x="755809" y="593337"/>
                      <a:pt x="753904" y="602862"/>
                      <a:pt x="751046" y="611434"/>
                    </a:cubicBezTo>
                    <a:cubicBezTo>
                      <a:pt x="748189" y="620007"/>
                      <a:pt x="745331" y="628579"/>
                      <a:pt x="741521" y="637152"/>
                    </a:cubicBezTo>
                    <a:cubicBezTo>
                      <a:pt x="737711" y="645724"/>
                      <a:pt x="732949" y="654297"/>
                      <a:pt x="727234" y="661917"/>
                    </a:cubicBezTo>
                    <a:cubicBezTo>
                      <a:pt x="716756" y="678109"/>
                      <a:pt x="703421" y="693349"/>
                      <a:pt x="687229" y="706684"/>
                    </a:cubicBezTo>
                    <a:cubicBezTo>
                      <a:pt x="689134" y="740974"/>
                      <a:pt x="709136" y="771454"/>
                      <a:pt x="737711" y="786694"/>
                    </a:cubicBezTo>
                    <a:cubicBezTo>
                      <a:pt x="744379" y="790504"/>
                      <a:pt x="752951" y="794314"/>
                      <a:pt x="760571" y="796219"/>
                    </a:cubicBezTo>
                    <a:cubicBezTo>
                      <a:pt x="771049" y="791457"/>
                      <a:pt x="780574" y="794314"/>
                      <a:pt x="788194" y="799077"/>
                    </a:cubicBezTo>
                    <a:cubicBezTo>
                      <a:pt x="810101" y="816222"/>
                      <a:pt x="800576" y="825747"/>
                      <a:pt x="783431" y="835272"/>
                    </a:cubicBezTo>
                    <a:cubicBezTo>
                      <a:pt x="773906" y="838129"/>
                      <a:pt x="762476" y="837177"/>
                      <a:pt x="752951" y="830509"/>
                    </a:cubicBezTo>
                    <a:cubicBezTo>
                      <a:pt x="743426" y="827652"/>
                      <a:pt x="733901" y="824794"/>
                      <a:pt x="724376" y="820032"/>
                    </a:cubicBezTo>
                    <a:cubicBezTo>
                      <a:pt x="689134" y="801934"/>
                      <a:pt x="662464" y="768597"/>
                      <a:pt x="653891" y="728592"/>
                    </a:cubicBezTo>
                    <a:cubicBezTo>
                      <a:pt x="559594" y="780027"/>
                      <a:pt x="439579" y="750499"/>
                      <a:pt x="381476" y="658107"/>
                    </a:cubicBezTo>
                    <a:cubicBezTo>
                      <a:pt x="376714" y="650487"/>
                      <a:pt x="377666" y="640962"/>
                      <a:pt x="384334" y="635247"/>
                    </a:cubicBezTo>
                    <a:cubicBezTo>
                      <a:pt x="392906" y="627627"/>
                      <a:pt x="405289" y="629532"/>
                      <a:pt x="411004" y="639057"/>
                    </a:cubicBezTo>
                    <a:cubicBezTo>
                      <a:pt x="440531" y="685729"/>
                      <a:pt x="490061" y="713352"/>
                      <a:pt x="541496" y="717162"/>
                    </a:cubicBezTo>
                    <a:cubicBezTo>
                      <a:pt x="545306" y="715257"/>
                      <a:pt x="548164" y="716209"/>
                      <a:pt x="552926" y="716209"/>
                    </a:cubicBezTo>
                    <a:cubicBezTo>
                      <a:pt x="611981" y="716209"/>
                      <a:pt x="663416" y="684777"/>
                      <a:pt x="693896" y="638104"/>
                    </a:cubicBezTo>
                    <a:cubicBezTo>
                      <a:pt x="699611" y="628579"/>
                      <a:pt x="705326" y="619054"/>
                      <a:pt x="710089" y="608577"/>
                    </a:cubicBezTo>
                    <a:cubicBezTo>
                      <a:pt x="732949" y="557142"/>
                      <a:pt x="723424" y="519042"/>
                      <a:pt x="710089" y="475227"/>
                    </a:cubicBezTo>
                    <a:cubicBezTo>
                      <a:pt x="705326" y="464749"/>
                      <a:pt x="700564" y="455224"/>
                      <a:pt x="693896" y="445699"/>
                    </a:cubicBezTo>
                    <a:cubicBezTo>
                      <a:pt x="663416" y="399979"/>
                      <a:pt x="611029" y="370452"/>
                      <a:pt x="551974" y="370452"/>
                    </a:cubicBezTo>
                    <a:cubicBezTo>
                      <a:pt x="546259" y="370452"/>
                      <a:pt x="539591" y="369499"/>
                      <a:pt x="532924" y="368547"/>
                    </a:cubicBezTo>
                    <a:cubicBezTo>
                      <a:pt x="485299" y="347592"/>
                      <a:pt x="440531" y="319017"/>
                      <a:pt x="397669" y="301872"/>
                    </a:cubicBezTo>
                    <a:cubicBezTo>
                      <a:pt x="389096" y="298062"/>
                      <a:pt x="380524" y="295204"/>
                      <a:pt x="371951" y="293299"/>
                    </a:cubicBezTo>
                    <a:cubicBezTo>
                      <a:pt x="294799" y="280917"/>
                      <a:pt x="209074" y="299967"/>
                      <a:pt x="180499" y="376167"/>
                    </a:cubicBezTo>
                    <a:cubicBezTo>
                      <a:pt x="170974" y="423792"/>
                      <a:pt x="161449" y="461892"/>
                      <a:pt x="175736" y="505707"/>
                    </a:cubicBezTo>
                    <a:cubicBezTo>
                      <a:pt x="177641" y="515232"/>
                      <a:pt x="179546" y="523804"/>
                      <a:pt x="181451" y="532377"/>
                    </a:cubicBezTo>
                    <a:cubicBezTo>
                      <a:pt x="186214" y="549522"/>
                      <a:pt x="193834" y="565714"/>
                      <a:pt x="202406" y="580954"/>
                    </a:cubicBezTo>
                    <a:cubicBezTo>
                      <a:pt x="207169" y="581907"/>
                      <a:pt x="211931" y="581907"/>
                      <a:pt x="217646" y="581907"/>
                    </a:cubicBezTo>
                    <a:cubicBezTo>
                      <a:pt x="225266" y="581907"/>
                      <a:pt x="231934" y="580954"/>
                      <a:pt x="239554" y="580002"/>
                    </a:cubicBezTo>
                    <a:cubicBezTo>
                      <a:pt x="247174" y="579049"/>
                      <a:pt x="253841" y="577144"/>
                      <a:pt x="260509" y="575239"/>
                    </a:cubicBezTo>
                    <a:cubicBezTo>
                      <a:pt x="305276" y="563809"/>
                      <a:pt x="330041" y="530472"/>
                      <a:pt x="344329" y="490467"/>
                    </a:cubicBezTo>
                    <a:cubicBezTo>
                      <a:pt x="347186" y="482847"/>
                      <a:pt x="350044" y="474274"/>
                      <a:pt x="351949" y="465702"/>
                    </a:cubicBezTo>
                    <a:cubicBezTo>
                      <a:pt x="361474" y="443794"/>
                      <a:pt x="361474" y="434269"/>
                      <a:pt x="361474" y="415219"/>
                    </a:cubicBezTo>
                    <a:cubicBezTo>
                      <a:pt x="370999" y="415219"/>
                      <a:pt x="390049" y="415219"/>
                      <a:pt x="390049" y="424744"/>
                    </a:cubicBezTo>
                    <a:cubicBezTo>
                      <a:pt x="399574" y="481894"/>
                      <a:pt x="361474" y="539044"/>
                      <a:pt x="325279" y="580954"/>
                    </a:cubicBezTo>
                    <a:cubicBezTo>
                      <a:pt x="317659" y="587622"/>
                      <a:pt x="310039" y="592384"/>
                      <a:pt x="301466" y="597147"/>
                    </a:cubicBezTo>
                    <a:cubicBezTo>
                      <a:pt x="276701" y="610482"/>
                      <a:pt x="248126" y="618102"/>
                      <a:pt x="218599" y="618102"/>
                    </a:cubicBezTo>
                    <a:cubicBezTo>
                      <a:pt x="191929" y="618102"/>
                      <a:pt x="168116" y="611434"/>
                      <a:pt x="145256" y="600957"/>
                    </a:cubicBezTo>
                    <a:cubicBezTo>
                      <a:pt x="64294" y="638104"/>
                      <a:pt x="7144" y="720972"/>
                      <a:pt x="7144" y="817174"/>
                    </a:cubicBezTo>
                    <a:cubicBezTo>
                      <a:pt x="7144" y="920044"/>
                      <a:pt x="72866" y="1008627"/>
                      <a:pt x="164306" y="1041964"/>
                    </a:cubicBezTo>
                    <a:cubicBezTo>
                      <a:pt x="168116" y="1041964"/>
                      <a:pt x="170974" y="1041964"/>
                      <a:pt x="174784" y="1041964"/>
                    </a:cubicBezTo>
                    <a:cubicBezTo>
                      <a:pt x="269081" y="1041964"/>
                      <a:pt x="346234" y="964812"/>
                      <a:pt x="346234" y="870514"/>
                    </a:cubicBezTo>
                    <a:cubicBezTo>
                      <a:pt x="346234" y="860037"/>
                      <a:pt x="355759" y="851464"/>
                      <a:pt x="367189" y="853369"/>
                    </a:cubicBezTo>
                    <a:cubicBezTo>
                      <a:pt x="375761" y="854322"/>
                      <a:pt x="382429" y="862894"/>
                      <a:pt x="382429" y="871467"/>
                    </a:cubicBezTo>
                    <a:cubicBezTo>
                      <a:pt x="382429" y="914329"/>
                      <a:pt x="369094" y="954334"/>
                      <a:pt x="346234" y="987672"/>
                    </a:cubicBezTo>
                    <a:cubicBezTo>
                      <a:pt x="346234" y="999102"/>
                      <a:pt x="348139" y="1010532"/>
                      <a:pt x="350044" y="1021009"/>
                    </a:cubicBezTo>
                    <a:cubicBezTo>
                      <a:pt x="352901" y="1031487"/>
                      <a:pt x="355759" y="1041964"/>
                      <a:pt x="360521" y="1052442"/>
                    </a:cubicBezTo>
                    <a:cubicBezTo>
                      <a:pt x="372904" y="1100067"/>
                      <a:pt x="401479" y="1128642"/>
                      <a:pt x="451009" y="1141024"/>
                    </a:cubicBezTo>
                    <a:cubicBezTo>
                      <a:pt x="461486" y="1144834"/>
                      <a:pt x="471964" y="1148645"/>
                      <a:pt x="482441" y="1150549"/>
                    </a:cubicBezTo>
                    <a:cubicBezTo>
                      <a:pt x="493871" y="1152454"/>
                      <a:pt x="504349" y="1154359"/>
                      <a:pt x="516731" y="1154359"/>
                    </a:cubicBezTo>
                    <a:cubicBezTo>
                      <a:pt x="611029" y="1154359"/>
                      <a:pt x="688181" y="1077207"/>
                      <a:pt x="688181" y="982909"/>
                    </a:cubicBezTo>
                    <a:cubicBezTo>
                      <a:pt x="688181" y="972432"/>
                      <a:pt x="697706" y="963859"/>
                      <a:pt x="709136" y="965764"/>
                    </a:cubicBezTo>
                    <a:cubicBezTo>
                      <a:pt x="717709" y="966717"/>
                      <a:pt x="724376" y="975289"/>
                      <a:pt x="724376" y="983862"/>
                    </a:cubicBezTo>
                    <a:cubicBezTo>
                      <a:pt x="724376" y="995292"/>
                      <a:pt x="723424" y="1006722"/>
                      <a:pt x="721519" y="1017199"/>
                    </a:cubicBezTo>
                    <a:cubicBezTo>
                      <a:pt x="725329" y="1052442"/>
                      <a:pt x="696754" y="1071492"/>
                      <a:pt x="684371" y="1105782"/>
                    </a:cubicBezTo>
                    <a:cubicBezTo>
                      <a:pt x="677704" y="1114354"/>
                      <a:pt x="671036" y="1121974"/>
                      <a:pt x="663416" y="1129595"/>
                    </a:cubicBezTo>
                    <a:cubicBezTo>
                      <a:pt x="626269" y="1166742"/>
                      <a:pt x="574834" y="1189602"/>
                      <a:pt x="517684" y="1189602"/>
                    </a:cubicBezTo>
                    <a:cubicBezTo>
                      <a:pt x="507206" y="1189602"/>
                      <a:pt x="497681" y="1188649"/>
                      <a:pt x="488156" y="1187697"/>
                    </a:cubicBezTo>
                    <a:cubicBezTo>
                      <a:pt x="478631" y="1186745"/>
                      <a:pt x="469106" y="1183887"/>
                      <a:pt x="459581" y="1181982"/>
                    </a:cubicBezTo>
                    <a:cubicBezTo>
                      <a:pt x="382429" y="1166742"/>
                      <a:pt x="334804" y="1100067"/>
                      <a:pt x="315754" y="1023867"/>
                    </a:cubicBezTo>
                    <a:cubicBezTo>
                      <a:pt x="249079" y="1071492"/>
                      <a:pt x="153829" y="1071492"/>
                      <a:pt x="172879" y="1185792"/>
                    </a:cubicBezTo>
                    <a:cubicBezTo>
                      <a:pt x="191929" y="1271517"/>
                      <a:pt x="258604" y="1338192"/>
                      <a:pt x="341471" y="1345812"/>
                    </a:cubicBezTo>
                    <a:cubicBezTo>
                      <a:pt x="351949" y="1347717"/>
                      <a:pt x="362426" y="1348670"/>
                      <a:pt x="373856" y="1348670"/>
                    </a:cubicBezTo>
                    <a:cubicBezTo>
                      <a:pt x="377666" y="1348670"/>
                      <a:pt x="381476" y="1348670"/>
                      <a:pt x="386239" y="1348670"/>
                    </a:cubicBezTo>
                    <a:cubicBezTo>
                      <a:pt x="385286" y="1355337"/>
                      <a:pt x="384334" y="1362957"/>
                      <a:pt x="383381" y="1369624"/>
                    </a:cubicBezTo>
                    <a:cubicBezTo>
                      <a:pt x="382429" y="1376292"/>
                      <a:pt x="382429" y="1383912"/>
                      <a:pt x="382429" y="1391532"/>
                    </a:cubicBezTo>
                    <a:cubicBezTo>
                      <a:pt x="373856" y="1500117"/>
                      <a:pt x="421481" y="1595367"/>
                      <a:pt x="527209" y="1625847"/>
                    </a:cubicBezTo>
                    <a:cubicBezTo>
                      <a:pt x="537686" y="1629657"/>
                      <a:pt x="548164" y="1633467"/>
                      <a:pt x="558641" y="1636324"/>
                    </a:cubicBezTo>
                    <a:cubicBezTo>
                      <a:pt x="623411" y="1652517"/>
                      <a:pt x="698659" y="1636324"/>
                      <a:pt x="756761" y="1596320"/>
                    </a:cubicBezTo>
                    <a:cubicBezTo>
                      <a:pt x="764381" y="1592509"/>
                      <a:pt x="771049" y="1588699"/>
                      <a:pt x="777716" y="1584890"/>
                    </a:cubicBezTo>
                    <a:cubicBezTo>
                      <a:pt x="812006" y="1563934"/>
                      <a:pt x="841534" y="1533454"/>
                      <a:pt x="858679" y="1491545"/>
                    </a:cubicBezTo>
                    <a:cubicBezTo>
                      <a:pt x="887254" y="1424870"/>
                      <a:pt x="877729" y="1339145"/>
                      <a:pt x="791051" y="1321999"/>
                    </a:cubicBezTo>
                    <a:cubicBezTo>
                      <a:pt x="784384" y="1320095"/>
                      <a:pt x="777716" y="1319142"/>
                      <a:pt x="771049" y="1318190"/>
                    </a:cubicBezTo>
                    <a:cubicBezTo>
                      <a:pt x="764381" y="1317237"/>
                      <a:pt x="757714" y="1317237"/>
                      <a:pt x="750094" y="1317237"/>
                    </a:cubicBezTo>
                    <a:cubicBezTo>
                      <a:pt x="691039" y="1317237"/>
                      <a:pt x="638651" y="1347717"/>
                      <a:pt x="608171" y="1392484"/>
                    </a:cubicBezTo>
                    <a:cubicBezTo>
                      <a:pt x="602456" y="1402009"/>
                      <a:pt x="596741" y="1411534"/>
                      <a:pt x="591979" y="1422012"/>
                    </a:cubicBezTo>
                    <a:cubicBezTo>
                      <a:pt x="577691" y="1445824"/>
                      <a:pt x="590074" y="1483924"/>
                      <a:pt x="576739" y="1497259"/>
                    </a:cubicBezTo>
                    <a:cubicBezTo>
                      <a:pt x="571976" y="1502022"/>
                      <a:pt x="565309" y="1503927"/>
                      <a:pt x="552926" y="1501070"/>
                    </a:cubicBezTo>
                    <a:cubicBezTo>
                      <a:pt x="543401" y="1482020"/>
                      <a:pt x="543401" y="1462970"/>
                      <a:pt x="546259" y="1447729"/>
                    </a:cubicBezTo>
                    <a:cubicBezTo>
                      <a:pt x="548164" y="1439157"/>
                      <a:pt x="551021" y="1430584"/>
                      <a:pt x="552926" y="1422965"/>
                    </a:cubicBezTo>
                    <a:cubicBezTo>
                      <a:pt x="556736" y="1412487"/>
                      <a:pt x="560546" y="1402962"/>
                      <a:pt x="565309" y="1393437"/>
                    </a:cubicBezTo>
                    <a:cubicBezTo>
                      <a:pt x="600551" y="1326762"/>
                      <a:pt x="669131" y="1281042"/>
                      <a:pt x="749141" y="1281042"/>
                    </a:cubicBezTo>
                    <a:close/>
                    <a:moveTo>
                      <a:pt x="164306" y="969574"/>
                    </a:moveTo>
                    <a:cubicBezTo>
                      <a:pt x="157639" y="975289"/>
                      <a:pt x="147161" y="975289"/>
                      <a:pt x="140494" y="968622"/>
                    </a:cubicBezTo>
                    <a:cubicBezTo>
                      <a:pt x="54769" y="894327"/>
                      <a:pt x="45244" y="763834"/>
                      <a:pt x="118586" y="678109"/>
                    </a:cubicBezTo>
                    <a:cubicBezTo>
                      <a:pt x="123349" y="672394"/>
                      <a:pt x="129064" y="667632"/>
                      <a:pt x="133826" y="661917"/>
                    </a:cubicBezTo>
                    <a:cubicBezTo>
                      <a:pt x="133826" y="661917"/>
                      <a:pt x="134779" y="661917"/>
                      <a:pt x="134779" y="661917"/>
                    </a:cubicBezTo>
                    <a:lnTo>
                      <a:pt x="153829" y="691444"/>
                    </a:lnTo>
                    <a:cubicBezTo>
                      <a:pt x="153829" y="691444"/>
                      <a:pt x="153829" y="691444"/>
                      <a:pt x="153829" y="692397"/>
                    </a:cubicBezTo>
                    <a:cubicBezTo>
                      <a:pt x="150971" y="695254"/>
                      <a:pt x="148114" y="698112"/>
                      <a:pt x="146209" y="700969"/>
                    </a:cubicBezTo>
                    <a:cubicBezTo>
                      <a:pt x="84296" y="772407"/>
                      <a:pt x="92869" y="880992"/>
                      <a:pt x="165259" y="942904"/>
                    </a:cubicBezTo>
                    <a:cubicBezTo>
                      <a:pt x="172879" y="949572"/>
                      <a:pt x="172879" y="961954"/>
                      <a:pt x="164306" y="969574"/>
                    </a:cubicBezTo>
                    <a:close/>
                  </a:path>
                </a:pathLst>
              </a:custGeom>
              <a:solidFill>
                <a:schemeClr val="accent1"/>
              </a:solidFill>
              <a:ln w="9525" cap="flat">
                <a:noFill/>
                <a:prstDash val="solid"/>
                <a:miter/>
              </a:ln>
            </p:spPr>
            <p:txBody>
              <a:bodyPr rtlCol="0" anchor="ctr"/>
              <a:lstStyle/>
              <a:p>
                <a:endParaRPr lang="en-US">
                  <a:solidFill>
                    <a:schemeClr val="tx1">
                      <a:lumMod val="85000"/>
                      <a:lumOff val="15000"/>
                    </a:schemeClr>
                  </a:solidFill>
                </a:endParaRPr>
              </a:p>
            </p:txBody>
          </p:sp>
          <p:sp>
            <p:nvSpPr>
              <p:cNvPr id="37" name="Freeform: Shape 98">
                <a:extLst>
                  <a:ext uri="{FF2B5EF4-FFF2-40B4-BE49-F238E27FC236}">
                    <a16:creationId xmlns:a16="http://schemas.microsoft.com/office/drawing/2014/main" id="{0ECEC2CA-5700-4460-AB58-4790BFB18F74}"/>
                  </a:ext>
                </a:extLst>
              </p:cNvPr>
              <p:cNvSpPr/>
              <p:nvPr/>
            </p:nvSpPr>
            <p:spPr>
              <a:xfrm>
                <a:off x="8319409" y="2396187"/>
                <a:ext cx="885825" cy="1647825"/>
              </a:xfrm>
              <a:custGeom>
                <a:avLst/>
                <a:gdLst>
                  <a:gd name="connsiteX0" fmla="*/ 320891 w 885825"/>
                  <a:gd name="connsiteY0" fmla="*/ 1394389 h 1647825"/>
                  <a:gd name="connsiteX1" fmla="*/ 333274 w 885825"/>
                  <a:gd name="connsiteY1" fmla="*/ 1423917 h 1647825"/>
                  <a:gd name="connsiteX2" fmla="*/ 339941 w 885825"/>
                  <a:gd name="connsiteY2" fmla="*/ 1448682 h 1647825"/>
                  <a:gd name="connsiteX3" fmla="*/ 333274 w 885825"/>
                  <a:gd name="connsiteY3" fmla="*/ 1502022 h 1647825"/>
                  <a:gd name="connsiteX4" fmla="*/ 309461 w 885825"/>
                  <a:gd name="connsiteY4" fmla="*/ 1498212 h 1647825"/>
                  <a:gd name="connsiteX5" fmla="*/ 294221 w 885825"/>
                  <a:gd name="connsiteY5" fmla="*/ 1422964 h 1647825"/>
                  <a:gd name="connsiteX6" fmla="*/ 278029 w 885825"/>
                  <a:gd name="connsiteY6" fmla="*/ 1393437 h 1647825"/>
                  <a:gd name="connsiteX7" fmla="*/ 136106 w 885825"/>
                  <a:gd name="connsiteY7" fmla="*/ 1318189 h 1647825"/>
                  <a:gd name="connsiteX8" fmla="*/ 115151 w 885825"/>
                  <a:gd name="connsiteY8" fmla="*/ 1319142 h 1647825"/>
                  <a:gd name="connsiteX9" fmla="*/ 95149 w 885825"/>
                  <a:gd name="connsiteY9" fmla="*/ 1322952 h 1647825"/>
                  <a:gd name="connsiteX10" fmla="*/ 27521 w 885825"/>
                  <a:gd name="connsiteY10" fmla="*/ 1492497 h 1647825"/>
                  <a:gd name="connsiteX11" fmla="*/ 108484 w 885825"/>
                  <a:gd name="connsiteY11" fmla="*/ 1585842 h 1647825"/>
                  <a:gd name="connsiteX12" fmla="*/ 129439 w 885825"/>
                  <a:gd name="connsiteY12" fmla="*/ 1597272 h 1647825"/>
                  <a:gd name="connsiteX13" fmla="*/ 327559 w 885825"/>
                  <a:gd name="connsiteY13" fmla="*/ 1637277 h 1647825"/>
                  <a:gd name="connsiteX14" fmla="*/ 358991 w 885825"/>
                  <a:gd name="connsiteY14" fmla="*/ 1626800 h 1647825"/>
                  <a:gd name="connsiteX15" fmla="*/ 503771 w 885825"/>
                  <a:gd name="connsiteY15" fmla="*/ 1392484 h 1647825"/>
                  <a:gd name="connsiteX16" fmla="*/ 502819 w 885825"/>
                  <a:gd name="connsiteY16" fmla="*/ 1370577 h 1647825"/>
                  <a:gd name="connsiteX17" fmla="*/ 499961 w 885825"/>
                  <a:gd name="connsiteY17" fmla="*/ 1349622 h 1647825"/>
                  <a:gd name="connsiteX18" fmla="*/ 512344 w 885825"/>
                  <a:gd name="connsiteY18" fmla="*/ 1349622 h 1647825"/>
                  <a:gd name="connsiteX19" fmla="*/ 544729 w 885825"/>
                  <a:gd name="connsiteY19" fmla="*/ 1346764 h 1647825"/>
                  <a:gd name="connsiteX20" fmla="*/ 713321 w 885825"/>
                  <a:gd name="connsiteY20" fmla="*/ 1186744 h 1647825"/>
                  <a:gd name="connsiteX21" fmla="*/ 570446 w 885825"/>
                  <a:gd name="connsiteY21" fmla="*/ 1024819 h 1647825"/>
                  <a:gd name="connsiteX22" fmla="*/ 426619 w 885825"/>
                  <a:gd name="connsiteY22" fmla="*/ 1182934 h 1647825"/>
                  <a:gd name="connsiteX23" fmla="*/ 398044 w 885825"/>
                  <a:gd name="connsiteY23" fmla="*/ 1188650 h 1647825"/>
                  <a:gd name="connsiteX24" fmla="*/ 368516 w 885825"/>
                  <a:gd name="connsiteY24" fmla="*/ 1190554 h 1647825"/>
                  <a:gd name="connsiteX25" fmla="*/ 222784 w 885825"/>
                  <a:gd name="connsiteY25" fmla="*/ 1130547 h 1647825"/>
                  <a:gd name="connsiteX26" fmla="*/ 201829 w 885825"/>
                  <a:gd name="connsiteY26" fmla="*/ 1106734 h 1647825"/>
                  <a:gd name="connsiteX27" fmla="*/ 164681 w 885825"/>
                  <a:gd name="connsiteY27" fmla="*/ 1018152 h 1647825"/>
                  <a:gd name="connsiteX28" fmla="*/ 161824 w 885825"/>
                  <a:gd name="connsiteY28" fmla="*/ 984814 h 1647825"/>
                  <a:gd name="connsiteX29" fmla="*/ 177064 w 885825"/>
                  <a:gd name="connsiteY29" fmla="*/ 966717 h 1647825"/>
                  <a:gd name="connsiteX30" fmla="*/ 198019 w 885825"/>
                  <a:gd name="connsiteY30" fmla="*/ 983862 h 1647825"/>
                  <a:gd name="connsiteX31" fmla="*/ 369469 w 885825"/>
                  <a:gd name="connsiteY31" fmla="*/ 1155312 h 1647825"/>
                  <a:gd name="connsiteX32" fmla="*/ 403759 w 885825"/>
                  <a:gd name="connsiteY32" fmla="*/ 1151502 h 1647825"/>
                  <a:gd name="connsiteX33" fmla="*/ 435191 w 885825"/>
                  <a:gd name="connsiteY33" fmla="*/ 1141977 h 1647825"/>
                  <a:gd name="connsiteX34" fmla="*/ 525679 w 885825"/>
                  <a:gd name="connsiteY34" fmla="*/ 1053394 h 1647825"/>
                  <a:gd name="connsiteX35" fmla="*/ 536156 w 885825"/>
                  <a:gd name="connsiteY35" fmla="*/ 1021962 h 1647825"/>
                  <a:gd name="connsiteX36" fmla="*/ 539966 w 885825"/>
                  <a:gd name="connsiteY36" fmla="*/ 988624 h 1647825"/>
                  <a:gd name="connsiteX37" fmla="*/ 503771 w 885825"/>
                  <a:gd name="connsiteY37" fmla="*/ 872419 h 1647825"/>
                  <a:gd name="connsiteX38" fmla="*/ 519011 w 885825"/>
                  <a:gd name="connsiteY38" fmla="*/ 854322 h 1647825"/>
                  <a:gd name="connsiteX39" fmla="*/ 539966 w 885825"/>
                  <a:gd name="connsiteY39" fmla="*/ 871467 h 1647825"/>
                  <a:gd name="connsiteX40" fmla="*/ 711416 w 885825"/>
                  <a:gd name="connsiteY40" fmla="*/ 1042917 h 1647825"/>
                  <a:gd name="connsiteX41" fmla="*/ 721894 w 885825"/>
                  <a:gd name="connsiteY41" fmla="*/ 1042917 h 1647825"/>
                  <a:gd name="connsiteX42" fmla="*/ 879056 w 885825"/>
                  <a:gd name="connsiteY42" fmla="*/ 818127 h 1647825"/>
                  <a:gd name="connsiteX43" fmla="*/ 739991 w 885825"/>
                  <a:gd name="connsiteY43" fmla="*/ 600957 h 1647825"/>
                  <a:gd name="connsiteX44" fmla="*/ 666649 w 885825"/>
                  <a:gd name="connsiteY44" fmla="*/ 618102 h 1647825"/>
                  <a:gd name="connsiteX45" fmla="*/ 583781 w 885825"/>
                  <a:gd name="connsiteY45" fmla="*/ 597147 h 1647825"/>
                  <a:gd name="connsiteX46" fmla="*/ 559969 w 885825"/>
                  <a:gd name="connsiteY46" fmla="*/ 580954 h 1647825"/>
                  <a:gd name="connsiteX47" fmla="*/ 495199 w 885825"/>
                  <a:gd name="connsiteY47" fmla="*/ 424744 h 1647825"/>
                  <a:gd name="connsiteX48" fmla="*/ 523774 w 885825"/>
                  <a:gd name="connsiteY48" fmla="*/ 415219 h 1647825"/>
                  <a:gd name="connsiteX49" fmla="*/ 533299 w 885825"/>
                  <a:gd name="connsiteY49" fmla="*/ 465702 h 1647825"/>
                  <a:gd name="connsiteX50" fmla="*/ 540919 w 885825"/>
                  <a:gd name="connsiteY50" fmla="*/ 490467 h 1647825"/>
                  <a:gd name="connsiteX51" fmla="*/ 624739 w 885825"/>
                  <a:gd name="connsiteY51" fmla="*/ 575239 h 1647825"/>
                  <a:gd name="connsiteX52" fmla="*/ 645694 w 885825"/>
                  <a:gd name="connsiteY52" fmla="*/ 580002 h 1647825"/>
                  <a:gd name="connsiteX53" fmla="*/ 667601 w 885825"/>
                  <a:gd name="connsiteY53" fmla="*/ 581907 h 1647825"/>
                  <a:gd name="connsiteX54" fmla="*/ 682841 w 885825"/>
                  <a:gd name="connsiteY54" fmla="*/ 580954 h 1647825"/>
                  <a:gd name="connsiteX55" fmla="*/ 703796 w 885825"/>
                  <a:gd name="connsiteY55" fmla="*/ 532377 h 1647825"/>
                  <a:gd name="connsiteX56" fmla="*/ 709511 w 885825"/>
                  <a:gd name="connsiteY56" fmla="*/ 505707 h 1647825"/>
                  <a:gd name="connsiteX57" fmla="*/ 704749 w 885825"/>
                  <a:gd name="connsiteY57" fmla="*/ 376167 h 1647825"/>
                  <a:gd name="connsiteX58" fmla="*/ 513296 w 885825"/>
                  <a:gd name="connsiteY58" fmla="*/ 293299 h 1647825"/>
                  <a:gd name="connsiteX59" fmla="*/ 487579 w 885825"/>
                  <a:gd name="connsiteY59" fmla="*/ 301872 h 1647825"/>
                  <a:gd name="connsiteX60" fmla="*/ 352324 w 885825"/>
                  <a:gd name="connsiteY60" fmla="*/ 368547 h 1647825"/>
                  <a:gd name="connsiteX61" fmla="*/ 333274 w 885825"/>
                  <a:gd name="connsiteY61" fmla="*/ 370452 h 1647825"/>
                  <a:gd name="connsiteX62" fmla="*/ 191351 w 885825"/>
                  <a:gd name="connsiteY62" fmla="*/ 445699 h 1647825"/>
                  <a:gd name="connsiteX63" fmla="*/ 175159 w 885825"/>
                  <a:gd name="connsiteY63" fmla="*/ 475227 h 1647825"/>
                  <a:gd name="connsiteX64" fmla="*/ 175159 w 885825"/>
                  <a:gd name="connsiteY64" fmla="*/ 608577 h 1647825"/>
                  <a:gd name="connsiteX65" fmla="*/ 191351 w 885825"/>
                  <a:gd name="connsiteY65" fmla="*/ 638104 h 1647825"/>
                  <a:gd name="connsiteX66" fmla="*/ 332321 w 885825"/>
                  <a:gd name="connsiteY66" fmla="*/ 716209 h 1647825"/>
                  <a:gd name="connsiteX67" fmla="*/ 343751 w 885825"/>
                  <a:gd name="connsiteY67" fmla="*/ 717162 h 1647825"/>
                  <a:gd name="connsiteX68" fmla="*/ 474244 w 885825"/>
                  <a:gd name="connsiteY68" fmla="*/ 639057 h 1647825"/>
                  <a:gd name="connsiteX69" fmla="*/ 500914 w 885825"/>
                  <a:gd name="connsiteY69" fmla="*/ 635247 h 1647825"/>
                  <a:gd name="connsiteX70" fmla="*/ 503771 w 885825"/>
                  <a:gd name="connsiteY70" fmla="*/ 658107 h 1647825"/>
                  <a:gd name="connsiteX71" fmla="*/ 231356 w 885825"/>
                  <a:gd name="connsiteY71" fmla="*/ 728592 h 1647825"/>
                  <a:gd name="connsiteX72" fmla="*/ 160871 w 885825"/>
                  <a:gd name="connsiteY72" fmla="*/ 820032 h 1647825"/>
                  <a:gd name="connsiteX73" fmla="*/ 132296 w 885825"/>
                  <a:gd name="connsiteY73" fmla="*/ 830509 h 1647825"/>
                  <a:gd name="connsiteX74" fmla="*/ 101816 w 885825"/>
                  <a:gd name="connsiteY74" fmla="*/ 835272 h 1647825"/>
                  <a:gd name="connsiteX75" fmla="*/ 97054 w 885825"/>
                  <a:gd name="connsiteY75" fmla="*/ 799077 h 1647825"/>
                  <a:gd name="connsiteX76" fmla="*/ 124676 w 885825"/>
                  <a:gd name="connsiteY76" fmla="*/ 796219 h 1647825"/>
                  <a:gd name="connsiteX77" fmla="*/ 147536 w 885825"/>
                  <a:gd name="connsiteY77" fmla="*/ 786694 h 1647825"/>
                  <a:gd name="connsiteX78" fmla="*/ 198019 w 885825"/>
                  <a:gd name="connsiteY78" fmla="*/ 706684 h 1647825"/>
                  <a:gd name="connsiteX79" fmla="*/ 158014 w 885825"/>
                  <a:gd name="connsiteY79" fmla="*/ 661917 h 1647825"/>
                  <a:gd name="connsiteX80" fmla="*/ 143726 w 885825"/>
                  <a:gd name="connsiteY80" fmla="*/ 637152 h 1647825"/>
                  <a:gd name="connsiteX81" fmla="*/ 134201 w 885825"/>
                  <a:gd name="connsiteY81" fmla="*/ 611434 h 1647825"/>
                  <a:gd name="connsiteX82" fmla="*/ 127534 w 885825"/>
                  <a:gd name="connsiteY82" fmla="*/ 584764 h 1647825"/>
                  <a:gd name="connsiteX83" fmla="*/ 158966 w 885825"/>
                  <a:gd name="connsiteY83" fmla="*/ 432364 h 1647825"/>
                  <a:gd name="connsiteX84" fmla="*/ 177064 w 885825"/>
                  <a:gd name="connsiteY84" fmla="*/ 407599 h 1647825"/>
                  <a:gd name="connsiteX85" fmla="*/ 249454 w 885825"/>
                  <a:gd name="connsiteY85" fmla="*/ 353307 h 1647825"/>
                  <a:gd name="connsiteX86" fmla="*/ 126581 w 885825"/>
                  <a:gd name="connsiteY86" fmla="*/ 164712 h 1647825"/>
                  <a:gd name="connsiteX87" fmla="*/ 141821 w 885825"/>
                  <a:gd name="connsiteY87" fmla="*/ 146614 h 1647825"/>
                  <a:gd name="connsiteX88" fmla="*/ 162776 w 885825"/>
                  <a:gd name="connsiteY88" fmla="*/ 163759 h 1647825"/>
                  <a:gd name="connsiteX89" fmla="*/ 166586 w 885825"/>
                  <a:gd name="connsiteY89" fmla="*/ 198049 h 1647825"/>
                  <a:gd name="connsiteX90" fmla="*/ 334226 w 885825"/>
                  <a:gd name="connsiteY90" fmla="*/ 335209 h 1647825"/>
                  <a:gd name="connsiteX91" fmla="*/ 364706 w 885825"/>
                  <a:gd name="connsiteY91" fmla="*/ 332352 h 1647825"/>
                  <a:gd name="connsiteX92" fmla="*/ 479959 w 885825"/>
                  <a:gd name="connsiteY92" fmla="*/ 253294 h 1647825"/>
                  <a:gd name="connsiteX93" fmla="*/ 493294 w 885825"/>
                  <a:gd name="connsiteY93" fmla="*/ 227577 h 1647825"/>
                  <a:gd name="connsiteX94" fmla="*/ 261836 w 885825"/>
                  <a:gd name="connsiteY94" fmla="*/ 8502 h 1647825"/>
                  <a:gd name="connsiteX95" fmla="*/ 228499 w 885825"/>
                  <a:gd name="connsiteY95" fmla="*/ 12312 h 1647825"/>
                  <a:gd name="connsiteX96" fmla="*/ 135154 w 885825"/>
                  <a:gd name="connsiteY96" fmla="*/ 50412 h 1647825"/>
                  <a:gd name="connsiteX97" fmla="*/ 108484 w 885825"/>
                  <a:gd name="connsiteY97" fmla="*/ 71367 h 1647825"/>
                  <a:gd name="connsiteX98" fmla="*/ 30379 w 885825"/>
                  <a:gd name="connsiteY98" fmla="*/ 221862 h 1647825"/>
                  <a:gd name="connsiteX99" fmla="*/ 28474 w 885825"/>
                  <a:gd name="connsiteY99" fmla="*/ 220909 h 1647825"/>
                  <a:gd name="connsiteX100" fmla="*/ 28474 w 885825"/>
                  <a:gd name="connsiteY100" fmla="*/ 280917 h 1647825"/>
                  <a:gd name="connsiteX101" fmla="*/ 28474 w 885825"/>
                  <a:gd name="connsiteY101" fmla="*/ 311397 h 1647825"/>
                  <a:gd name="connsiteX102" fmla="*/ 17044 w 885825"/>
                  <a:gd name="connsiteY102" fmla="*/ 619054 h 1647825"/>
                  <a:gd name="connsiteX103" fmla="*/ 21806 w 885825"/>
                  <a:gd name="connsiteY103" fmla="*/ 650487 h 1647825"/>
                  <a:gd name="connsiteX104" fmla="*/ 28474 w 885825"/>
                  <a:gd name="connsiteY104" fmla="*/ 681919 h 1647825"/>
                  <a:gd name="connsiteX105" fmla="*/ 29426 w 885825"/>
                  <a:gd name="connsiteY105" fmla="*/ 707637 h 1647825"/>
                  <a:gd name="connsiteX106" fmla="*/ 38951 w 885825"/>
                  <a:gd name="connsiteY106" fmla="*/ 891469 h 1647825"/>
                  <a:gd name="connsiteX107" fmla="*/ 117056 w 885825"/>
                  <a:gd name="connsiteY107" fmla="*/ 857179 h 1647825"/>
                  <a:gd name="connsiteX108" fmla="*/ 147536 w 885825"/>
                  <a:gd name="connsiteY108" fmla="*/ 854322 h 1647825"/>
                  <a:gd name="connsiteX109" fmla="*/ 174206 w 885825"/>
                  <a:gd name="connsiteY109" fmla="*/ 859084 h 1647825"/>
                  <a:gd name="connsiteX110" fmla="*/ 280886 w 885825"/>
                  <a:gd name="connsiteY110" fmla="*/ 1049584 h 1647825"/>
                  <a:gd name="connsiteX111" fmla="*/ 266599 w 885825"/>
                  <a:gd name="connsiteY111" fmla="*/ 1060062 h 1647825"/>
                  <a:gd name="connsiteX112" fmla="*/ 255169 w 885825"/>
                  <a:gd name="connsiteY112" fmla="*/ 1042917 h 1647825"/>
                  <a:gd name="connsiteX113" fmla="*/ 166586 w 885825"/>
                  <a:gd name="connsiteY113" fmla="*/ 884802 h 1647825"/>
                  <a:gd name="connsiteX114" fmla="*/ 139916 w 885825"/>
                  <a:gd name="connsiteY114" fmla="*/ 880039 h 1647825"/>
                  <a:gd name="connsiteX115" fmla="*/ 115151 w 885825"/>
                  <a:gd name="connsiteY115" fmla="*/ 880039 h 1647825"/>
                  <a:gd name="connsiteX116" fmla="*/ 94196 w 885825"/>
                  <a:gd name="connsiteY116" fmla="*/ 885754 h 1647825"/>
                  <a:gd name="connsiteX117" fmla="*/ 29426 w 885825"/>
                  <a:gd name="connsiteY117" fmla="*/ 975289 h 1647825"/>
                  <a:gd name="connsiteX118" fmla="*/ 23711 w 885825"/>
                  <a:gd name="connsiteY118" fmla="*/ 1006722 h 1647825"/>
                  <a:gd name="connsiteX119" fmla="*/ 26569 w 885825"/>
                  <a:gd name="connsiteY119" fmla="*/ 1287709 h 1647825"/>
                  <a:gd name="connsiteX120" fmla="*/ 26569 w 885825"/>
                  <a:gd name="connsiteY120" fmla="*/ 1312475 h 1647825"/>
                  <a:gd name="connsiteX121" fmla="*/ 136106 w 885825"/>
                  <a:gd name="connsiteY121" fmla="*/ 1281042 h 1647825"/>
                  <a:gd name="connsiteX122" fmla="*/ 320891 w 885825"/>
                  <a:gd name="connsiteY122" fmla="*/ 1394389 h 1647825"/>
                  <a:gd name="connsiteX123" fmla="*/ 721894 w 885825"/>
                  <a:gd name="connsiteY123" fmla="*/ 944809 h 1647825"/>
                  <a:gd name="connsiteX124" fmla="*/ 740944 w 885825"/>
                  <a:gd name="connsiteY124" fmla="*/ 702874 h 1647825"/>
                  <a:gd name="connsiteX125" fmla="*/ 733324 w 885825"/>
                  <a:gd name="connsiteY125" fmla="*/ 694302 h 1647825"/>
                  <a:gd name="connsiteX126" fmla="*/ 733324 w 885825"/>
                  <a:gd name="connsiteY126" fmla="*/ 693349 h 1647825"/>
                  <a:gd name="connsiteX127" fmla="*/ 752374 w 885825"/>
                  <a:gd name="connsiteY127" fmla="*/ 663822 h 1647825"/>
                  <a:gd name="connsiteX128" fmla="*/ 753326 w 885825"/>
                  <a:gd name="connsiteY128" fmla="*/ 663822 h 1647825"/>
                  <a:gd name="connsiteX129" fmla="*/ 768566 w 885825"/>
                  <a:gd name="connsiteY129" fmla="*/ 680014 h 1647825"/>
                  <a:gd name="connsiteX130" fmla="*/ 746659 w 885825"/>
                  <a:gd name="connsiteY130" fmla="*/ 970527 h 1647825"/>
                  <a:gd name="connsiteX131" fmla="*/ 722846 w 885825"/>
                  <a:gd name="connsiteY131" fmla="*/ 971479 h 1647825"/>
                  <a:gd name="connsiteX132" fmla="*/ 721894 w 885825"/>
                  <a:gd name="connsiteY132" fmla="*/ 944809 h 164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885825" h="1647825">
                    <a:moveTo>
                      <a:pt x="320891" y="1394389"/>
                    </a:moveTo>
                    <a:cubicBezTo>
                      <a:pt x="325654" y="1403914"/>
                      <a:pt x="330416" y="1413439"/>
                      <a:pt x="333274" y="1423917"/>
                    </a:cubicBezTo>
                    <a:cubicBezTo>
                      <a:pt x="336131" y="1431537"/>
                      <a:pt x="338036" y="1440109"/>
                      <a:pt x="339941" y="1448682"/>
                    </a:cubicBezTo>
                    <a:cubicBezTo>
                      <a:pt x="342799" y="1463922"/>
                      <a:pt x="342799" y="1482972"/>
                      <a:pt x="333274" y="1502022"/>
                    </a:cubicBezTo>
                    <a:cubicBezTo>
                      <a:pt x="320891" y="1503927"/>
                      <a:pt x="314224" y="1502022"/>
                      <a:pt x="309461" y="1498212"/>
                    </a:cubicBezTo>
                    <a:cubicBezTo>
                      <a:pt x="296126" y="1484877"/>
                      <a:pt x="308509" y="1446777"/>
                      <a:pt x="294221" y="1422964"/>
                    </a:cubicBezTo>
                    <a:cubicBezTo>
                      <a:pt x="289459" y="1412487"/>
                      <a:pt x="284696" y="1402962"/>
                      <a:pt x="278029" y="1393437"/>
                    </a:cubicBezTo>
                    <a:cubicBezTo>
                      <a:pt x="247549" y="1347717"/>
                      <a:pt x="195161" y="1318189"/>
                      <a:pt x="136106" y="1318189"/>
                    </a:cubicBezTo>
                    <a:cubicBezTo>
                      <a:pt x="129439" y="1318189"/>
                      <a:pt x="121819" y="1318189"/>
                      <a:pt x="115151" y="1319142"/>
                    </a:cubicBezTo>
                    <a:cubicBezTo>
                      <a:pt x="108484" y="1320095"/>
                      <a:pt x="101816" y="1321047"/>
                      <a:pt x="95149" y="1322952"/>
                    </a:cubicBezTo>
                    <a:cubicBezTo>
                      <a:pt x="8471" y="1340097"/>
                      <a:pt x="-1054" y="1425822"/>
                      <a:pt x="27521" y="1492497"/>
                    </a:cubicBezTo>
                    <a:cubicBezTo>
                      <a:pt x="45619" y="1534407"/>
                      <a:pt x="74194" y="1564887"/>
                      <a:pt x="108484" y="1585842"/>
                    </a:cubicBezTo>
                    <a:cubicBezTo>
                      <a:pt x="115151" y="1589652"/>
                      <a:pt x="122771" y="1593462"/>
                      <a:pt x="129439" y="1597272"/>
                    </a:cubicBezTo>
                    <a:cubicBezTo>
                      <a:pt x="187541" y="1637277"/>
                      <a:pt x="262789" y="1653470"/>
                      <a:pt x="327559" y="1637277"/>
                    </a:cubicBezTo>
                    <a:cubicBezTo>
                      <a:pt x="338036" y="1634420"/>
                      <a:pt x="348514" y="1631562"/>
                      <a:pt x="358991" y="1626800"/>
                    </a:cubicBezTo>
                    <a:cubicBezTo>
                      <a:pt x="464719" y="1596320"/>
                      <a:pt x="512344" y="1501070"/>
                      <a:pt x="503771" y="1392484"/>
                    </a:cubicBezTo>
                    <a:cubicBezTo>
                      <a:pt x="503771" y="1384864"/>
                      <a:pt x="503771" y="1378197"/>
                      <a:pt x="502819" y="1370577"/>
                    </a:cubicBezTo>
                    <a:cubicBezTo>
                      <a:pt x="501866" y="1362957"/>
                      <a:pt x="500914" y="1356289"/>
                      <a:pt x="499961" y="1349622"/>
                    </a:cubicBezTo>
                    <a:cubicBezTo>
                      <a:pt x="503771" y="1349622"/>
                      <a:pt x="507581" y="1349622"/>
                      <a:pt x="512344" y="1349622"/>
                    </a:cubicBezTo>
                    <a:cubicBezTo>
                      <a:pt x="522821" y="1349622"/>
                      <a:pt x="534251" y="1348670"/>
                      <a:pt x="544729" y="1346764"/>
                    </a:cubicBezTo>
                    <a:cubicBezTo>
                      <a:pt x="627596" y="1339145"/>
                      <a:pt x="694271" y="1272470"/>
                      <a:pt x="713321" y="1186744"/>
                    </a:cubicBezTo>
                    <a:cubicBezTo>
                      <a:pt x="732371" y="1072444"/>
                      <a:pt x="637121" y="1072444"/>
                      <a:pt x="570446" y="1024819"/>
                    </a:cubicBezTo>
                    <a:cubicBezTo>
                      <a:pt x="551396" y="1101019"/>
                      <a:pt x="503771" y="1167694"/>
                      <a:pt x="426619" y="1182934"/>
                    </a:cubicBezTo>
                    <a:cubicBezTo>
                      <a:pt x="417094" y="1185792"/>
                      <a:pt x="407569" y="1187697"/>
                      <a:pt x="398044" y="1188650"/>
                    </a:cubicBezTo>
                    <a:cubicBezTo>
                      <a:pt x="388519" y="1189602"/>
                      <a:pt x="378994" y="1190554"/>
                      <a:pt x="368516" y="1190554"/>
                    </a:cubicBezTo>
                    <a:cubicBezTo>
                      <a:pt x="311366" y="1190554"/>
                      <a:pt x="259931" y="1167694"/>
                      <a:pt x="222784" y="1130547"/>
                    </a:cubicBezTo>
                    <a:cubicBezTo>
                      <a:pt x="215164" y="1122927"/>
                      <a:pt x="208496" y="1115307"/>
                      <a:pt x="201829" y="1106734"/>
                    </a:cubicBezTo>
                    <a:cubicBezTo>
                      <a:pt x="189446" y="1072444"/>
                      <a:pt x="160871" y="1053394"/>
                      <a:pt x="164681" y="1018152"/>
                    </a:cubicBezTo>
                    <a:cubicBezTo>
                      <a:pt x="162776" y="1007674"/>
                      <a:pt x="161824" y="996244"/>
                      <a:pt x="161824" y="984814"/>
                    </a:cubicBezTo>
                    <a:cubicBezTo>
                      <a:pt x="161824" y="976242"/>
                      <a:pt x="168491" y="967669"/>
                      <a:pt x="177064" y="966717"/>
                    </a:cubicBezTo>
                    <a:cubicBezTo>
                      <a:pt x="188494" y="964812"/>
                      <a:pt x="198019" y="973384"/>
                      <a:pt x="198019" y="983862"/>
                    </a:cubicBezTo>
                    <a:cubicBezTo>
                      <a:pt x="198019" y="1078159"/>
                      <a:pt x="275171" y="1155312"/>
                      <a:pt x="369469" y="1155312"/>
                    </a:cubicBezTo>
                    <a:cubicBezTo>
                      <a:pt x="380899" y="1155312"/>
                      <a:pt x="392329" y="1154359"/>
                      <a:pt x="403759" y="1151502"/>
                    </a:cubicBezTo>
                    <a:cubicBezTo>
                      <a:pt x="415189" y="1149597"/>
                      <a:pt x="425666" y="1145787"/>
                      <a:pt x="435191" y="1141977"/>
                    </a:cubicBezTo>
                    <a:cubicBezTo>
                      <a:pt x="485674" y="1129594"/>
                      <a:pt x="514249" y="1101019"/>
                      <a:pt x="525679" y="1053394"/>
                    </a:cubicBezTo>
                    <a:cubicBezTo>
                      <a:pt x="530441" y="1042917"/>
                      <a:pt x="533299" y="1032439"/>
                      <a:pt x="536156" y="1021962"/>
                    </a:cubicBezTo>
                    <a:cubicBezTo>
                      <a:pt x="539014" y="1011484"/>
                      <a:pt x="539966" y="1000054"/>
                      <a:pt x="539966" y="988624"/>
                    </a:cubicBezTo>
                    <a:cubicBezTo>
                      <a:pt x="517106" y="955287"/>
                      <a:pt x="503771" y="915282"/>
                      <a:pt x="503771" y="872419"/>
                    </a:cubicBezTo>
                    <a:cubicBezTo>
                      <a:pt x="503771" y="863847"/>
                      <a:pt x="510439" y="855274"/>
                      <a:pt x="519011" y="854322"/>
                    </a:cubicBezTo>
                    <a:cubicBezTo>
                      <a:pt x="530441" y="852417"/>
                      <a:pt x="539966" y="860989"/>
                      <a:pt x="539966" y="871467"/>
                    </a:cubicBezTo>
                    <a:cubicBezTo>
                      <a:pt x="539966" y="965764"/>
                      <a:pt x="617119" y="1042917"/>
                      <a:pt x="711416" y="1042917"/>
                    </a:cubicBezTo>
                    <a:cubicBezTo>
                      <a:pt x="715226" y="1042917"/>
                      <a:pt x="718084" y="1042917"/>
                      <a:pt x="721894" y="1042917"/>
                    </a:cubicBezTo>
                    <a:cubicBezTo>
                      <a:pt x="813334" y="1009579"/>
                      <a:pt x="879056" y="921949"/>
                      <a:pt x="879056" y="818127"/>
                    </a:cubicBezTo>
                    <a:cubicBezTo>
                      <a:pt x="879056" y="721924"/>
                      <a:pt x="821906" y="639057"/>
                      <a:pt x="739991" y="600957"/>
                    </a:cubicBezTo>
                    <a:cubicBezTo>
                      <a:pt x="718084" y="612387"/>
                      <a:pt x="693319" y="618102"/>
                      <a:pt x="666649" y="618102"/>
                    </a:cubicBezTo>
                    <a:cubicBezTo>
                      <a:pt x="637121" y="618102"/>
                      <a:pt x="608546" y="610482"/>
                      <a:pt x="583781" y="597147"/>
                    </a:cubicBezTo>
                    <a:cubicBezTo>
                      <a:pt x="575209" y="592384"/>
                      <a:pt x="567589" y="587622"/>
                      <a:pt x="559969" y="580954"/>
                    </a:cubicBezTo>
                    <a:cubicBezTo>
                      <a:pt x="523774" y="539044"/>
                      <a:pt x="485674" y="481894"/>
                      <a:pt x="495199" y="424744"/>
                    </a:cubicBezTo>
                    <a:cubicBezTo>
                      <a:pt x="495199" y="415219"/>
                      <a:pt x="514249" y="415219"/>
                      <a:pt x="523774" y="415219"/>
                    </a:cubicBezTo>
                    <a:cubicBezTo>
                      <a:pt x="523774" y="434269"/>
                      <a:pt x="523774" y="443794"/>
                      <a:pt x="533299" y="465702"/>
                    </a:cubicBezTo>
                    <a:cubicBezTo>
                      <a:pt x="535204" y="474274"/>
                      <a:pt x="538061" y="482847"/>
                      <a:pt x="540919" y="490467"/>
                    </a:cubicBezTo>
                    <a:cubicBezTo>
                      <a:pt x="555206" y="530472"/>
                      <a:pt x="579019" y="564762"/>
                      <a:pt x="624739" y="575239"/>
                    </a:cubicBezTo>
                    <a:cubicBezTo>
                      <a:pt x="631406" y="577144"/>
                      <a:pt x="639026" y="579049"/>
                      <a:pt x="645694" y="580002"/>
                    </a:cubicBezTo>
                    <a:cubicBezTo>
                      <a:pt x="653314" y="580954"/>
                      <a:pt x="659981" y="581907"/>
                      <a:pt x="667601" y="581907"/>
                    </a:cubicBezTo>
                    <a:cubicBezTo>
                      <a:pt x="672364" y="581907"/>
                      <a:pt x="677126" y="581907"/>
                      <a:pt x="682841" y="580954"/>
                    </a:cubicBezTo>
                    <a:cubicBezTo>
                      <a:pt x="692366" y="565714"/>
                      <a:pt x="699034" y="549522"/>
                      <a:pt x="703796" y="532377"/>
                    </a:cubicBezTo>
                    <a:cubicBezTo>
                      <a:pt x="706654" y="523804"/>
                      <a:pt x="708559" y="515232"/>
                      <a:pt x="709511" y="505707"/>
                    </a:cubicBezTo>
                    <a:cubicBezTo>
                      <a:pt x="723799" y="461892"/>
                      <a:pt x="714274" y="423792"/>
                      <a:pt x="704749" y="376167"/>
                    </a:cubicBezTo>
                    <a:cubicBezTo>
                      <a:pt x="676174" y="299967"/>
                      <a:pt x="590449" y="280917"/>
                      <a:pt x="513296" y="293299"/>
                    </a:cubicBezTo>
                    <a:cubicBezTo>
                      <a:pt x="504724" y="295204"/>
                      <a:pt x="496151" y="299014"/>
                      <a:pt x="487579" y="301872"/>
                    </a:cubicBezTo>
                    <a:cubicBezTo>
                      <a:pt x="444716" y="319017"/>
                      <a:pt x="399949" y="347592"/>
                      <a:pt x="352324" y="368547"/>
                    </a:cubicBezTo>
                    <a:cubicBezTo>
                      <a:pt x="345656" y="369499"/>
                      <a:pt x="338989" y="370452"/>
                      <a:pt x="333274" y="370452"/>
                    </a:cubicBezTo>
                    <a:cubicBezTo>
                      <a:pt x="274219" y="370452"/>
                      <a:pt x="221831" y="400932"/>
                      <a:pt x="191351" y="445699"/>
                    </a:cubicBezTo>
                    <a:cubicBezTo>
                      <a:pt x="185636" y="455224"/>
                      <a:pt x="179921" y="464749"/>
                      <a:pt x="175159" y="475227"/>
                    </a:cubicBezTo>
                    <a:cubicBezTo>
                      <a:pt x="161824" y="519042"/>
                      <a:pt x="152299" y="557142"/>
                      <a:pt x="175159" y="608577"/>
                    </a:cubicBezTo>
                    <a:cubicBezTo>
                      <a:pt x="179921" y="619054"/>
                      <a:pt x="184684" y="628579"/>
                      <a:pt x="191351" y="638104"/>
                    </a:cubicBezTo>
                    <a:cubicBezTo>
                      <a:pt x="221831" y="684777"/>
                      <a:pt x="274219" y="715257"/>
                      <a:pt x="332321" y="716209"/>
                    </a:cubicBezTo>
                    <a:cubicBezTo>
                      <a:pt x="336131" y="716209"/>
                      <a:pt x="339941" y="714304"/>
                      <a:pt x="343751" y="717162"/>
                    </a:cubicBezTo>
                    <a:cubicBezTo>
                      <a:pt x="395186" y="712399"/>
                      <a:pt x="444716" y="685729"/>
                      <a:pt x="474244" y="639057"/>
                    </a:cubicBezTo>
                    <a:cubicBezTo>
                      <a:pt x="479959" y="630484"/>
                      <a:pt x="492341" y="627627"/>
                      <a:pt x="500914" y="635247"/>
                    </a:cubicBezTo>
                    <a:cubicBezTo>
                      <a:pt x="507581" y="640962"/>
                      <a:pt x="508534" y="651439"/>
                      <a:pt x="503771" y="658107"/>
                    </a:cubicBezTo>
                    <a:cubicBezTo>
                      <a:pt x="444716" y="749547"/>
                      <a:pt x="325654" y="779074"/>
                      <a:pt x="231356" y="728592"/>
                    </a:cubicBezTo>
                    <a:cubicBezTo>
                      <a:pt x="222784" y="768597"/>
                      <a:pt x="196114" y="801934"/>
                      <a:pt x="160871" y="820032"/>
                    </a:cubicBezTo>
                    <a:cubicBezTo>
                      <a:pt x="152299" y="824794"/>
                      <a:pt x="142774" y="828604"/>
                      <a:pt x="132296" y="830509"/>
                    </a:cubicBezTo>
                    <a:cubicBezTo>
                      <a:pt x="123724" y="837177"/>
                      <a:pt x="111341" y="838129"/>
                      <a:pt x="101816" y="835272"/>
                    </a:cubicBezTo>
                    <a:cubicBezTo>
                      <a:pt x="85624" y="824794"/>
                      <a:pt x="76099" y="815269"/>
                      <a:pt x="97054" y="799077"/>
                    </a:cubicBezTo>
                    <a:cubicBezTo>
                      <a:pt x="104674" y="794314"/>
                      <a:pt x="114199" y="791457"/>
                      <a:pt x="124676" y="796219"/>
                    </a:cubicBezTo>
                    <a:cubicBezTo>
                      <a:pt x="132296" y="794314"/>
                      <a:pt x="140869" y="790504"/>
                      <a:pt x="147536" y="786694"/>
                    </a:cubicBezTo>
                    <a:cubicBezTo>
                      <a:pt x="176111" y="770502"/>
                      <a:pt x="196114" y="740974"/>
                      <a:pt x="198019" y="706684"/>
                    </a:cubicBezTo>
                    <a:cubicBezTo>
                      <a:pt x="181826" y="693349"/>
                      <a:pt x="168491" y="678109"/>
                      <a:pt x="158014" y="661917"/>
                    </a:cubicBezTo>
                    <a:cubicBezTo>
                      <a:pt x="152299" y="653344"/>
                      <a:pt x="147536" y="645724"/>
                      <a:pt x="143726" y="637152"/>
                    </a:cubicBezTo>
                    <a:cubicBezTo>
                      <a:pt x="139916" y="628579"/>
                      <a:pt x="137059" y="620007"/>
                      <a:pt x="134201" y="611434"/>
                    </a:cubicBezTo>
                    <a:cubicBezTo>
                      <a:pt x="131344" y="602862"/>
                      <a:pt x="129439" y="593337"/>
                      <a:pt x="127534" y="584764"/>
                    </a:cubicBezTo>
                    <a:cubicBezTo>
                      <a:pt x="123724" y="530472"/>
                      <a:pt x="114199" y="473322"/>
                      <a:pt x="158966" y="432364"/>
                    </a:cubicBezTo>
                    <a:cubicBezTo>
                      <a:pt x="164681" y="423792"/>
                      <a:pt x="170396" y="415219"/>
                      <a:pt x="177064" y="407599"/>
                    </a:cubicBezTo>
                    <a:cubicBezTo>
                      <a:pt x="197066" y="384739"/>
                      <a:pt x="221831" y="365689"/>
                      <a:pt x="249454" y="353307"/>
                    </a:cubicBezTo>
                    <a:cubicBezTo>
                      <a:pt x="177064" y="320922"/>
                      <a:pt x="126581" y="248532"/>
                      <a:pt x="126581" y="164712"/>
                    </a:cubicBezTo>
                    <a:cubicBezTo>
                      <a:pt x="126581" y="156139"/>
                      <a:pt x="133249" y="147567"/>
                      <a:pt x="141821" y="146614"/>
                    </a:cubicBezTo>
                    <a:cubicBezTo>
                      <a:pt x="153251" y="144709"/>
                      <a:pt x="162776" y="153282"/>
                      <a:pt x="162776" y="163759"/>
                    </a:cubicBezTo>
                    <a:cubicBezTo>
                      <a:pt x="162776" y="175189"/>
                      <a:pt x="163729" y="187572"/>
                      <a:pt x="166586" y="198049"/>
                    </a:cubicBezTo>
                    <a:cubicBezTo>
                      <a:pt x="182779" y="276154"/>
                      <a:pt x="251359" y="335209"/>
                      <a:pt x="334226" y="335209"/>
                    </a:cubicBezTo>
                    <a:cubicBezTo>
                      <a:pt x="344704" y="335209"/>
                      <a:pt x="354229" y="334257"/>
                      <a:pt x="364706" y="332352"/>
                    </a:cubicBezTo>
                    <a:cubicBezTo>
                      <a:pt x="410426" y="328542"/>
                      <a:pt x="458051" y="290442"/>
                      <a:pt x="479959" y="253294"/>
                    </a:cubicBezTo>
                    <a:cubicBezTo>
                      <a:pt x="484721" y="244722"/>
                      <a:pt x="489484" y="236149"/>
                      <a:pt x="493294" y="227577"/>
                    </a:cubicBezTo>
                    <a:cubicBezTo>
                      <a:pt x="524726" y="80892"/>
                      <a:pt x="381851" y="-4833"/>
                      <a:pt x="261836" y="8502"/>
                    </a:cubicBezTo>
                    <a:cubicBezTo>
                      <a:pt x="250406" y="8502"/>
                      <a:pt x="239929" y="10407"/>
                      <a:pt x="228499" y="12312"/>
                    </a:cubicBezTo>
                    <a:cubicBezTo>
                      <a:pt x="195161" y="18027"/>
                      <a:pt x="163729" y="30409"/>
                      <a:pt x="135154" y="50412"/>
                    </a:cubicBezTo>
                    <a:cubicBezTo>
                      <a:pt x="125629" y="57079"/>
                      <a:pt x="117056" y="63747"/>
                      <a:pt x="108484" y="71367"/>
                    </a:cubicBezTo>
                    <a:cubicBezTo>
                      <a:pt x="66574" y="109467"/>
                      <a:pt x="37046" y="161854"/>
                      <a:pt x="30379" y="221862"/>
                    </a:cubicBezTo>
                    <a:lnTo>
                      <a:pt x="28474" y="220909"/>
                    </a:lnTo>
                    <a:cubicBezTo>
                      <a:pt x="28474" y="220909"/>
                      <a:pt x="28474" y="243769"/>
                      <a:pt x="28474" y="280917"/>
                    </a:cubicBezTo>
                    <a:cubicBezTo>
                      <a:pt x="28474" y="290442"/>
                      <a:pt x="28474" y="299967"/>
                      <a:pt x="28474" y="311397"/>
                    </a:cubicBezTo>
                    <a:cubicBezTo>
                      <a:pt x="20854" y="415219"/>
                      <a:pt x="-7721" y="510469"/>
                      <a:pt x="17044" y="619054"/>
                    </a:cubicBezTo>
                    <a:cubicBezTo>
                      <a:pt x="17996" y="629532"/>
                      <a:pt x="19901" y="640009"/>
                      <a:pt x="21806" y="650487"/>
                    </a:cubicBezTo>
                    <a:cubicBezTo>
                      <a:pt x="23711" y="660964"/>
                      <a:pt x="25616" y="671442"/>
                      <a:pt x="28474" y="681919"/>
                    </a:cubicBezTo>
                    <a:cubicBezTo>
                      <a:pt x="28474" y="690492"/>
                      <a:pt x="29426" y="699064"/>
                      <a:pt x="29426" y="707637"/>
                    </a:cubicBezTo>
                    <a:cubicBezTo>
                      <a:pt x="29426" y="767644"/>
                      <a:pt x="58001" y="834319"/>
                      <a:pt x="38951" y="891469"/>
                    </a:cubicBezTo>
                    <a:cubicBezTo>
                      <a:pt x="67526" y="891469"/>
                      <a:pt x="86576" y="853369"/>
                      <a:pt x="117056" y="857179"/>
                    </a:cubicBezTo>
                    <a:cubicBezTo>
                      <a:pt x="126581" y="855274"/>
                      <a:pt x="137059" y="854322"/>
                      <a:pt x="147536" y="854322"/>
                    </a:cubicBezTo>
                    <a:cubicBezTo>
                      <a:pt x="156109" y="855274"/>
                      <a:pt x="165634" y="857179"/>
                      <a:pt x="174206" y="859084"/>
                    </a:cubicBezTo>
                    <a:cubicBezTo>
                      <a:pt x="256121" y="881944"/>
                      <a:pt x="303746" y="967669"/>
                      <a:pt x="280886" y="1049584"/>
                    </a:cubicBezTo>
                    <a:cubicBezTo>
                      <a:pt x="278981" y="1056252"/>
                      <a:pt x="273266" y="1060062"/>
                      <a:pt x="266599" y="1060062"/>
                    </a:cubicBezTo>
                    <a:cubicBezTo>
                      <a:pt x="258026" y="1059109"/>
                      <a:pt x="253264" y="1050537"/>
                      <a:pt x="255169" y="1042917"/>
                    </a:cubicBezTo>
                    <a:cubicBezTo>
                      <a:pt x="274219" y="974337"/>
                      <a:pt x="235166" y="903852"/>
                      <a:pt x="166586" y="884802"/>
                    </a:cubicBezTo>
                    <a:cubicBezTo>
                      <a:pt x="158014" y="881944"/>
                      <a:pt x="148489" y="880992"/>
                      <a:pt x="139916" y="880039"/>
                    </a:cubicBezTo>
                    <a:cubicBezTo>
                      <a:pt x="131344" y="879087"/>
                      <a:pt x="122771" y="879087"/>
                      <a:pt x="115151" y="880039"/>
                    </a:cubicBezTo>
                    <a:cubicBezTo>
                      <a:pt x="107531" y="880992"/>
                      <a:pt x="99911" y="882897"/>
                      <a:pt x="94196" y="885754"/>
                    </a:cubicBezTo>
                    <a:cubicBezTo>
                      <a:pt x="57049" y="900042"/>
                      <a:pt x="37999" y="938142"/>
                      <a:pt x="29426" y="975289"/>
                    </a:cubicBezTo>
                    <a:cubicBezTo>
                      <a:pt x="27521" y="985767"/>
                      <a:pt x="25616" y="996244"/>
                      <a:pt x="23711" y="1006722"/>
                    </a:cubicBezTo>
                    <a:cubicBezTo>
                      <a:pt x="9424" y="1101019"/>
                      <a:pt x="11329" y="1195317"/>
                      <a:pt x="26569" y="1287709"/>
                    </a:cubicBezTo>
                    <a:cubicBezTo>
                      <a:pt x="26569" y="1302950"/>
                      <a:pt x="26569" y="1312475"/>
                      <a:pt x="26569" y="1312475"/>
                    </a:cubicBezTo>
                    <a:cubicBezTo>
                      <a:pt x="58001" y="1292472"/>
                      <a:pt x="96101" y="1281042"/>
                      <a:pt x="136106" y="1281042"/>
                    </a:cubicBezTo>
                    <a:cubicBezTo>
                      <a:pt x="217069" y="1282947"/>
                      <a:pt x="285649" y="1328667"/>
                      <a:pt x="320891" y="1394389"/>
                    </a:cubicBezTo>
                    <a:close/>
                    <a:moveTo>
                      <a:pt x="721894" y="944809"/>
                    </a:moveTo>
                    <a:cubicBezTo>
                      <a:pt x="793331" y="882897"/>
                      <a:pt x="801904" y="775264"/>
                      <a:pt x="740944" y="702874"/>
                    </a:cubicBezTo>
                    <a:cubicBezTo>
                      <a:pt x="738086" y="700017"/>
                      <a:pt x="736181" y="697159"/>
                      <a:pt x="733324" y="694302"/>
                    </a:cubicBezTo>
                    <a:cubicBezTo>
                      <a:pt x="733324" y="694302"/>
                      <a:pt x="733324" y="694302"/>
                      <a:pt x="733324" y="693349"/>
                    </a:cubicBezTo>
                    <a:lnTo>
                      <a:pt x="752374" y="663822"/>
                    </a:lnTo>
                    <a:cubicBezTo>
                      <a:pt x="752374" y="663822"/>
                      <a:pt x="753326" y="663822"/>
                      <a:pt x="753326" y="663822"/>
                    </a:cubicBezTo>
                    <a:cubicBezTo>
                      <a:pt x="759041" y="668584"/>
                      <a:pt x="763804" y="674299"/>
                      <a:pt x="768566" y="680014"/>
                    </a:cubicBezTo>
                    <a:cubicBezTo>
                      <a:pt x="842861" y="766692"/>
                      <a:pt x="832384" y="896232"/>
                      <a:pt x="746659" y="970527"/>
                    </a:cubicBezTo>
                    <a:cubicBezTo>
                      <a:pt x="739991" y="976242"/>
                      <a:pt x="729514" y="977194"/>
                      <a:pt x="722846" y="971479"/>
                    </a:cubicBezTo>
                    <a:cubicBezTo>
                      <a:pt x="713321" y="963859"/>
                      <a:pt x="714274" y="951477"/>
                      <a:pt x="721894" y="944809"/>
                    </a:cubicBezTo>
                    <a:close/>
                  </a:path>
                </a:pathLst>
              </a:custGeom>
              <a:grpFill/>
              <a:ln w="9525" cap="flat">
                <a:noFill/>
                <a:prstDash val="solid"/>
                <a:miter/>
              </a:ln>
            </p:spPr>
            <p:txBody>
              <a:bodyPr rtlCol="0" anchor="ctr"/>
              <a:lstStyle/>
              <a:p>
                <a:endParaRPr lang="en-US">
                  <a:solidFill>
                    <a:schemeClr val="tx1">
                      <a:lumMod val="85000"/>
                      <a:lumOff val="15000"/>
                    </a:schemeClr>
                  </a:solidFill>
                </a:endParaRPr>
              </a:p>
            </p:txBody>
          </p:sp>
        </p:grpSp>
      </p:grpSp>
    </p:spTree>
    <p:extLst>
      <p:ext uri="{BB962C8B-B14F-4D97-AF65-F5344CB8AC3E}">
        <p14:creationId xmlns:p14="http://schemas.microsoft.com/office/powerpoint/2010/main" val="624695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8CEC6EF-3D6C-421F-B82A-F3549DDDEB81}"/>
              </a:ext>
            </a:extLst>
          </p:cNvPr>
          <p:cNvSpPr/>
          <p:nvPr/>
        </p:nvSpPr>
        <p:spPr>
          <a:xfrm>
            <a:off x="0" y="2373923"/>
            <a:ext cx="12192000" cy="2110154"/>
          </a:xfrm>
          <a:prstGeom prst="rect">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9E2714A-BE29-4E83-A155-D5802C472B0A}"/>
              </a:ext>
            </a:extLst>
          </p:cNvPr>
          <p:cNvSpPr txBox="1"/>
          <p:nvPr/>
        </p:nvSpPr>
        <p:spPr>
          <a:xfrm>
            <a:off x="0" y="2769507"/>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1241158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346842" y="4131808"/>
            <a:ext cx="5108028" cy="1631216"/>
          </a:xfrm>
          <a:prstGeom prst="rect">
            <a:avLst/>
          </a:prstGeom>
          <a:noFill/>
        </p:spPr>
        <p:txBody>
          <a:bodyPr wrap="square" rtlCol="0" anchor="ctr">
            <a:spAutoFit/>
          </a:bodyPr>
          <a:lstStyle/>
          <a:p>
            <a:r>
              <a:rPr lang="en-US" altLang="ko-KR" sz="2000" b="1" u="sng" dirty="0" smtClean="0">
                <a:solidFill>
                  <a:schemeClr val="bg1"/>
                </a:solidFill>
                <a:latin typeface="+mj-lt"/>
                <a:cs typeface="Arial" pitchFamily="34" charset="0"/>
              </a:rPr>
              <a:t>Submitted to :</a:t>
            </a:r>
          </a:p>
          <a:p>
            <a:r>
              <a:rPr lang="en-US" altLang="ko-KR" sz="2000" b="1" dirty="0" smtClean="0">
                <a:solidFill>
                  <a:schemeClr val="bg1"/>
                </a:solidFill>
                <a:latin typeface="+mj-lt"/>
                <a:cs typeface="Arial" pitchFamily="34" charset="0"/>
              </a:rPr>
              <a:t>Khan </a:t>
            </a:r>
            <a:r>
              <a:rPr lang="en-US" altLang="ko-KR" sz="2000" b="1" dirty="0" err="1" smtClean="0">
                <a:solidFill>
                  <a:schemeClr val="bg1"/>
                </a:solidFill>
                <a:latin typeface="+mj-lt"/>
                <a:cs typeface="Arial" pitchFamily="34" charset="0"/>
              </a:rPr>
              <a:t>Md</a:t>
            </a:r>
            <a:r>
              <a:rPr lang="en-US" altLang="ko-KR" sz="2000" b="1" dirty="0" smtClean="0">
                <a:solidFill>
                  <a:schemeClr val="bg1"/>
                </a:solidFill>
                <a:latin typeface="+mj-lt"/>
                <a:cs typeface="Arial" pitchFamily="34" charset="0"/>
              </a:rPr>
              <a:t> </a:t>
            </a:r>
            <a:r>
              <a:rPr lang="en-US" altLang="ko-KR" sz="2000" b="1" dirty="0" smtClean="0">
                <a:solidFill>
                  <a:schemeClr val="bg1"/>
                </a:solidFill>
                <a:latin typeface="+mj-lt"/>
                <a:cs typeface="Arial" pitchFamily="34" charset="0"/>
              </a:rPr>
              <a:t>Hasib</a:t>
            </a:r>
          </a:p>
          <a:p>
            <a:r>
              <a:rPr lang="en-US" altLang="ko-KR" sz="2000" b="1" dirty="0" smtClean="0">
                <a:solidFill>
                  <a:schemeClr val="bg1"/>
                </a:solidFill>
                <a:latin typeface="+mj-lt"/>
                <a:cs typeface="Arial" pitchFamily="34" charset="0"/>
              </a:rPr>
              <a:t>Lecturer,</a:t>
            </a:r>
          </a:p>
          <a:p>
            <a:r>
              <a:rPr lang="en-US" altLang="ko-KR" sz="2000" b="1" dirty="0" smtClean="0">
                <a:solidFill>
                  <a:schemeClr val="bg1"/>
                </a:solidFill>
                <a:latin typeface="+mj-lt"/>
                <a:cs typeface="Arial" pitchFamily="34" charset="0"/>
              </a:rPr>
              <a:t>Dept. of CSE</a:t>
            </a:r>
          </a:p>
          <a:p>
            <a:r>
              <a:rPr lang="en-US" altLang="ko-KR" sz="2000" b="1" dirty="0" smtClean="0">
                <a:solidFill>
                  <a:schemeClr val="bg1"/>
                </a:solidFill>
                <a:latin typeface="+mj-lt"/>
                <a:cs typeface="Arial" pitchFamily="34" charset="0"/>
              </a:rPr>
              <a:t>State University Of Bangladesh</a:t>
            </a:r>
            <a:endParaRPr lang="ko-KR" altLang="en-US" sz="20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8214267" y="3945989"/>
            <a:ext cx="4744988" cy="2390911"/>
          </a:xfrm>
          <a:prstGeom prst="rect">
            <a:avLst/>
          </a:prstGeom>
          <a:noFill/>
        </p:spPr>
        <p:txBody>
          <a:bodyPr wrap="square" rtlCol="0" anchor="ctr">
            <a:spAutoFit/>
          </a:bodyPr>
          <a:lstStyle/>
          <a:p>
            <a:r>
              <a:rPr lang="en-US" altLang="ko-KR" sz="1867" b="1" u="sng" dirty="0" smtClean="0">
                <a:solidFill>
                  <a:schemeClr val="bg1"/>
                </a:solidFill>
                <a:cs typeface="Arial" pitchFamily="34" charset="0"/>
              </a:rPr>
              <a:t>Submitted by :</a:t>
            </a:r>
          </a:p>
          <a:p>
            <a:r>
              <a:rPr lang="en-US" altLang="ko-KR" sz="1867" b="1" dirty="0" smtClean="0">
                <a:solidFill>
                  <a:schemeClr val="bg1"/>
                </a:solidFill>
                <a:cs typeface="Arial" pitchFamily="34" charset="0"/>
              </a:rPr>
              <a:t>Sabrina Zaman Oyshe</a:t>
            </a:r>
          </a:p>
          <a:p>
            <a:r>
              <a:rPr lang="en-US" altLang="ko-KR" sz="1867" b="1" dirty="0" smtClean="0">
                <a:solidFill>
                  <a:schemeClr val="bg1"/>
                </a:solidFill>
                <a:cs typeface="Arial" pitchFamily="34" charset="0"/>
              </a:rPr>
              <a:t>(UG02-44-17-002)</a:t>
            </a:r>
          </a:p>
          <a:p>
            <a:r>
              <a:rPr lang="en-US" altLang="ko-KR" sz="1867" b="1" dirty="0" smtClean="0">
                <a:solidFill>
                  <a:schemeClr val="bg1"/>
                </a:solidFill>
                <a:cs typeface="Arial" pitchFamily="34" charset="0"/>
              </a:rPr>
              <a:t>Ashraf Mamun</a:t>
            </a:r>
          </a:p>
          <a:p>
            <a:r>
              <a:rPr lang="en-US" altLang="ko-KR" sz="1867" b="1" dirty="0" smtClean="0">
                <a:solidFill>
                  <a:schemeClr val="bg1"/>
                </a:solidFill>
                <a:cs typeface="Arial" pitchFamily="34" charset="0"/>
              </a:rPr>
              <a:t>(UG02-44-17-044)</a:t>
            </a:r>
          </a:p>
          <a:p>
            <a:r>
              <a:rPr lang="en-US" altLang="ko-KR" sz="1867" b="1" dirty="0" smtClean="0">
                <a:solidFill>
                  <a:schemeClr val="bg1"/>
                </a:solidFill>
                <a:cs typeface="Arial" pitchFamily="34" charset="0"/>
              </a:rPr>
              <a:t>Sanjida Akter</a:t>
            </a:r>
          </a:p>
          <a:p>
            <a:r>
              <a:rPr lang="en-US" altLang="ko-KR" sz="1867" b="1" dirty="0">
                <a:solidFill>
                  <a:schemeClr val="bg1"/>
                </a:solidFill>
                <a:cs typeface="Arial" pitchFamily="34" charset="0"/>
              </a:rPr>
              <a:t>(</a:t>
            </a:r>
            <a:r>
              <a:rPr lang="en-US" altLang="ko-KR" sz="1867" b="1" dirty="0" smtClean="0">
                <a:solidFill>
                  <a:schemeClr val="bg1"/>
                </a:solidFill>
                <a:cs typeface="Arial" pitchFamily="34" charset="0"/>
              </a:rPr>
              <a:t>UG02-47-18-006)</a:t>
            </a:r>
            <a:endParaRPr lang="en-US" altLang="ko-KR" sz="1867" b="1" dirty="0">
              <a:solidFill>
                <a:schemeClr val="bg1"/>
              </a:solidFill>
              <a:cs typeface="Arial" pitchFamily="34" charset="0"/>
            </a:endParaRPr>
          </a:p>
          <a:p>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2011118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CDDDB0E5-C9C9-44D8-BEB8-16A6CA8920CA}"/>
              </a:ext>
            </a:extLst>
          </p:cNvPr>
          <p:cNvGrpSpPr/>
          <p:nvPr/>
        </p:nvGrpSpPr>
        <p:grpSpPr>
          <a:xfrm>
            <a:off x="4753009" y="790578"/>
            <a:ext cx="5621924" cy="1039172"/>
            <a:chOff x="4753009" y="790578"/>
            <a:chExt cx="5621924" cy="1039172"/>
          </a:xfrm>
        </p:grpSpPr>
        <p:grpSp>
          <p:nvGrpSpPr>
            <p:cNvPr id="20" name="Group 19">
              <a:extLst>
                <a:ext uri="{FF2B5EF4-FFF2-40B4-BE49-F238E27FC236}">
                  <a16:creationId xmlns:a16="http://schemas.microsoft.com/office/drawing/2014/main" id="{93B1B118-F505-4515-85EB-DF3A6D81B1CF}"/>
                </a:ext>
              </a:extLst>
            </p:cNvPr>
            <p:cNvGrpSpPr/>
            <p:nvPr/>
          </p:nvGrpSpPr>
          <p:grpSpPr>
            <a:xfrm>
              <a:off x="5946145" y="869517"/>
              <a:ext cx="4428788" cy="960233"/>
              <a:chOff x="6557475" y="1411926"/>
              <a:chExt cx="4507692" cy="960233"/>
            </a:xfrm>
          </p:grpSpPr>
          <p:sp>
            <p:nvSpPr>
              <p:cNvPr id="21" name="TextBox 20">
                <a:extLst>
                  <a:ext uri="{FF2B5EF4-FFF2-40B4-BE49-F238E27FC236}">
                    <a16:creationId xmlns:a16="http://schemas.microsoft.com/office/drawing/2014/main" id="{E7C279EB-25F2-4AAC-812A-C5EF117055F7}"/>
                  </a:ext>
                </a:extLst>
              </p:cNvPr>
              <p:cNvSpPr txBox="1"/>
              <p:nvPr/>
            </p:nvSpPr>
            <p:spPr>
              <a:xfrm>
                <a:off x="6557475" y="1725828"/>
                <a:ext cx="4507692" cy="646331"/>
              </a:xfrm>
              <a:prstGeom prst="rect">
                <a:avLst/>
              </a:prstGeom>
              <a:noFill/>
            </p:spPr>
            <p:txBody>
              <a:bodyPr wrap="square" rtlCol="0">
                <a:spAutoFit/>
              </a:bodyPr>
              <a:lstStyle/>
              <a:p>
                <a:r>
                  <a:rPr lang="en-US" dirty="0" smtClean="0">
                    <a:solidFill>
                      <a:schemeClr val="bg1"/>
                    </a:solidFill>
                  </a:rPr>
                  <a:t>making</a:t>
                </a:r>
                <a:r>
                  <a:rPr lang="en-US" dirty="0">
                    <a:solidFill>
                      <a:schemeClr val="bg1"/>
                    </a:solidFill>
                  </a:rPr>
                  <a:t> use of both qualitative and quantitative </a:t>
                </a:r>
                <a:r>
                  <a:rPr lang="en-US" dirty="0" smtClean="0">
                    <a:solidFill>
                      <a:schemeClr val="bg1"/>
                    </a:solidFill>
                  </a:rPr>
                  <a:t>perspectives</a:t>
                </a:r>
                <a:r>
                  <a:rPr lang="en-US" dirty="0">
                    <a:solidFill>
                      <a:schemeClr val="bg1"/>
                    </a:solidFill>
                  </a:rPr>
                  <a:t>.</a:t>
                </a:r>
                <a:endParaRPr lang="en-US" altLang="ko-KR" sz="1200" dirty="0">
                  <a:solidFill>
                    <a:schemeClr val="bg1"/>
                  </a:solidFill>
                  <a:cs typeface="Arial" pitchFamily="34" charset="0"/>
                </a:endParaRPr>
              </a:p>
            </p:txBody>
          </p:sp>
          <p:sp>
            <p:nvSpPr>
              <p:cNvPr id="22" name="TextBox 21">
                <a:extLst>
                  <a:ext uri="{FF2B5EF4-FFF2-40B4-BE49-F238E27FC236}">
                    <a16:creationId xmlns:a16="http://schemas.microsoft.com/office/drawing/2014/main" id="{710B0A2E-B69D-4686-9B34-E9CF61AD14CF}"/>
                  </a:ext>
                </a:extLst>
              </p:cNvPr>
              <p:cNvSpPr txBox="1"/>
              <p:nvPr/>
            </p:nvSpPr>
            <p:spPr>
              <a:xfrm>
                <a:off x="6557475" y="1411926"/>
                <a:ext cx="4507692" cy="400110"/>
              </a:xfrm>
              <a:prstGeom prst="rect">
                <a:avLst/>
              </a:prstGeom>
              <a:noFill/>
            </p:spPr>
            <p:txBody>
              <a:bodyPr wrap="square" lIns="108000" rIns="108000" rtlCol="0">
                <a:spAutoFit/>
              </a:bodyPr>
              <a:lstStyle/>
              <a:p>
                <a:r>
                  <a:rPr lang="en-US" altLang="ko-KR" sz="2000" b="1" dirty="0" smtClean="0">
                    <a:solidFill>
                      <a:schemeClr val="bg1"/>
                    </a:solidFill>
                    <a:cs typeface="Arial" pitchFamily="34" charset="0"/>
                  </a:rPr>
                  <a:t>Proposed Methodology</a:t>
                </a:r>
                <a:endParaRPr lang="ko-KR" altLang="en-US" sz="2000" b="1" dirty="0">
                  <a:solidFill>
                    <a:schemeClr val="bg1"/>
                  </a:solidFill>
                  <a:cs typeface="Arial" pitchFamily="34" charset="0"/>
                </a:endParaRPr>
              </a:p>
            </p:txBody>
          </p:sp>
        </p:grpSp>
        <p:sp>
          <p:nvSpPr>
            <p:cNvPr id="23" name="TextBox 22">
              <a:extLst>
                <a:ext uri="{FF2B5EF4-FFF2-40B4-BE49-F238E27FC236}">
                  <a16:creationId xmlns:a16="http://schemas.microsoft.com/office/drawing/2014/main" id="{A1331986-E857-4609-B617-F76377A73F02}"/>
                </a:ext>
              </a:extLst>
            </p:cNvPr>
            <p:cNvSpPr txBox="1"/>
            <p:nvPr/>
          </p:nvSpPr>
          <p:spPr>
            <a:xfrm>
              <a:off x="4753009" y="1008016"/>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sp>
          <p:nvSpPr>
            <p:cNvPr id="45" name="Freeform: Shape 44">
              <a:extLst>
                <a:ext uri="{FF2B5EF4-FFF2-40B4-BE49-F238E27FC236}">
                  <a16:creationId xmlns:a16="http://schemas.microsoft.com/office/drawing/2014/main" id="{AD1B7BFE-C7D7-4846-B6EF-E78809137F86}"/>
                </a:ext>
              </a:extLst>
            </p:cNvPr>
            <p:cNvSpPr/>
            <p:nvPr/>
          </p:nvSpPr>
          <p:spPr>
            <a:xfrm>
              <a:off x="4753009" y="790578"/>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1"/>
            </a:solidFill>
            <a:ln w="9525" cap="flat">
              <a:noFill/>
              <a:prstDash val="solid"/>
              <a:miter/>
            </a:ln>
          </p:spPr>
          <p:txBody>
            <a:bodyPr rtlCol="0" anchor="ctr"/>
            <a:lstStyle/>
            <a:p>
              <a:endParaRPr lang="en-US" dirty="0"/>
            </a:p>
          </p:txBody>
        </p:sp>
      </p:grpSp>
      <p:grpSp>
        <p:nvGrpSpPr>
          <p:cNvPr id="56" name="Group 55">
            <a:extLst>
              <a:ext uri="{FF2B5EF4-FFF2-40B4-BE49-F238E27FC236}">
                <a16:creationId xmlns:a16="http://schemas.microsoft.com/office/drawing/2014/main" id="{AB7350D3-4353-45F7-BF03-021199F2298D}"/>
              </a:ext>
            </a:extLst>
          </p:cNvPr>
          <p:cNvGrpSpPr/>
          <p:nvPr/>
        </p:nvGrpSpPr>
        <p:grpSpPr>
          <a:xfrm>
            <a:off x="5350009" y="2230161"/>
            <a:ext cx="5595548" cy="1063824"/>
            <a:chOff x="5276743" y="2230161"/>
            <a:chExt cx="5595548" cy="1063824"/>
          </a:xfrm>
        </p:grpSpPr>
        <p:grpSp>
          <p:nvGrpSpPr>
            <p:cNvPr id="24" name="Group 23">
              <a:extLst>
                <a:ext uri="{FF2B5EF4-FFF2-40B4-BE49-F238E27FC236}">
                  <a16:creationId xmlns:a16="http://schemas.microsoft.com/office/drawing/2014/main" id="{7D39D320-44C3-45A3-BB6D-400026F3020C}"/>
                </a:ext>
              </a:extLst>
            </p:cNvPr>
            <p:cNvGrpSpPr/>
            <p:nvPr/>
          </p:nvGrpSpPr>
          <p:grpSpPr>
            <a:xfrm>
              <a:off x="6443503" y="2309100"/>
              <a:ext cx="4428788" cy="984885"/>
              <a:chOff x="6557475" y="1411926"/>
              <a:chExt cx="4507692" cy="984885"/>
            </a:xfrm>
          </p:grpSpPr>
          <p:sp>
            <p:nvSpPr>
              <p:cNvPr id="25" name="TextBox 24">
                <a:extLst>
                  <a:ext uri="{FF2B5EF4-FFF2-40B4-BE49-F238E27FC236}">
                    <a16:creationId xmlns:a16="http://schemas.microsoft.com/office/drawing/2014/main" id="{E52B1483-4729-4FCB-8A42-9C3435FD0447}"/>
                  </a:ext>
                </a:extLst>
              </p:cNvPr>
              <p:cNvSpPr txBox="1"/>
              <p:nvPr/>
            </p:nvSpPr>
            <p:spPr>
              <a:xfrm>
                <a:off x="6557475" y="1750480"/>
                <a:ext cx="4507692" cy="646331"/>
              </a:xfrm>
              <a:prstGeom prst="rect">
                <a:avLst/>
              </a:prstGeom>
              <a:noFill/>
            </p:spPr>
            <p:txBody>
              <a:bodyPr wrap="square" rtlCol="0">
                <a:spAutoFit/>
              </a:bodyPr>
              <a:lstStyle/>
              <a:p>
                <a:r>
                  <a:rPr lang="en-US" altLang="ko-KR" dirty="0" smtClean="0">
                    <a:solidFill>
                      <a:schemeClr val="bg1"/>
                    </a:solidFill>
                    <a:cs typeface="Arial" pitchFamily="34" charset="0"/>
                  </a:rPr>
                  <a:t>What’s </a:t>
                </a:r>
                <a:r>
                  <a:rPr lang="en-US" altLang="ko-KR" dirty="0">
                    <a:solidFill>
                      <a:schemeClr val="bg1"/>
                    </a:solidFill>
                    <a:cs typeface="Arial" pitchFamily="34" charset="0"/>
                  </a:rPr>
                  <a:t>the </a:t>
                </a:r>
                <a:r>
                  <a:rPr lang="en-US" altLang="ko-KR" dirty="0" smtClean="0">
                    <a:solidFill>
                      <a:schemeClr val="bg1"/>
                    </a:solidFill>
                    <a:cs typeface="Arial" pitchFamily="34" charset="0"/>
                  </a:rPr>
                  <a:t>advantage </a:t>
                </a:r>
                <a:r>
                  <a:rPr lang="en-US" altLang="ko-KR" dirty="0">
                    <a:solidFill>
                      <a:schemeClr val="bg1"/>
                    </a:solidFill>
                    <a:cs typeface="Arial" pitchFamily="34" charset="0"/>
                  </a:rPr>
                  <a:t>and disadvantage</a:t>
                </a:r>
                <a:r>
                  <a:rPr lang="en-US" altLang="ko-KR" dirty="0" smtClean="0">
                    <a:solidFill>
                      <a:schemeClr val="bg1"/>
                    </a:solidFill>
                    <a:cs typeface="Arial" pitchFamily="34" charset="0"/>
                  </a:rPr>
                  <a:t> of our project</a:t>
                </a:r>
                <a:r>
                  <a:rPr lang="en-US" altLang="ko-KR" sz="1200" dirty="0" smtClean="0">
                    <a:solidFill>
                      <a:schemeClr val="bg1"/>
                    </a:solidFill>
                    <a:cs typeface="Arial" pitchFamily="34" charset="0"/>
                  </a:rPr>
                  <a:t>.</a:t>
                </a:r>
                <a:endParaRPr lang="en-US" altLang="ko-KR" sz="1200" dirty="0">
                  <a:solidFill>
                    <a:schemeClr val="bg1"/>
                  </a:solidFill>
                  <a:cs typeface="Arial" pitchFamily="34" charset="0"/>
                </a:endParaRPr>
              </a:p>
            </p:txBody>
          </p:sp>
          <p:sp>
            <p:nvSpPr>
              <p:cNvPr id="26" name="TextBox 25">
                <a:extLst>
                  <a:ext uri="{FF2B5EF4-FFF2-40B4-BE49-F238E27FC236}">
                    <a16:creationId xmlns:a16="http://schemas.microsoft.com/office/drawing/2014/main" id="{4104EDEA-EFF2-4A05-A482-92CFDD885CEF}"/>
                  </a:ext>
                </a:extLst>
              </p:cNvPr>
              <p:cNvSpPr txBox="1"/>
              <p:nvPr/>
            </p:nvSpPr>
            <p:spPr>
              <a:xfrm>
                <a:off x="6557475" y="1411926"/>
                <a:ext cx="4507692" cy="400110"/>
              </a:xfrm>
              <a:prstGeom prst="rect">
                <a:avLst/>
              </a:prstGeom>
              <a:noFill/>
            </p:spPr>
            <p:txBody>
              <a:bodyPr wrap="square" lIns="108000" rIns="108000" rtlCol="0">
                <a:spAutoFit/>
              </a:bodyPr>
              <a:lstStyle/>
              <a:p>
                <a:r>
                  <a:rPr lang="en-US" altLang="ko-KR" sz="2000" b="1" dirty="0">
                    <a:solidFill>
                      <a:schemeClr val="bg1"/>
                    </a:solidFill>
                    <a:cs typeface="Arial" pitchFamily="34" charset="0"/>
                  </a:rPr>
                  <a:t>Advantage and disadvantage</a:t>
                </a:r>
                <a:endParaRPr lang="ko-KR" altLang="en-US" sz="2000" b="1" dirty="0">
                  <a:solidFill>
                    <a:schemeClr val="bg1"/>
                  </a:solidFill>
                  <a:cs typeface="Arial" pitchFamily="34" charset="0"/>
                </a:endParaRPr>
              </a:p>
            </p:txBody>
          </p:sp>
        </p:grpSp>
        <p:sp>
          <p:nvSpPr>
            <p:cNvPr id="27" name="TextBox 26">
              <a:extLst>
                <a:ext uri="{FF2B5EF4-FFF2-40B4-BE49-F238E27FC236}">
                  <a16:creationId xmlns:a16="http://schemas.microsoft.com/office/drawing/2014/main" id="{2FA08F88-D243-4550-8E31-B93DA73D17CE}"/>
                </a:ext>
              </a:extLst>
            </p:cNvPr>
            <p:cNvSpPr txBox="1"/>
            <p:nvPr/>
          </p:nvSpPr>
          <p:spPr>
            <a:xfrm>
              <a:off x="5276743" y="2447599"/>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sp>
          <p:nvSpPr>
            <p:cNvPr id="46" name="Freeform: Shape 45">
              <a:extLst>
                <a:ext uri="{FF2B5EF4-FFF2-40B4-BE49-F238E27FC236}">
                  <a16:creationId xmlns:a16="http://schemas.microsoft.com/office/drawing/2014/main" id="{29B487FA-C5D3-415D-9C56-BE12457EB2F4}"/>
                </a:ext>
              </a:extLst>
            </p:cNvPr>
            <p:cNvSpPr/>
            <p:nvPr/>
          </p:nvSpPr>
          <p:spPr>
            <a:xfrm>
              <a:off x="5276743" y="2230161"/>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2"/>
            </a:solidFill>
            <a:ln w="9525" cap="flat">
              <a:noFill/>
              <a:prstDash val="solid"/>
              <a:miter/>
            </a:ln>
          </p:spPr>
          <p:txBody>
            <a:bodyPr rtlCol="0" anchor="ctr"/>
            <a:lstStyle/>
            <a:p>
              <a:endParaRPr lang="en-US" dirty="0"/>
            </a:p>
          </p:txBody>
        </p:sp>
      </p:grpSp>
      <p:grpSp>
        <p:nvGrpSpPr>
          <p:cNvPr id="55" name="Group 54">
            <a:extLst>
              <a:ext uri="{FF2B5EF4-FFF2-40B4-BE49-F238E27FC236}">
                <a16:creationId xmlns:a16="http://schemas.microsoft.com/office/drawing/2014/main" id="{41943C8E-7316-4346-AF7D-CBEB760F9A17}"/>
              </a:ext>
            </a:extLst>
          </p:cNvPr>
          <p:cNvGrpSpPr/>
          <p:nvPr/>
        </p:nvGrpSpPr>
        <p:grpSpPr>
          <a:xfrm>
            <a:off x="5920633" y="3669744"/>
            <a:ext cx="5595548" cy="1359425"/>
            <a:chOff x="5800477" y="3669744"/>
            <a:chExt cx="5595548" cy="1359425"/>
          </a:xfrm>
        </p:grpSpPr>
        <p:grpSp>
          <p:nvGrpSpPr>
            <p:cNvPr id="28" name="Group 27">
              <a:extLst>
                <a:ext uri="{FF2B5EF4-FFF2-40B4-BE49-F238E27FC236}">
                  <a16:creationId xmlns:a16="http://schemas.microsoft.com/office/drawing/2014/main" id="{69FCB8E2-BFA8-4C4D-97A9-E20899D344C9}"/>
                </a:ext>
              </a:extLst>
            </p:cNvPr>
            <p:cNvGrpSpPr/>
            <p:nvPr/>
          </p:nvGrpSpPr>
          <p:grpSpPr>
            <a:xfrm>
              <a:off x="6967237" y="3748683"/>
              <a:ext cx="4428788" cy="1280486"/>
              <a:chOff x="6557475" y="1411926"/>
              <a:chExt cx="4507692" cy="1280486"/>
            </a:xfrm>
          </p:grpSpPr>
          <p:sp>
            <p:nvSpPr>
              <p:cNvPr id="29" name="TextBox 28">
                <a:extLst>
                  <a:ext uri="{FF2B5EF4-FFF2-40B4-BE49-F238E27FC236}">
                    <a16:creationId xmlns:a16="http://schemas.microsoft.com/office/drawing/2014/main" id="{EB7BC9CB-C0B8-4DE9-99B3-27BACBC4E04A}"/>
                  </a:ext>
                </a:extLst>
              </p:cNvPr>
              <p:cNvSpPr txBox="1"/>
              <p:nvPr/>
            </p:nvSpPr>
            <p:spPr>
              <a:xfrm>
                <a:off x="6557475" y="2046081"/>
                <a:ext cx="4507692" cy="646331"/>
              </a:xfrm>
              <a:prstGeom prst="rect">
                <a:avLst/>
              </a:prstGeom>
              <a:noFill/>
            </p:spPr>
            <p:txBody>
              <a:bodyPr wrap="square" rtlCol="0">
                <a:spAutoFit/>
              </a:bodyPr>
              <a:lstStyle/>
              <a:p>
                <a:r>
                  <a:rPr lang="en-US" altLang="ko-KR" sz="1200" dirty="0" smtClean="0">
                    <a:solidFill>
                      <a:schemeClr val="bg1"/>
                    </a:solidFill>
                    <a:cs typeface="Arial" pitchFamily="34" charset="0"/>
                  </a:rPr>
                  <a:t> </a:t>
                </a:r>
                <a:r>
                  <a:rPr lang="en-US" altLang="ko-KR" dirty="0" smtClean="0">
                    <a:solidFill>
                      <a:schemeClr val="bg1"/>
                    </a:solidFill>
                    <a:cs typeface="Arial" pitchFamily="34" charset="0"/>
                  </a:rPr>
                  <a:t>and we’ll also discuss Why </a:t>
                </a:r>
                <a:r>
                  <a:rPr lang="en-US" altLang="ko-KR" dirty="0">
                    <a:solidFill>
                      <a:schemeClr val="bg1"/>
                    </a:solidFill>
                    <a:cs typeface="Arial" pitchFamily="34" charset="0"/>
                  </a:rPr>
                  <a:t>this paper is </a:t>
                </a:r>
                <a:r>
                  <a:rPr lang="en-US" altLang="ko-KR" dirty="0" smtClean="0">
                    <a:solidFill>
                      <a:schemeClr val="bg1"/>
                    </a:solidFill>
                    <a:cs typeface="Arial" pitchFamily="34" charset="0"/>
                  </a:rPr>
                  <a:t>unique.</a:t>
                </a:r>
                <a:endParaRPr lang="en-US" altLang="ko-KR" dirty="0">
                  <a:solidFill>
                    <a:schemeClr val="bg1"/>
                  </a:solidFill>
                  <a:cs typeface="Arial" pitchFamily="34" charset="0"/>
                </a:endParaRPr>
              </a:p>
            </p:txBody>
          </p:sp>
          <p:sp>
            <p:nvSpPr>
              <p:cNvPr id="30" name="TextBox 29">
                <a:extLst>
                  <a:ext uri="{FF2B5EF4-FFF2-40B4-BE49-F238E27FC236}">
                    <a16:creationId xmlns:a16="http://schemas.microsoft.com/office/drawing/2014/main" id="{93AEF471-EEEB-40C9-97CC-790BB0C9B8B7}"/>
                  </a:ext>
                </a:extLst>
              </p:cNvPr>
              <p:cNvSpPr txBox="1"/>
              <p:nvPr/>
            </p:nvSpPr>
            <p:spPr>
              <a:xfrm>
                <a:off x="6557475" y="1411926"/>
                <a:ext cx="4507692" cy="646331"/>
              </a:xfrm>
              <a:prstGeom prst="rect">
                <a:avLst/>
              </a:prstGeom>
              <a:noFill/>
            </p:spPr>
            <p:txBody>
              <a:bodyPr wrap="square" lIns="108000" rIns="108000" rtlCol="0">
                <a:spAutoFit/>
              </a:bodyPr>
              <a:lstStyle/>
              <a:p>
                <a:r>
                  <a:rPr lang="en-US" altLang="ko-KR" b="1" dirty="0">
                    <a:solidFill>
                      <a:schemeClr val="bg1"/>
                    </a:solidFill>
                    <a:cs typeface="Arial" pitchFamily="34" charset="0"/>
                  </a:rPr>
                  <a:t>Experimental Result section explanation</a:t>
                </a:r>
                <a:endParaRPr lang="ko-KR" altLang="en-US" b="1" dirty="0">
                  <a:solidFill>
                    <a:schemeClr val="bg1"/>
                  </a:solidFill>
                  <a:cs typeface="Arial" pitchFamily="34" charset="0"/>
                </a:endParaRPr>
              </a:p>
            </p:txBody>
          </p:sp>
        </p:grpSp>
        <p:sp>
          <p:nvSpPr>
            <p:cNvPr id="31" name="TextBox 30">
              <a:extLst>
                <a:ext uri="{FF2B5EF4-FFF2-40B4-BE49-F238E27FC236}">
                  <a16:creationId xmlns:a16="http://schemas.microsoft.com/office/drawing/2014/main" id="{87987524-AF6F-4CD2-A1BD-5ADC8F48C5CF}"/>
                </a:ext>
              </a:extLst>
            </p:cNvPr>
            <p:cNvSpPr txBox="1"/>
            <p:nvPr/>
          </p:nvSpPr>
          <p:spPr>
            <a:xfrm>
              <a:off x="5800477" y="3887182"/>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sp>
          <p:nvSpPr>
            <p:cNvPr id="47" name="Freeform: Shape 46">
              <a:extLst>
                <a:ext uri="{FF2B5EF4-FFF2-40B4-BE49-F238E27FC236}">
                  <a16:creationId xmlns:a16="http://schemas.microsoft.com/office/drawing/2014/main" id="{15C05B87-5692-4628-A1F1-262A89461E67}"/>
                </a:ext>
              </a:extLst>
            </p:cNvPr>
            <p:cNvSpPr/>
            <p:nvPr/>
          </p:nvSpPr>
          <p:spPr>
            <a:xfrm>
              <a:off x="5800477" y="3669744"/>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3"/>
            </a:solidFill>
            <a:ln w="9525" cap="flat">
              <a:noFill/>
              <a:prstDash val="solid"/>
              <a:miter/>
            </a:ln>
          </p:spPr>
          <p:txBody>
            <a:bodyPr rtlCol="0" anchor="ctr"/>
            <a:lstStyle/>
            <a:p>
              <a:endParaRPr lang="en-US" dirty="0"/>
            </a:p>
          </p:txBody>
        </p:sp>
      </p:grpSp>
      <p:grpSp>
        <p:nvGrpSpPr>
          <p:cNvPr id="54" name="Group 53">
            <a:extLst>
              <a:ext uri="{FF2B5EF4-FFF2-40B4-BE49-F238E27FC236}">
                <a16:creationId xmlns:a16="http://schemas.microsoft.com/office/drawing/2014/main" id="{7CC2E432-B497-422F-8B32-AB2B0B147F5D}"/>
              </a:ext>
            </a:extLst>
          </p:cNvPr>
          <p:cNvGrpSpPr/>
          <p:nvPr/>
        </p:nvGrpSpPr>
        <p:grpSpPr>
          <a:xfrm>
            <a:off x="6491258" y="5109327"/>
            <a:ext cx="5595548" cy="1063824"/>
            <a:chOff x="6324210" y="5109327"/>
            <a:chExt cx="5595548" cy="1063824"/>
          </a:xfrm>
        </p:grpSpPr>
        <p:grpSp>
          <p:nvGrpSpPr>
            <p:cNvPr id="32" name="Group 31">
              <a:extLst>
                <a:ext uri="{FF2B5EF4-FFF2-40B4-BE49-F238E27FC236}">
                  <a16:creationId xmlns:a16="http://schemas.microsoft.com/office/drawing/2014/main" id="{74968D29-C51E-4772-95A3-C35833739789}"/>
                </a:ext>
              </a:extLst>
            </p:cNvPr>
            <p:cNvGrpSpPr/>
            <p:nvPr/>
          </p:nvGrpSpPr>
          <p:grpSpPr>
            <a:xfrm>
              <a:off x="7490970" y="5188266"/>
              <a:ext cx="4428788" cy="984885"/>
              <a:chOff x="6557475" y="1411926"/>
              <a:chExt cx="4507692" cy="984885"/>
            </a:xfrm>
          </p:grpSpPr>
          <p:sp>
            <p:nvSpPr>
              <p:cNvPr id="33" name="TextBox 32">
                <a:extLst>
                  <a:ext uri="{FF2B5EF4-FFF2-40B4-BE49-F238E27FC236}">
                    <a16:creationId xmlns:a16="http://schemas.microsoft.com/office/drawing/2014/main" id="{997DAC5E-6F2D-4076-B60D-21553D5F40D8}"/>
                  </a:ext>
                </a:extLst>
              </p:cNvPr>
              <p:cNvSpPr txBox="1"/>
              <p:nvPr/>
            </p:nvSpPr>
            <p:spPr>
              <a:xfrm>
                <a:off x="6557475" y="1750480"/>
                <a:ext cx="4507692" cy="646331"/>
              </a:xfrm>
              <a:prstGeom prst="rect">
                <a:avLst/>
              </a:prstGeom>
              <a:noFill/>
            </p:spPr>
            <p:txBody>
              <a:bodyPr wrap="square" rtlCol="0">
                <a:spAutoFit/>
              </a:bodyPr>
              <a:lstStyle/>
              <a:p>
                <a:r>
                  <a:rPr lang="en-US" altLang="ko-KR" dirty="0" smtClean="0">
                    <a:solidFill>
                      <a:schemeClr val="bg1"/>
                    </a:solidFill>
                    <a:cs typeface="Arial" pitchFamily="34" charset="0"/>
                  </a:rPr>
                  <a:t>Our future plans about this project and so on. </a:t>
                </a:r>
                <a:endParaRPr lang="en-US" altLang="ko-KR" dirty="0">
                  <a:solidFill>
                    <a:schemeClr val="bg1"/>
                  </a:solidFill>
                  <a:cs typeface="Arial" pitchFamily="34" charset="0"/>
                </a:endParaRPr>
              </a:p>
            </p:txBody>
          </p:sp>
          <p:sp>
            <p:nvSpPr>
              <p:cNvPr id="34" name="TextBox 33">
                <a:extLst>
                  <a:ext uri="{FF2B5EF4-FFF2-40B4-BE49-F238E27FC236}">
                    <a16:creationId xmlns:a16="http://schemas.microsoft.com/office/drawing/2014/main" id="{9D3F3B3A-F7F3-4BF4-B2C0-3E0DDB19AB2D}"/>
                  </a:ext>
                </a:extLst>
              </p:cNvPr>
              <p:cNvSpPr txBox="1"/>
              <p:nvPr/>
            </p:nvSpPr>
            <p:spPr>
              <a:xfrm>
                <a:off x="6557475" y="1411926"/>
                <a:ext cx="4507692" cy="400110"/>
              </a:xfrm>
              <a:prstGeom prst="rect">
                <a:avLst/>
              </a:prstGeom>
              <a:noFill/>
            </p:spPr>
            <p:txBody>
              <a:bodyPr wrap="square" lIns="108000" rIns="108000" rtlCol="0">
                <a:spAutoFit/>
              </a:bodyPr>
              <a:lstStyle/>
              <a:p>
                <a:r>
                  <a:rPr lang="en-US" altLang="ko-KR" sz="2000" b="1" dirty="0" smtClean="0">
                    <a:solidFill>
                      <a:schemeClr val="bg1"/>
                    </a:solidFill>
                    <a:cs typeface="Arial" pitchFamily="34" charset="0"/>
                  </a:rPr>
                  <a:t>Future Work</a:t>
                </a:r>
                <a:endParaRPr lang="ko-KR" altLang="en-US" sz="2000" b="1" dirty="0">
                  <a:solidFill>
                    <a:schemeClr val="bg1"/>
                  </a:solidFill>
                  <a:cs typeface="Arial" pitchFamily="34" charset="0"/>
                </a:endParaRPr>
              </a:p>
            </p:txBody>
          </p:sp>
        </p:grpSp>
        <p:sp>
          <p:nvSpPr>
            <p:cNvPr id="35" name="TextBox 34">
              <a:extLst>
                <a:ext uri="{FF2B5EF4-FFF2-40B4-BE49-F238E27FC236}">
                  <a16:creationId xmlns:a16="http://schemas.microsoft.com/office/drawing/2014/main" id="{D131FB6E-8C9A-40B7-8594-A93E33F43832}"/>
                </a:ext>
              </a:extLst>
            </p:cNvPr>
            <p:cNvSpPr txBox="1"/>
            <p:nvPr/>
          </p:nvSpPr>
          <p:spPr>
            <a:xfrm>
              <a:off x="6324210" y="5326765"/>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04</a:t>
              </a:r>
              <a:endParaRPr lang="ko-KR" altLang="en-US" sz="2800" b="1" dirty="0">
                <a:solidFill>
                  <a:schemeClr val="bg1"/>
                </a:solidFill>
                <a:cs typeface="Arial" pitchFamily="34" charset="0"/>
              </a:endParaRPr>
            </a:p>
          </p:txBody>
        </p:sp>
        <p:sp>
          <p:nvSpPr>
            <p:cNvPr id="48" name="Freeform: Shape 47">
              <a:extLst>
                <a:ext uri="{FF2B5EF4-FFF2-40B4-BE49-F238E27FC236}">
                  <a16:creationId xmlns:a16="http://schemas.microsoft.com/office/drawing/2014/main" id="{B40CF0BC-5F8F-4C30-8EC7-27D55E1038BE}"/>
                </a:ext>
              </a:extLst>
            </p:cNvPr>
            <p:cNvSpPr/>
            <p:nvPr/>
          </p:nvSpPr>
          <p:spPr>
            <a:xfrm>
              <a:off x="6324210" y="5109327"/>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4"/>
            </a:solidFill>
            <a:ln w="9525" cap="flat">
              <a:noFill/>
              <a:prstDash val="solid"/>
              <a:miter/>
            </a:ln>
          </p:spPr>
          <p:txBody>
            <a:bodyPr rtlCol="0" anchor="ctr"/>
            <a:lstStyle/>
            <a:p>
              <a:endParaRPr lang="en-US" dirty="0"/>
            </a:p>
          </p:txBody>
        </p:sp>
      </p:grpSp>
      <p:sp>
        <p:nvSpPr>
          <p:cNvPr id="58" name="TextBox 57">
            <a:extLst>
              <a:ext uri="{FF2B5EF4-FFF2-40B4-BE49-F238E27FC236}">
                <a16:creationId xmlns:a16="http://schemas.microsoft.com/office/drawing/2014/main" id="{6DF8E06D-B8BF-4F1D-B167-4621298F421C}"/>
              </a:ext>
            </a:extLst>
          </p:cNvPr>
          <p:cNvSpPr txBox="1"/>
          <p:nvPr/>
        </p:nvSpPr>
        <p:spPr>
          <a:xfrm>
            <a:off x="626112" y="484796"/>
            <a:ext cx="2925979" cy="1446550"/>
          </a:xfrm>
          <a:prstGeom prst="rect">
            <a:avLst/>
          </a:prstGeom>
          <a:noFill/>
        </p:spPr>
        <p:txBody>
          <a:bodyPr wrap="square" rtlCol="0" anchor="ctr">
            <a:spAutoFit/>
          </a:bodyPr>
          <a:lstStyle/>
          <a:p>
            <a:r>
              <a:rPr lang="en-US" altLang="ko-KR" sz="4400" dirty="0" smtClean="0">
                <a:solidFill>
                  <a:schemeClr val="bg1"/>
                </a:solidFill>
                <a:latin typeface="+mj-lt"/>
                <a:cs typeface="Arial" pitchFamily="34" charset="0"/>
              </a:rPr>
              <a:t>Topics of discussion</a:t>
            </a:r>
            <a:endParaRPr lang="ko-KR" altLang="en-US" sz="4400" dirty="0">
              <a:solidFill>
                <a:schemeClr val="bg1"/>
              </a:solidFill>
              <a:latin typeface="+mj-lt"/>
              <a:cs typeface="Arial" pitchFamily="34" charset="0"/>
            </a:endParaRPr>
          </a:p>
        </p:txBody>
      </p:sp>
    </p:spTree>
    <p:extLst>
      <p:ext uri="{BB962C8B-B14F-4D97-AF65-F5344CB8AC3E}">
        <p14:creationId xmlns:p14="http://schemas.microsoft.com/office/powerpoint/2010/main" val="2797910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876062C8-5E15-4A3F-9971-E11E4F06E376}"/>
              </a:ext>
            </a:extLst>
          </p:cNvPr>
          <p:cNvGrpSpPr/>
          <p:nvPr/>
        </p:nvGrpSpPr>
        <p:grpSpPr>
          <a:xfrm>
            <a:off x="1478604" y="2257189"/>
            <a:ext cx="10698480" cy="2669527"/>
            <a:chOff x="1225685" y="2237361"/>
            <a:chExt cx="10698480" cy="2669527"/>
          </a:xfrm>
          <a:solidFill>
            <a:schemeClr val="tx1">
              <a:lumMod val="50000"/>
              <a:lumOff val="50000"/>
            </a:schemeClr>
          </a:solidFill>
        </p:grpSpPr>
        <p:sp>
          <p:nvSpPr>
            <p:cNvPr id="3" name="Rectangle 2">
              <a:extLst>
                <a:ext uri="{FF2B5EF4-FFF2-40B4-BE49-F238E27FC236}">
                  <a16:creationId xmlns:a16="http://schemas.microsoft.com/office/drawing/2014/main" id="{F3044656-4F85-4732-A4E5-5A1C2409C911}"/>
                </a:ext>
              </a:extLst>
            </p:cNvPr>
            <p:cNvSpPr/>
            <p:nvPr/>
          </p:nvSpPr>
          <p:spPr>
            <a:xfrm>
              <a:off x="1225685" y="2237362"/>
              <a:ext cx="1069848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75DDB81-A42E-4489-A411-B5B46AA45EAA}"/>
                </a:ext>
              </a:extLst>
            </p:cNvPr>
            <p:cNvSpPr/>
            <p:nvPr/>
          </p:nvSpPr>
          <p:spPr>
            <a:xfrm>
              <a:off x="1225685" y="4756746"/>
              <a:ext cx="813816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3366788-08BF-467E-A2E7-B8E9BF39E544}"/>
                </a:ext>
              </a:extLst>
            </p:cNvPr>
            <p:cNvSpPr/>
            <p:nvPr/>
          </p:nvSpPr>
          <p:spPr>
            <a:xfrm rot="5400000">
              <a:off x="9236562" y="4669878"/>
              <a:ext cx="254566" cy="21945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2CE3DF4-0854-4830-857D-5CB1E371E113}"/>
                </a:ext>
              </a:extLst>
            </p:cNvPr>
            <p:cNvSpPr/>
            <p:nvPr/>
          </p:nvSpPr>
          <p:spPr>
            <a:xfrm>
              <a:off x="1225685" y="2237361"/>
              <a:ext cx="45719" cy="2560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dirty="0" smtClean="0"/>
              <a:t>Latest Processors till Now</a:t>
            </a:r>
            <a:endParaRPr lang="en-US" dirty="0"/>
          </a:p>
        </p:txBody>
      </p:sp>
      <p:sp>
        <p:nvSpPr>
          <p:cNvPr id="18" name="Freeform: Shape 17">
            <a:extLst>
              <a:ext uri="{FF2B5EF4-FFF2-40B4-BE49-F238E27FC236}">
                <a16:creationId xmlns:a16="http://schemas.microsoft.com/office/drawing/2014/main" id="{D6B21E8A-3866-4431-ABDA-6D115E6F6D47}"/>
              </a:ext>
            </a:extLst>
          </p:cNvPr>
          <p:cNvSpPr/>
          <p:nvPr/>
        </p:nvSpPr>
        <p:spPr>
          <a:xfrm>
            <a:off x="10029217" y="1848059"/>
            <a:ext cx="1325881" cy="862358"/>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8EE37DD3-7D05-437D-9A52-B38E3C677816}"/>
              </a:ext>
            </a:extLst>
          </p:cNvPr>
          <p:cNvSpPr/>
          <p:nvPr/>
        </p:nvSpPr>
        <p:spPr>
          <a:xfrm>
            <a:off x="6973272" y="1848059"/>
            <a:ext cx="1325881" cy="862358"/>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chemeClr val="accent6">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49C55488-C85E-4675-80F5-DCF48DADA88C}"/>
              </a:ext>
            </a:extLst>
          </p:cNvPr>
          <p:cNvSpPr/>
          <p:nvPr/>
        </p:nvSpPr>
        <p:spPr>
          <a:xfrm>
            <a:off x="3917327" y="1848059"/>
            <a:ext cx="1325881" cy="862358"/>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E0DE7A2F-810E-4975-B844-963C3BF342DD}"/>
              </a:ext>
            </a:extLst>
          </p:cNvPr>
          <p:cNvSpPr/>
          <p:nvPr/>
        </p:nvSpPr>
        <p:spPr>
          <a:xfrm>
            <a:off x="861382" y="1848059"/>
            <a:ext cx="1325881" cy="862358"/>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114C3080-58B1-4A62-8D90-917CE0A056BA}"/>
              </a:ext>
            </a:extLst>
          </p:cNvPr>
          <p:cNvSpPr/>
          <p:nvPr/>
        </p:nvSpPr>
        <p:spPr>
          <a:xfrm>
            <a:off x="861382" y="4369045"/>
            <a:ext cx="1325881" cy="862358"/>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0D5CAA46-4C7C-4EA2-A636-D5D7EAD1588C}"/>
              </a:ext>
            </a:extLst>
          </p:cNvPr>
          <p:cNvSpPr/>
          <p:nvPr/>
        </p:nvSpPr>
        <p:spPr>
          <a:xfrm>
            <a:off x="3917327" y="4369045"/>
            <a:ext cx="1325881" cy="862358"/>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01DEDAB5-FB6D-4212-BA8D-8B3E0923C440}"/>
              </a:ext>
            </a:extLst>
          </p:cNvPr>
          <p:cNvSpPr/>
          <p:nvPr/>
        </p:nvSpPr>
        <p:spPr>
          <a:xfrm>
            <a:off x="6973272" y="4369045"/>
            <a:ext cx="1325881" cy="862358"/>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직사각형 113">
            <a:extLst>
              <a:ext uri="{FF2B5EF4-FFF2-40B4-BE49-F238E27FC236}">
                <a16:creationId xmlns:a16="http://schemas.microsoft.com/office/drawing/2014/main" id="{C04FC9BD-F4FD-4C38-9D3E-3FF4461CB1AD}"/>
              </a:ext>
            </a:extLst>
          </p:cNvPr>
          <p:cNvSpPr>
            <a:spLocks noChangeArrowheads="1"/>
          </p:cNvSpPr>
          <p:nvPr/>
        </p:nvSpPr>
        <p:spPr bwMode="auto">
          <a:xfrm>
            <a:off x="1000960" y="4538614"/>
            <a:ext cx="1046724"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smtClean="0">
                <a:solidFill>
                  <a:schemeClr val="bg1"/>
                </a:solidFill>
                <a:cs typeface="Arial" charset="0"/>
              </a:rPr>
              <a:t>2009</a:t>
            </a:r>
            <a:endParaRPr lang="ko-KR" altLang="en-US" sz="2800" dirty="0">
              <a:solidFill>
                <a:schemeClr val="bg1"/>
              </a:solidFill>
            </a:endParaRPr>
          </a:p>
        </p:txBody>
      </p:sp>
      <p:sp>
        <p:nvSpPr>
          <p:cNvPr id="29" name="직사각형 113">
            <a:extLst>
              <a:ext uri="{FF2B5EF4-FFF2-40B4-BE49-F238E27FC236}">
                <a16:creationId xmlns:a16="http://schemas.microsoft.com/office/drawing/2014/main" id="{C6BFD9F8-830B-4582-BDB4-D46B477F6973}"/>
              </a:ext>
            </a:extLst>
          </p:cNvPr>
          <p:cNvSpPr>
            <a:spLocks noChangeArrowheads="1"/>
          </p:cNvSpPr>
          <p:nvPr/>
        </p:nvSpPr>
        <p:spPr bwMode="auto">
          <a:xfrm>
            <a:off x="7112850" y="4538614"/>
            <a:ext cx="1046724"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smtClean="0">
                <a:solidFill>
                  <a:schemeClr val="bg1"/>
                </a:solidFill>
                <a:cs typeface="Arial" charset="0"/>
              </a:rPr>
              <a:t>2010</a:t>
            </a:r>
            <a:endParaRPr lang="ko-KR" altLang="en-US" sz="2800" dirty="0">
              <a:solidFill>
                <a:schemeClr val="bg1"/>
              </a:solidFill>
            </a:endParaRPr>
          </a:p>
        </p:txBody>
      </p:sp>
      <p:sp>
        <p:nvSpPr>
          <p:cNvPr id="30" name="직사각형 113">
            <a:extLst>
              <a:ext uri="{FF2B5EF4-FFF2-40B4-BE49-F238E27FC236}">
                <a16:creationId xmlns:a16="http://schemas.microsoft.com/office/drawing/2014/main" id="{0FBF7805-F4C0-4022-A8A1-F57C6C39BF87}"/>
              </a:ext>
            </a:extLst>
          </p:cNvPr>
          <p:cNvSpPr>
            <a:spLocks noChangeArrowheads="1"/>
          </p:cNvSpPr>
          <p:nvPr/>
        </p:nvSpPr>
        <p:spPr bwMode="auto">
          <a:xfrm>
            <a:off x="4056905" y="4538614"/>
            <a:ext cx="1046724"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smtClean="0">
                <a:solidFill>
                  <a:schemeClr val="bg1"/>
                </a:solidFill>
                <a:cs typeface="Arial" charset="0"/>
              </a:rPr>
              <a:t>2009</a:t>
            </a:r>
            <a:endParaRPr lang="ko-KR" altLang="en-US" sz="2800" dirty="0">
              <a:solidFill>
                <a:schemeClr val="bg1"/>
              </a:solidFill>
            </a:endParaRPr>
          </a:p>
        </p:txBody>
      </p:sp>
      <p:sp>
        <p:nvSpPr>
          <p:cNvPr id="31" name="직사각형 113">
            <a:extLst>
              <a:ext uri="{FF2B5EF4-FFF2-40B4-BE49-F238E27FC236}">
                <a16:creationId xmlns:a16="http://schemas.microsoft.com/office/drawing/2014/main" id="{7896B388-0472-4C18-832D-0BB6C45B6D2E}"/>
              </a:ext>
            </a:extLst>
          </p:cNvPr>
          <p:cNvSpPr>
            <a:spLocks noChangeArrowheads="1"/>
          </p:cNvSpPr>
          <p:nvPr/>
        </p:nvSpPr>
        <p:spPr bwMode="auto">
          <a:xfrm>
            <a:off x="1000960" y="2017628"/>
            <a:ext cx="1046724"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smtClean="0">
                <a:solidFill>
                  <a:schemeClr val="bg1"/>
                </a:solidFill>
                <a:cs typeface="Arial" charset="0"/>
              </a:rPr>
              <a:t>2006</a:t>
            </a:r>
            <a:endParaRPr lang="ko-KR" altLang="en-US" sz="2800" dirty="0">
              <a:solidFill>
                <a:schemeClr val="bg1"/>
              </a:solidFill>
            </a:endParaRPr>
          </a:p>
        </p:txBody>
      </p:sp>
      <p:sp>
        <p:nvSpPr>
          <p:cNvPr id="32" name="직사각형 113">
            <a:extLst>
              <a:ext uri="{FF2B5EF4-FFF2-40B4-BE49-F238E27FC236}">
                <a16:creationId xmlns:a16="http://schemas.microsoft.com/office/drawing/2014/main" id="{FE290418-5AB1-4B01-8785-FE7B53165B21}"/>
              </a:ext>
            </a:extLst>
          </p:cNvPr>
          <p:cNvSpPr>
            <a:spLocks noChangeArrowheads="1"/>
          </p:cNvSpPr>
          <p:nvPr/>
        </p:nvSpPr>
        <p:spPr bwMode="auto">
          <a:xfrm>
            <a:off x="4056905" y="2017628"/>
            <a:ext cx="1046724"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smtClean="0">
                <a:solidFill>
                  <a:schemeClr val="bg1"/>
                </a:solidFill>
                <a:cs typeface="Arial" charset="0"/>
              </a:rPr>
              <a:t>2008</a:t>
            </a:r>
            <a:endParaRPr lang="ko-KR" altLang="en-US" sz="2800" dirty="0">
              <a:solidFill>
                <a:schemeClr val="bg1"/>
              </a:solidFill>
            </a:endParaRPr>
          </a:p>
        </p:txBody>
      </p:sp>
      <p:sp>
        <p:nvSpPr>
          <p:cNvPr id="33" name="직사각형 113">
            <a:extLst>
              <a:ext uri="{FF2B5EF4-FFF2-40B4-BE49-F238E27FC236}">
                <a16:creationId xmlns:a16="http://schemas.microsoft.com/office/drawing/2014/main" id="{4D61E6E0-3279-45FD-A4BE-5BB4F696ADBE}"/>
              </a:ext>
            </a:extLst>
          </p:cNvPr>
          <p:cNvSpPr>
            <a:spLocks noChangeArrowheads="1"/>
          </p:cNvSpPr>
          <p:nvPr/>
        </p:nvSpPr>
        <p:spPr bwMode="auto">
          <a:xfrm>
            <a:off x="7112850" y="2017628"/>
            <a:ext cx="1046724"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smtClean="0">
                <a:solidFill>
                  <a:schemeClr val="bg1"/>
                </a:solidFill>
                <a:cs typeface="Arial" charset="0"/>
              </a:rPr>
              <a:t>2011 </a:t>
            </a:r>
            <a:endParaRPr lang="ko-KR" altLang="en-US" sz="2800" dirty="0">
              <a:solidFill>
                <a:schemeClr val="bg1"/>
              </a:solidFill>
            </a:endParaRPr>
          </a:p>
        </p:txBody>
      </p:sp>
      <p:sp>
        <p:nvSpPr>
          <p:cNvPr id="34" name="직사각형 113">
            <a:extLst>
              <a:ext uri="{FF2B5EF4-FFF2-40B4-BE49-F238E27FC236}">
                <a16:creationId xmlns:a16="http://schemas.microsoft.com/office/drawing/2014/main" id="{4A22BA5D-7234-41B5-8686-CFCB96F205FC}"/>
              </a:ext>
            </a:extLst>
          </p:cNvPr>
          <p:cNvSpPr>
            <a:spLocks noChangeArrowheads="1"/>
          </p:cNvSpPr>
          <p:nvPr/>
        </p:nvSpPr>
        <p:spPr bwMode="auto">
          <a:xfrm>
            <a:off x="10168795" y="2017628"/>
            <a:ext cx="1046724"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smtClean="0">
                <a:solidFill>
                  <a:schemeClr val="bg1"/>
                </a:solidFill>
                <a:cs typeface="Arial" charset="0"/>
              </a:rPr>
              <a:t>2008</a:t>
            </a:r>
            <a:endParaRPr lang="ko-KR" altLang="en-US" sz="2800" dirty="0">
              <a:solidFill>
                <a:schemeClr val="bg1"/>
              </a:solidFill>
            </a:endParaRPr>
          </a:p>
        </p:txBody>
      </p:sp>
      <p:grpSp>
        <p:nvGrpSpPr>
          <p:cNvPr id="35" name="Group 34">
            <a:extLst>
              <a:ext uri="{FF2B5EF4-FFF2-40B4-BE49-F238E27FC236}">
                <a16:creationId xmlns:a16="http://schemas.microsoft.com/office/drawing/2014/main" id="{D10080F2-DC61-4320-ACE0-67A1388F9F7C}"/>
              </a:ext>
            </a:extLst>
          </p:cNvPr>
          <p:cNvGrpSpPr/>
          <p:nvPr/>
        </p:nvGrpSpPr>
        <p:grpSpPr>
          <a:xfrm>
            <a:off x="10028533" y="4005914"/>
            <a:ext cx="1299325" cy="1065399"/>
            <a:chOff x="5236240" y="2093096"/>
            <a:chExt cx="2154752" cy="1766817"/>
          </a:xfrm>
        </p:grpSpPr>
        <p:sp>
          <p:nvSpPr>
            <p:cNvPr id="36" name="Freeform: Shape 35">
              <a:extLst>
                <a:ext uri="{FF2B5EF4-FFF2-40B4-BE49-F238E27FC236}">
                  <a16:creationId xmlns:a16="http://schemas.microsoft.com/office/drawing/2014/main" id="{2BD364AD-951B-4020-BB57-FFCE790338A7}"/>
                </a:ext>
              </a:extLst>
            </p:cNvPr>
            <p:cNvSpPr/>
            <p:nvPr/>
          </p:nvSpPr>
          <p:spPr>
            <a:xfrm>
              <a:off x="5236240" y="2093096"/>
              <a:ext cx="2154752" cy="1766817"/>
            </a:xfrm>
            <a:custGeom>
              <a:avLst/>
              <a:gdLst>
                <a:gd name="connsiteX0" fmla="*/ 1634581 w 2154752"/>
                <a:gd name="connsiteY0" fmla="*/ 0 h 1766817"/>
                <a:gd name="connsiteX1" fmla="*/ 2144346 w 2154752"/>
                <a:gd name="connsiteY1" fmla="*/ 295300 h 1766817"/>
                <a:gd name="connsiteX2" fmla="*/ 2154751 w 2154752"/>
                <a:gd name="connsiteY2" fmla="*/ 289297 h 1766817"/>
                <a:gd name="connsiteX3" fmla="*/ 2154751 w 2154752"/>
                <a:gd name="connsiteY3" fmla="*/ 301328 h 1766817"/>
                <a:gd name="connsiteX4" fmla="*/ 2154752 w 2154752"/>
                <a:gd name="connsiteY4" fmla="*/ 301328 h 1766817"/>
                <a:gd name="connsiteX5" fmla="*/ 2154751 w 2154752"/>
                <a:gd name="connsiteY5" fmla="*/ 301329 h 1766817"/>
                <a:gd name="connsiteX6" fmla="*/ 2154751 w 2154752"/>
                <a:gd name="connsiteY6" fmla="*/ 489622 h 1766817"/>
                <a:gd name="connsiteX7" fmla="*/ 2084004 w 2154752"/>
                <a:gd name="connsiteY7" fmla="*/ 530321 h 1766817"/>
                <a:gd name="connsiteX8" fmla="*/ 2083544 w 2154752"/>
                <a:gd name="connsiteY8" fmla="*/ 606954 h 1766817"/>
                <a:gd name="connsiteX9" fmla="*/ 2050718 w 2154752"/>
                <a:gd name="connsiteY9" fmla="*/ 629175 h 1766817"/>
                <a:gd name="connsiteX10" fmla="*/ 2049876 w 2154752"/>
                <a:gd name="connsiteY10" fmla="*/ 944645 h 1766817"/>
                <a:gd name="connsiteX11" fmla="*/ 2017723 w 2154752"/>
                <a:gd name="connsiteY11" fmla="*/ 963330 h 1766817"/>
                <a:gd name="connsiteX12" fmla="*/ 2015703 w 2154752"/>
                <a:gd name="connsiteY12" fmla="*/ 647019 h 1766817"/>
                <a:gd name="connsiteX13" fmla="*/ 1981193 w 2154752"/>
                <a:gd name="connsiteY13" fmla="*/ 662675 h 1766817"/>
                <a:gd name="connsiteX14" fmla="*/ 1981015 w 2154752"/>
                <a:gd name="connsiteY14" fmla="*/ 589569 h 1766817"/>
                <a:gd name="connsiteX15" fmla="*/ 1910157 w 2154752"/>
                <a:gd name="connsiteY15" fmla="*/ 630332 h 1766817"/>
                <a:gd name="connsiteX16" fmla="*/ 1909649 w 2154752"/>
                <a:gd name="connsiteY16" fmla="*/ 707453 h 1766817"/>
                <a:gd name="connsiteX17" fmla="*/ 1876822 w 2154752"/>
                <a:gd name="connsiteY17" fmla="*/ 729674 h 1766817"/>
                <a:gd name="connsiteX18" fmla="*/ 1875981 w 2154752"/>
                <a:gd name="connsiteY18" fmla="*/ 1045143 h 1766817"/>
                <a:gd name="connsiteX19" fmla="*/ 1843828 w 2154752"/>
                <a:gd name="connsiteY19" fmla="*/ 1063661 h 1766817"/>
                <a:gd name="connsiteX20" fmla="*/ 1841808 w 2154752"/>
                <a:gd name="connsiteY20" fmla="*/ 747518 h 1766817"/>
                <a:gd name="connsiteX21" fmla="*/ 1807297 w 2154752"/>
                <a:gd name="connsiteY21" fmla="*/ 763173 h 1766817"/>
                <a:gd name="connsiteX22" fmla="*/ 1807118 w 2154752"/>
                <a:gd name="connsiteY22" fmla="*/ 689609 h 1766817"/>
                <a:gd name="connsiteX23" fmla="*/ 1736388 w 2154752"/>
                <a:gd name="connsiteY23" fmla="*/ 730299 h 1766817"/>
                <a:gd name="connsiteX24" fmla="*/ 1735923 w 2154752"/>
                <a:gd name="connsiteY24" fmla="*/ 807951 h 1766817"/>
                <a:gd name="connsiteX25" fmla="*/ 1702928 w 2154752"/>
                <a:gd name="connsiteY25" fmla="*/ 830172 h 1766817"/>
                <a:gd name="connsiteX26" fmla="*/ 1702086 w 2154752"/>
                <a:gd name="connsiteY26" fmla="*/ 1145473 h 1766817"/>
                <a:gd name="connsiteX27" fmla="*/ 1670102 w 2154752"/>
                <a:gd name="connsiteY27" fmla="*/ 1164159 h 1766817"/>
                <a:gd name="connsiteX28" fmla="*/ 1667914 w 2154752"/>
                <a:gd name="connsiteY28" fmla="*/ 848017 h 1766817"/>
                <a:gd name="connsiteX29" fmla="*/ 1633403 w 2154752"/>
                <a:gd name="connsiteY29" fmla="*/ 863672 h 1766817"/>
                <a:gd name="connsiteX30" fmla="*/ 1633223 w 2154752"/>
                <a:gd name="connsiteY30" fmla="*/ 789648 h 1766817"/>
                <a:gd name="connsiteX31" fmla="*/ 1562495 w 2154752"/>
                <a:gd name="connsiteY31" fmla="*/ 830337 h 1766817"/>
                <a:gd name="connsiteX32" fmla="*/ 1562027 w 2154752"/>
                <a:gd name="connsiteY32" fmla="*/ 908283 h 1766817"/>
                <a:gd name="connsiteX33" fmla="*/ 1529201 w 2154752"/>
                <a:gd name="connsiteY33" fmla="*/ 930503 h 1766817"/>
                <a:gd name="connsiteX34" fmla="*/ 1528191 w 2154752"/>
                <a:gd name="connsiteY34" fmla="*/ 1245973 h 1766817"/>
                <a:gd name="connsiteX35" fmla="*/ 1496206 w 2154752"/>
                <a:gd name="connsiteY35" fmla="*/ 1264658 h 1766817"/>
                <a:gd name="connsiteX36" fmla="*/ 1494018 w 2154752"/>
                <a:gd name="connsiteY36" fmla="*/ 948516 h 1766817"/>
                <a:gd name="connsiteX37" fmla="*/ 1459508 w 2154752"/>
                <a:gd name="connsiteY37" fmla="*/ 964003 h 1766817"/>
                <a:gd name="connsiteX38" fmla="*/ 1459372 w 2154752"/>
                <a:gd name="connsiteY38" fmla="*/ 889662 h 1766817"/>
                <a:gd name="connsiteX39" fmla="*/ 1388601 w 2154752"/>
                <a:gd name="connsiteY39" fmla="*/ 930375 h 1766817"/>
                <a:gd name="connsiteX40" fmla="*/ 1388131 w 2154752"/>
                <a:gd name="connsiteY40" fmla="*/ 1008781 h 1766817"/>
                <a:gd name="connsiteX41" fmla="*/ 1355305 w 2154752"/>
                <a:gd name="connsiteY41" fmla="*/ 1031002 h 1766817"/>
                <a:gd name="connsiteX42" fmla="*/ 1354295 w 2154752"/>
                <a:gd name="connsiteY42" fmla="*/ 1346471 h 1766817"/>
                <a:gd name="connsiteX43" fmla="*/ 1322310 w 2154752"/>
                <a:gd name="connsiteY43" fmla="*/ 1364989 h 1766817"/>
                <a:gd name="connsiteX44" fmla="*/ 1320290 w 2154752"/>
                <a:gd name="connsiteY44" fmla="*/ 1048846 h 1766817"/>
                <a:gd name="connsiteX45" fmla="*/ 1285612 w 2154752"/>
                <a:gd name="connsiteY45" fmla="*/ 1064502 h 1766817"/>
                <a:gd name="connsiteX46" fmla="*/ 1285476 w 2154752"/>
                <a:gd name="connsiteY46" fmla="*/ 989701 h 1766817"/>
                <a:gd name="connsiteX47" fmla="*/ 1214709 w 2154752"/>
                <a:gd name="connsiteY47" fmla="*/ 1030412 h 1766817"/>
                <a:gd name="connsiteX48" fmla="*/ 1214236 w 2154752"/>
                <a:gd name="connsiteY48" fmla="*/ 1109281 h 1766817"/>
                <a:gd name="connsiteX49" fmla="*/ 1181410 w 2154752"/>
                <a:gd name="connsiteY49" fmla="*/ 1131501 h 1766817"/>
                <a:gd name="connsiteX50" fmla="*/ 1180568 w 2154752"/>
                <a:gd name="connsiteY50" fmla="*/ 1446802 h 1766817"/>
                <a:gd name="connsiteX51" fmla="*/ 1148416 w 2154752"/>
                <a:gd name="connsiteY51" fmla="*/ 1465488 h 1766817"/>
                <a:gd name="connsiteX52" fmla="*/ 1146395 w 2154752"/>
                <a:gd name="connsiteY52" fmla="*/ 1149346 h 1766817"/>
                <a:gd name="connsiteX53" fmla="*/ 1111885 w 2154752"/>
                <a:gd name="connsiteY53" fmla="*/ 1165001 h 1766817"/>
                <a:gd name="connsiteX54" fmla="*/ 1111702 w 2154752"/>
                <a:gd name="connsiteY54" fmla="*/ 1089671 h 1766817"/>
                <a:gd name="connsiteX55" fmla="*/ 1040864 w 2154752"/>
                <a:gd name="connsiteY55" fmla="*/ 1130422 h 1766817"/>
                <a:gd name="connsiteX56" fmla="*/ 1040342 w 2154752"/>
                <a:gd name="connsiteY56" fmla="*/ 1209612 h 1766817"/>
                <a:gd name="connsiteX57" fmla="*/ 1007515 w 2154752"/>
                <a:gd name="connsiteY57" fmla="*/ 1231832 h 1766817"/>
                <a:gd name="connsiteX58" fmla="*/ 1006673 w 2154752"/>
                <a:gd name="connsiteY58" fmla="*/ 1547301 h 1766817"/>
                <a:gd name="connsiteX59" fmla="*/ 974521 w 2154752"/>
                <a:gd name="connsiteY59" fmla="*/ 1565987 h 1766817"/>
                <a:gd name="connsiteX60" fmla="*/ 972501 w 2154752"/>
                <a:gd name="connsiteY60" fmla="*/ 1249845 h 1766817"/>
                <a:gd name="connsiteX61" fmla="*/ 937990 w 2154752"/>
                <a:gd name="connsiteY61" fmla="*/ 1265500 h 1766817"/>
                <a:gd name="connsiteX62" fmla="*/ 937806 w 2154752"/>
                <a:gd name="connsiteY62" fmla="*/ 1189710 h 1766817"/>
                <a:gd name="connsiteX63" fmla="*/ 867092 w 2154752"/>
                <a:gd name="connsiteY63" fmla="*/ 1230390 h 1766817"/>
                <a:gd name="connsiteX64" fmla="*/ 866614 w 2154752"/>
                <a:gd name="connsiteY64" fmla="*/ 1310110 h 1766817"/>
                <a:gd name="connsiteX65" fmla="*/ 833788 w 2154752"/>
                <a:gd name="connsiteY65" fmla="*/ 1332331 h 1766817"/>
                <a:gd name="connsiteX66" fmla="*/ 832777 w 2154752"/>
                <a:gd name="connsiteY66" fmla="*/ 1647800 h 1766817"/>
                <a:gd name="connsiteX67" fmla="*/ 800793 w 2154752"/>
                <a:gd name="connsiteY67" fmla="*/ 1666318 h 1766817"/>
                <a:gd name="connsiteX68" fmla="*/ 798605 w 2154752"/>
                <a:gd name="connsiteY68" fmla="*/ 1350175 h 1766817"/>
                <a:gd name="connsiteX69" fmla="*/ 764094 w 2154752"/>
                <a:gd name="connsiteY69" fmla="*/ 1365831 h 1766817"/>
                <a:gd name="connsiteX70" fmla="*/ 763909 w 2154752"/>
                <a:gd name="connsiteY70" fmla="*/ 1289750 h 1766817"/>
                <a:gd name="connsiteX71" fmla="*/ 693200 w 2154752"/>
                <a:gd name="connsiteY71" fmla="*/ 1330428 h 1766817"/>
                <a:gd name="connsiteX72" fmla="*/ 692719 w 2154752"/>
                <a:gd name="connsiteY72" fmla="*/ 1410609 h 1766817"/>
                <a:gd name="connsiteX73" fmla="*/ 659893 w 2154752"/>
                <a:gd name="connsiteY73" fmla="*/ 1432830 h 1766817"/>
                <a:gd name="connsiteX74" fmla="*/ 658883 w 2154752"/>
                <a:gd name="connsiteY74" fmla="*/ 1748299 h 1766817"/>
                <a:gd name="connsiteX75" fmla="*/ 626899 w 2154752"/>
                <a:gd name="connsiteY75" fmla="*/ 1766817 h 1766817"/>
                <a:gd name="connsiteX76" fmla="*/ 624710 w 2154752"/>
                <a:gd name="connsiteY76" fmla="*/ 1450674 h 1766817"/>
                <a:gd name="connsiteX77" fmla="*/ 590200 w 2154752"/>
                <a:gd name="connsiteY77" fmla="*/ 1466330 h 1766817"/>
                <a:gd name="connsiteX78" fmla="*/ 590060 w 2154752"/>
                <a:gd name="connsiteY78" fmla="*/ 1389762 h 1766817"/>
                <a:gd name="connsiteX79" fmla="*/ 520170 w 2154752"/>
                <a:gd name="connsiteY79" fmla="*/ 1429969 h 1766817"/>
                <a:gd name="connsiteX80" fmla="*/ 520170 w 2154752"/>
                <a:gd name="connsiteY80" fmla="*/ 1429968 h 1766817"/>
                <a:gd name="connsiteX81" fmla="*/ 341434 w 2154752"/>
                <a:gd name="connsiteY81" fmla="*/ 1327238 h 1766817"/>
                <a:gd name="connsiteX82" fmla="*/ 341393 w 2154752"/>
                <a:gd name="connsiteY82" fmla="*/ 1342511 h 1766817"/>
                <a:gd name="connsiteX83" fmla="*/ 309240 w 2154752"/>
                <a:gd name="connsiteY83" fmla="*/ 1361197 h 1766817"/>
                <a:gd name="connsiteX84" fmla="*/ 308904 w 2154752"/>
                <a:gd name="connsiteY84" fmla="*/ 1308541 h 1766817"/>
                <a:gd name="connsiteX85" fmla="*/ 168073 w 2154752"/>
                <a:gd name="connsiteY85" fmla="*/ 1227598 h 1766817"/>
                <a:gd name="connsiteX86" fmla="*/ 167498 w 2154752"/>
                <a:gd name="connsiteY86" fmla="*/ 1443011 h 1766817"/>
                <a:gd name="connsiteX87" fmla="*/ 135346 w 2154752"/>
                <a:gd name="connsiteY87" fmla="*/ 1461696 h 1766817"/>
                <a:gd name="connsiteX88" fmla="*/ 133724 w 2154752"/>
                <a:gd name="connsiteY88" fmla="*/ 1207855 h 1766817"/>
                <a:gd name="connsiteX89" fmla="*/ 0 w 2154752"/>
                <a:gd name="connsiteY89" fmla="*/ 1130997 h 1766817"/>
                <a:gd name="connsiteX90" fmla="*/ 0 w 2154752"/>
                <a:gd name="connsiteY90" fmla="*/ 942704 h 1766817"/>
                <a:gd name="connsiteX91" fmla="*/ 0 w 2154752"/>
                <a:gd name="connsiteY91" fmla="*/ 930672 h 1766817"/>
                <a:gd name="connsiteX92" fmla="*/ 10402 w 2154752"/>
                <a:gd name="connsiteY92" fmla="*/ 936705 h 1766817"/>
                <a:gd name="connsiteX93" fmla="*/ 98145 w 2154752"/>
                <a:gd name="connsiteY93" fmla="*/ 886102 h 1766817"/>
                <a:gd name="connsiteX94" fmla="*/ 98142 w 2154752"/>
                <a:gd name="connsiteY94" fmla="*/ 884963 h 1766817"/>
                <a:gd name="connsiteX95" fmla="*/ 203018 w 2154752"/>
                <a:gd name="connsiteY95" fmla="*/ 824529 h 1766817"/>
                <a:gd name="connsiteX96" fmla="*/ 203011 w 2154752"/>
                <a:gd name="connsiteY96" fmla="*/ 825623 h 1766817"/>
                <a:gd name="connsiteX97" fmla="*/ 272040 w 2154752"/>
                <a:gd name="connsiteY97" fmla="*/ 785812 h 1766817"/>
                <a:gd name="connsiteX98" fmla="*/ 272037 w 2154752"/>
                <a:gd name="connsiteY98" fmla="*/ 784464 h 1766817"/>
                <a:gd name="connsiteX99" fmla="*/ 376745 w 2154752"/>
                <a:gd name="connsiteY99" fmla="*/ 724030 h 1766817"/>
                <a:gd name="connsiteX100" fmla="*/ 376736 w 2154752"/>
                <a:gd name="connsiteY100" fmla="*/ 725431 h 1766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2154752" h="1766817">
                  <a:moveTo>
                    <a:pt x="1634581" y="0"/>
                  </a:moveTo>
                  <a:lnTo>
                    <a:pt x="2144346" y="295300"/>
                  </a:lnTo>
                  <a:lnTo>
                    <a:pt x="2154751" y="289297"/>
                  </a:lnTo>
                  <a:lnTo>
                    <a:pt x="2154751" y="301328"/>
                  </a:lnTo>
                  <a:lnTo>
                    <a:pt x="2154752" y="301328"/>
                  </a:lnTo>
                  <a:lnTo>
                    <a:pt x="2154751" y="301329"/>
                  </a:lnTo>
                  <a:lnTo>
                    <a:pt x="2154751" y="489622"/>
                  </a:lnTo>
                  <a:lnTo>
                    <a:pt x="2084004" y="530321"/>
                  </a:lnTo>
                  <a:lnTo>
                    <a:pt x="2083544" y="606954"/>
                  </a:lnTo>
                  <a:lnTo>
                    <a:pt x="2050718" y="629175"/>
                  </a:lnTo>
                  <a:lnTo>
                    <a:pt x="2049876" y="944645"/>
                  </a:lnTo>
                  <a:lnTo>
                    <a:pt x="2017723" y="963330"/>
                  </a:lnTo>
                  <a:lnTo>
                    <a:pt x="2015703" y="647019"/>
                  </a:lnTo>
                  <a:lnTo>
                    <a:pt x="1981193" y="662675"/>
                  </a:lnTo>
                  <a:lnTo>
                    <a:pt x="1981015" y="589569"/>
                  </a:lnTo>
                  <a:lnTo>
                    <a:pt x="1910157" y="630332"/>
                  </a:lnTo>
                  <a:lnTo>
                    <a:pt x="1909649" y="707453"/>
                  </a:lnTo>
                  <a:lnTo>
                    <a:pt x="1876822" y="729674"/>
                  </a:lnTo>
                  <a:lnTo>
                    <a:pt x="1875981" y="1045143"/>
                  </a:lnTo>
                  <a:lnTo>
                    <a:pt x="1843828" y="1063661"/>
                  </a:lnTo>
                  <a:lnTo>
                    <a:pt x="1841808" y="747518"/>
                  </a:lnTo>
                  <a:lnTo>
                    <a:pt x="1807297" y="763173"/>
                  </a:lnTo>
                  <a:lnTo>
                    <a:pt x="1807118" y="689609"/>
                  </a:lnTo>
                  <a:lnTo>
                    <a:pt x="1736388" y="730299"/>
                  </a:lnTo>
                  <a:lnTo>
                    <a:pt x="1735923" y="807951"/>
                  </a:lnTo>
                  <a:lnTo>
                    <a:pt x="1702928" y="830172"/>
                  </a:lnTo>
                  <a:lnTo>
                    <a:pt x="1702086" y="1145473"/>
                  </a:lnTo>
                  <a:lnTo>
                    <a:pt x="1670102" y="1164159"/>
                  </a:lnTo>
                  <a:lnTo>
                    <a:pt x="1667914" y="848017"/>
                  </a:lnTo>
                  <a:lnTo>
                    <a:pt x="1633403" y="863672"/>
                  </a:lnTo>
                  <a:lnTo>
                    <a:pt x="1633223" y="789648"/>
                  </a:lnTo>
                  <a:lnTo>
                    <a:pt x="1562495" y="830337"/>
                  </a:lnTo>
                  <a:lnTo>
                    <a:pt x="1562027" y="908283"/>
                  </a:lnTo>
                  <a:lnTo>
                    <a:pt x="1529201" y="930503"/>
                  </a:lnTo>
                  <a:lnTo>
                    <a:pt x="1528191" y="1245973"/>
                  </a:lnTo>
                  <a:lnTo>
                    <a:pt x="1496206" y="1264658"/>
                  </a:lnTo>
                  <a:lnTo>
                    <a:pt x="1494018" y="948516"/>
                  </a:lnTo>
                  <a:lnTo>
                    <a:pt x="1459508" y="964003"/>
                  </a:lnTo>
                  <a:lnTo>
                    <a:pt x="1459372" y="889662"/>
                  </a:lnTo>
                  <a:lnTo>
                    <a:pt x="1388601" y="930375"/>
                  </a:lnTo>
                  <a:lnTo>
                    <a:pt x="1388131" y="1008781"/>
                  </a:lnTo>
                  <a:lnTo>
                    <a:pt x="1355305" y="1031002"/>
                  </a:lnTo>
                  <a:lnTo>
                    <a:pt x="1354295" y="1346471"/>
                  </a:lnTo>
                  <a:lnTo>
                    <a:pt x="1322310" y="1364989"/>
                  </a:lnTo>
                  <a:lnTo>
                    <a:pt x="1320290" y="1048846"/>
                  </a:lnTo>
                  <a:lnTo>
                    <a:pt x="1285612" y="1064502"/>
                  </a:lnTo>
                  <a:lnTo>
                    <a:pt x="1285476" y="989701"/>
                  </a:lnTo>
                  <a:lnTo>
                    <a:pt x="1214709" y="1030412"/>
                  </a:lnTo>
                  <a:lnTo>
                    <a:pt x="1214236" y="1109281"/>
                  </a:lnTo>
                  <a:lnTo>
                    <a:pt x="1181410" y="1131501"/>
                  </a:lnTo>
                  <a:lnTo>
                    <a:pt x="1180568" y="1446802"/>
                  </a:lnTo>
                  <a:lnTo>
                    <a:pt x="1148416" y="1465488"/>
                  </a:lnTo>
                  <a:lnTo>
                    <a:pt x="1146395" y="1149346"/>
                  </a:lnTo>
                  <a:lnTo>
                    <a:pt x="1111885" y="1165001"/>
                  </a:lnTo>
                  <a:lnTo>
                    <a:pt x="1111702" y="1089671"/>
                  </a:lnTo>
                  <a:lnTo>
                    <a:pt x="1040864" y="1130422"/>
                  </a:lnTo>
                  <a:lnTo>
                    <a:pt x="1040342" y="1209612"/>
                  </a:lnTo>
                  <a:lnTo>
                    <a:pt x="1007515" y="1231832"/>
                  </a:lnTo>
                  <a:lnTo>
                    <a:pt x="1006673" y="1547301"/>
                  </a:lnTo>
                  <a:lnTo>
                    <a:pt x="974521" y="1565987"/>
                  </a:lnTo>
                  <a:lnTo>
                    <a:pt x="972501" y="1249845"/>
                  </a:lnTo>
                  <a:lnTo>
                    <a:pt x="937990" y="1265500"/>
                  </a:lnTo>
                  <a:lnTo>
                    <a:pt x="937806" y="1189710"/>
                  </a:lnTo>
                  <a:lnTo>
                    <a:pt x="867092" y="1230390"/>
                  </a:lnTo>
                  <a:lnTo>
                    <a:pt x="866614" y="1310110"/>
                  </a:lnTo>
                  <a:lnTo>
                    <a:pt x="833788" y="1332331"/>
                  </a:lnTo>
                  <a:lnTo>
                    <a:pt x="832777" y="1647800"/>
                  </a:lnTo>
                  <a:lnTo>
                    <a:pt x="800793" y="1666318"/>
                  </a:lnTo>
                  <a:lnTo>
                    <a:pt x="798605" y="1350175"/>
                  </a:lnTo>
                  <a:lnTo>
                    <a:pt x="764094" y="1365831"/>
                  </a:lnTo>
                  <a:lnTo>
                    <a:pt x="763909" y="1289750"/>
                  </a:lnTo>
                  <a:lnTo>
                    <a:pt x="693200" y="1330428"/>
                  </a:lnTo>
                  <a:lnTo>
                    <a:pt x="692719" y="1410609"/>
                  </a:lnTo>
                  <a:lnTo>
                    <a:pt x="659893" y="1432830"/>
                  </a:lnTo>
                  <a:lnTo>
                    <a:pt x="658883" y="1748299"/>
                  </a:lnTo>
                  <a:lnTo>
                    <a:pt x="626899" y="1766817"/>
                  </a:lnTo>
                  <a:lnTo>
                    <a:pt x="624710" y="1450674"/>
                  </a:lnTo>
                  <a:lnTo>
                    <a:pt x="590200" y="1466330"/>
                  </a:lnTo>
                  <a:lnTo>
                    <a:pt x="590060" y="1389762"/>
                  </a:lnTo>
                  <a:lnTo>
                    <a:pt x="520170" y="1429969"/>
                  </a:lnTo>
                  <a:lnTo>
                    <a:pt x="520170" y="1429968"/>
                  </a:lnTo>
                  <a:lnTo>
                    <a:pt x="341434" y="1327238"/>
                  </a:lnTo>
                  <a:lnTo>
                    <a:pt x="341393" y="1342511"/>
                  </a:lnTo>
                  <a:lnTo>
                    <a:pt x="309240" y="1361197"/>
                  </a:lnTo>
                  <a:lnTo>
                    <a:pt x="308904" y="1308541"/>
                  </a:lnTo>
                  <a:lnTo>
                    <a:pt x="168073" y="1227598"/>
                  </a:lnTo>
                  <a:lnTo>
                    <a:pt x="167498" y="1443011"/>
                  </a:lnTo>
                  <a:lnTo>
                    <a:pt x="135346" y="1461696"/>
                  </a:lnTo>
                  <a:lnTo>
                    <a:pt x="133724" y="1207855"/>
                  </a:lnTo>
                  <a:lnTo>
                    <a:pt x="0" y="1130997"/>
                  </a:lnTo>
                  <a:lnTo>
                    <a:pt x="0" y="942704"/>
                  </a:lnTo>
                  <a:lnTo>
                    <a:pt x="0" y="930672"/>
                  </a:lnTo>
                  <a:lnTo>
                    <a:pt x="10402" y="936705"/>
                  </a:lnTo>
                  <a:lnTo>
                    <a:pt x="98145" y="886102"/>
                  </a:lnTo>
                  <a:lnTo>
                    <a:pt x="98142" y="884963"/>
                  </a:lnTo>
                  <a:lnTo>
                    <a:pt x="203018" y="824529"/>
                  </a:lnTo>
                  <a:lnTo>
                    <a:pt x="203011" y="825623"/>
                  </a:lnTo>
                  <a:lnTo>
                    <a:pt x="272040" y="785812"/>
                  </a:lnTo>
                  <a:lnTo>
                    <a:pt x="272037" y="784464"/>
                  </a:lnTo>
                  <a:lnTo>
                    <a:pt x="376745" y="724030"/>
                  </a:lnTo>
                  <a:lnTo>
                    <a:pt x="376736" y="725431"/>
                  </a:lnTo>
                  <a:close/>
                </a:path>
              </a:pathLst>
            </a:custGeom>
            <a:solidFill>
              <a:schemeClr val="tx1"/>
            </a:solidFill>
            <a:ln w="2694"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A03CFFB-9F2A-4E3C-BB8A-53681C482A8F}"/>
                </a:ext>
              </a:extLst>
            </p:cNvPr>
            <p:cNvSpPr/>
            <p:nvPr/>
          </p:nvSpPr>
          <p:spPr>
            <a:xfrm>
              <a:off x="5916975" y="2465576"/>
              <a:ext cx="823384" cy="475504"/>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bg1"/>
            </a:solidFill>
            <a:ln w="2694" cap="flat">
              <a:noFill/>
              <a:prstDash val="solid"/>
              <a:miter/>
            </a:ln>
          </p:spPr>
          <p:txBody>
            <a:bodyPr rtlCol="0" anchor="ctr"/>
            <a:lstStyle/>
            <a:p>
              <a:endParaRPr lang="en-US" dirty="0"/>
            </a:p>
          </p:txBody>
        </p:sp>
      </p:grpSp>
      <p:sp>
        <p:nvSpPr>
          <p:cNvPr id="39" name="TextBox 38">
            <a:extLst>
              <a:ext uri="{FF2B5EF4-FFF2-40B4-BE49-F238E27FC236}">
                <a16:creationId xmlns:a16="http://schemas.microsoft.com/office/drawing/2014/main" id="{EBA13EFD-AC64-43B3-B4A0-2E9A31D39EC0}"/>
              </a:ext>
            </a:extLst>
          </p:cNvPr>
          <p:cNvSpPr txBox="1"/>
          <p:nvPr/>
        </p:nvSpPr>
        <p:spPr>
          <a:xfrm>
            <a:off x="6579938" y="2883548"/>
            <a:ext cx="2107662" cy="369332"/>
          </a:xfrm>
          <a:prstGeom prst="rect">
            <a:avLst/>
          </a:prstGeom>
          <a:noFill/>
        </p:spPr>
        <p:txBody>
          <a:bodyPr wrap="square" rtlCol="0">
            <a:spAutoFit/>
          </a:bodyPr>
          <a:lstStyle/>
          <a:p>
            <a:pPr algn="ctr"/>
            <a:r>
              <a:rPr lang="en-US" dirty="0"/>
              <a:t>Intel Core 2</a:t>
            </a:r>
            <a:endParaRPr lang="ko-KR" altLang="en-US" sz="1400" dirty="0">
              <a:solidFill>
                <a:schemeClr val="tx1">
                  <a:lumMod val="75000"/>
                  <a:lumOff val="25000"/>
                </a:schemeClr>
              </a:solidFill>
              <a:cs typeface="Arial" pitchFamily="34" charset="0"/>
            </a:endParaRPr>
          </a:p>
        </p:txBody>
      </p:sp>
      <p:grpSp>
        <p:nvGrpSpPr>
          <p:cNvPr id="41" name="Group 40">
            <a:extLst>
              <a:ext uri="{FF2B5EF4-FFF2-40B4-BE49-F238E27FC236}">
                <a16:creationId xmlns:a16="http://schemas.microsoft.com/office/drawing/2014/main" id="{AE016844-1ACB-4B63-9E9A-2EAB0440C2E8}"/>
              </a:ext>
            </a:extLst>
          </p:cNvPr>
          <p:cNvGrpSpPr/>
          <p:nvPr/>
        </p:nvGrpSpPr>
        <p:grpSpPr>
          <a:xfrm>
            <a:off x="9633442" y="2808798"/>
            <a:ext cx="2200714" cy="605627"/>
            <a:chOff x="7026501" y="4434370"/>
            <a:chExt cx="1565921" cy="605627"/>
          </a:xfrm>
          <a:noFill/>
        </p:grpSpPr>
        <p:sp>
          <p:nvSpPr>
            <p:cNvPr id="42" name="TextBox 41">
              <a:extLst>
                <a:ext uri="{FF2B5EF4-FFF2-40B4-BE49-F238E27FC236}">
                  <a16:creationId xmlns:a16="http://schemas.microsoft.com/office/drawing/2014/main" id="{B4450691-BA72-4594-9DCF-649DCA9F9CE0}"/>
                </a:ext>
              </a:extLst>
            </p:cNvPr>
            <p:cNvSpPr txBox="1"/>
            <p:nvPr/>
          </p:nvSpPr>
          <p:spPr>
            <a:xfrm>
              <a:off x="7026501" y="4434370"/>
              <a:ext cx="1499710" cy="307777"/>
            </a:xfrm>
            <a:prstGeom prst="rect">
              <a:avLst/>
            </a:prstGeom>
            <a:grpFill/>
          </p:spPr>
          <p:txBody>
            <a:bodyPr wrap="square" rtlCol="0">
              <a:spAutoFit/>
            </a:bodyPr>
            <a:lstStyle/>
            <a:p>
              <a:pPr algn="ctr"/>
              <a:r>
                <a:rPr lang="en-US" altLang="ko-KR" sz="1400" dirty="0" smtClean="0">
                  <a:solidFill>
                    <a:schemeClr val="tx1">
                      <a:lumMod val="75000"/>
                      <a:lumOff val="25000"/>
                    </a:schemeClr>
                  </a:solidFill>
                  <a:cs typeface="Arial" pitchFamily="34" charset="0"/>
                </a:rPr>
                <a:t>Till now</a:t>
              </a:r>
              <a:endParaRPr lang="ko-KR" altLang="en-US" sz="1400"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796712B7-05DE-4CD0-9498-D15605644ADF}"/>
                </a:ext>
              </a:extLst>
            </p:cNvPr>
            <p:cNvSpPr txBox="1"/>
            <p:nvPr/>
          </p:nvSpPr>
          <p:spPr>
            <a:xfrm>
              <a:off x="7092712" y="4670665"/>
              <a:ext cx="1499710" cy="369332"/>
            </a:xfrm>
            <a:prstGeom prst="rect">
              <a:avLst/>
            </a:prstGeom>
            <a:grpFill/>
          </p:spPr>
          <p:txBody>
            <a:bodyPr wrap="square" rtlCol="0">
              <a:spAutoFit/>
            </a:bodyPr>
            <a:lstStyle/>
            <a:p>
              <a:pPr algn="ctr"/>
              <a:r>
                <a:rPr lang="en-US" dirty="0"/>
                <a:t>Intel Core i7 </a:t>
              </a:r>
              <a:endParaRPr lang="ko-KR" altLang="en-US" sz="1200" dirty="0">
                <a:solidFill>
                  <a:schemeClr val="tx1">
                    <a:lumMod val="75000"/>
                    <a:lumOff val="25000"/>
                  </a:schemeClr>
                </a:solidFill>
                <a:cs typeface="Arial" pitchFamily="34" charset="0"/>
              </a:endParaRPr>
            </a:p>
          </p:txBody>
        </p:sp>
      </p:grpSp>
      <p:sp>
        <p:nvSpPr>
          <p:cNvPr id="45" name="TextBox 44">
            <a:extLst>
              <a:ext uri="{FF2B5EF4-FFF2-40B4-BE49-F238E27FC236}">
                <a16:creationId xmlns:a16="http://schemas.microsoft.com/office/drawing/2014/main" id="{C4F09001-6E6E-4B29-9D61-3249269BF986}"/>
              </a:ext>
            </a:extLst>
          </p:cNvPr>
          <p:cNvSpPr txBox="1"/>
          <p:nvPr/>
        </p:nvSpPr>
        <p:spPr>
          <a:xfrm>
            <a:off x="3526436" y="2883548"/>
            <a:ext cx="2107662" cy="369332"/>
          </a:xfrm>
          <a:prstGeom prst="rect">
            <a:avLst/>
          </a:prstGeom>
          <a:noFill/>
        </p:spPr>
        <p:txBody>
          <a:bodyPr wrap="square" rtlCol="0">
            <a:spAutoFit/>
          </a:bodyPr>
          <a:lstStyle/>
          <a:p>
            <a:pPr algn="ctr"/>
            <a:r>
              <a:rPr lang="en-US" dirty="0"/>
              <a:t>Intel Atom </a:t>
            </a:r>
            <a:endParaRPr lang="ko-KR" altLang="en-US" sz="1400" dirty="0">
              <a:solidFill>
                <a:schemeClr val="tx1">
                  <a:lumMod val="75000"/>
                  <a:lumOff val="25000"/>
                </a:schemeClr>
              </a:solidFill>
              <a:cs typeface="Arial" pitchFamily="34" charset="0"/>
            </a:endParaRPr>
          </a:p>
        </p:txBody>
      </p:sp>
      <p:grpSp>
        <p:nvGrpSpPr>
          <p:cNvPr id="47" name="Group 46">
            <a:extLst>
              <a:ext uri="{FF2B5EF4-FFF2-40B4-BE49-F238E27FC236}">
                <a16:creationId xmlns:a16="http://schemas.microsoft.com/office/drawing/2014/main" id="{F6BE9B69-8317-4035-BFA2-687B454275DC}"/>
              </a:ext>
            </a:extLst>
          </p:cNvPr>
          <p:cNvGrpSpPr/>
          <p:nvPr/>
        </p:nvGrpSpPr>
        <p:grpSpPr>
          <a:xfrm>
            <a:off x="6582381" y="5420823"/>
            <a:ext cx="2107662" cy="617133"/>
            <a:chOff x="7026501" y="4509120"/>
            <a:chExt cx="1499710" cy="617133"/>
          </a:xfrm>
          <a:noFill/>
        </p:grpSpPr>
        <p:sp>
          <p:nvSpPr>
            <p:cNvPr id="48" name="TextBox 47">
              <a:extLst>
                <a:ext uri="{FF2B5EF4-FFF2-40B4-BE49-F238E27FC236}">
                  <a16:creationId xmlns:a16="http://schemas.microsoft.com/office/drawing/2014/main" id="{082C7E29-0E4E-441C-93C7-CCA142F6F115}"/>
                </a:ext>
              </a:extLst>
            </p:cNvPr>
            <p:cNvSpPr txBox="1"/>
            <p:nvPr/>
          </p:nvSpPr>
          <p:spPr>
            <a:xfrm>
              <a:off x="7026501" y="4509120"/>
              <a:ext cx="1499710" cy="307777"/>
            </a:xfrm>
            <a:prstGeom prst="rect">
              <a:avLst/>
            </a:prstGeom>
            <a:grpFill/>
          </p:spPr>
          <p:txBody>
            <a:bodyPr wrap="square" rtlCol="0">
              <a:spAutoFit/>
            </a:bodyPr>
            <a:lstStyle/>
            <a:p>
              <a:pPr algn="ctr"/>
              <a:r>
                <a:rPr lang="en-US" altLang="ko-KR" sz="1400" dirty="0" smtClean="0">
                  <a:solidFill>
                    <a:schemeClr val="tx1">
                      <a:lumMod val="75000"/>
                      <a:lumOff val="25000"/>
                    </a:schemeClr>
                  </a:solidFill>
                  <a:cs typeface="Arial" pitchFamily="34" charset="0"/>
                </a:rPr>
                <a:t>Till now</a:t>
              </a:r>
              <a:endParaRPr lang="ko-KR" altLang="en-US" sz="1400" dirty="0">
                <a:solidFill>
                  <a:schemeClr val="tx1">
                    <a:lumMod val="75000"/>
                    <a:lumOff val="25000"/>
                  </a:schemeClr>
                </a:solidFill>
                <a:cs typeface="Arial" pitchFamily="34" charset="0"/>
              </a:endParaRPr>
            </a:p>
          </p:txBody>
        </p:sp>
        <p:sp>
          <p:nvSpPr>
            <p:cNvPr id="49" name="TextBox 48">
              <a:extLst>
                <a:ext uri="{FF2B5EF4-FFF2-40B4-BE49-F238E27FC236}">
                  <a16:creationId xmlns:a16="http://schemas.microsoft.com/office/drawing/2014/main" id="{27F620BB-33DB-4F01-98D7-5F32782BDAB8}"/>
                </a:ext>
              </a:extLst>
            </p:cNvPr>
            <p:cNvSpPr txBox="1"/>
            <p:nvPr/>
          </p:nvSpPr>
          <p:spPr>
            <a:xfrm>
              <a:off x="7026501" y="4756921"/>
              <a:ext cx="1499710" cy="369332"/>
            </a:xfrm>
            <a:prstGeom prst="rect">
              <a:avLst/>
            </a:prstGeom>
            <a:grpFill/>
          </p:spPr>
          <p:txBody>
            <a:bodyPr wrap="square" rtlCol="0">
              <a:spAutoFit/>
            </a:bodyPr>
            <a:lstStyle/>
            <a:p>
              <a:pPr algn="ctr"/>
              <a:r>
                <a:rPr lang="en-US" dirty="0"/>
                <a:t>Intel Core i3</a:t>
              </a:r>
              <a:endParaRPr lang="ko-KR" altLang="en-US" sz="1200" dirty="0">
                <a:solidFill>
                  <a:schemeClr val="tx1">
                    <a:lumMod val="75000"/>
                    <a:lumOff val="25000"/>
                  </a:schemeClr>
                </a:solidFill>
                <a:cs typeface="Arial" pitchFamily="34" charset="0"/>
              </a:endParaRPr>
            </a:p>
          </p:txBody>
        </p:sp>
      </p:grpSp>
      <p:grpSp>
        <p:nvGrpSpPr>
          <p:cNvPr id="50" name="Group 49">
            <a:extLst>
              <a:ext uri="{FF2B5EF4-FFF2-40B4-BE49-F238E27FC236}">
                <a16:creationId xmlns:a16="http://schemas.microsoft.com/office/drawing/2014/main" id="{9E831DFA-1E06-495B-B49A-7BCFF5411F61}"/>
              </a:ext>
            </a:extLst>
          </p:cNvPr>
          <p:cNvGrpSpPr/>
          <p:nvPr/>
        </p:nvGrpSpPr>
        <p:grpSpPr>
          <a:xfrm>
            <a:off x="470491" y="5420823"/>
            <a:ext cx="2107662" cy="617133"/>
            <a:chOff x="7026501" y="4509120"/>
            <a:chExt cx="1499710" cy="617133"/>
          </a:xfrm>
          <a:noFill/>
        </p:grpSpPr>
        <p:sp>
          <p:nvSpPr>
            <p:cNvPr id="51" name="TextBox 50">
              <a:extLst>
                <a:ext uri="{FF2B5EF4-FFF2-40B4-BE49-F238E27FC236}">
                  <a16:creationId xmlns:a16="http://schemas.microsoft.com/office/drawing/2014/main" id="{10C50532-1FC3-4657-BF04-F1C2B35C04A0}"/>
                </a:ext>
              </a:extLst>
            </p:cNvPr>
            <p:cNvSpPr txBox="1"/>
            <p:nvPr/>
          </p:nvSpPr>
          <p:spPr>
            <a:xfrm>
              <a:off x="7026501" y="4509120"/>
              <a:ext cx="1499710" cy="307777"/>
            </a:xfrm>
            <a:prstGeom prst="rect">
              <a:avLst/>
            </a:prstGeom>
            <a:grpFill/>
          </p:spPr>
          <p:txBody>
            <a:bodyPr wrap="square" rtlCol="0">
              <a:spAutoFit/>
            </a:bodyPr>
            <a:lstStyle/>
            <a:p>
              <a:pPr algn="ctr"/>
              <a:r>
                <a:rPr lang="en-US" altLang="ko-KR" sz="1400" dirty="0" smtClean="0">
                  <a:solidFill>
                    <a:schemeClr val="tx1">
                      <a:lumMod val="75000"/>
                      <a:lumOff val="25000"/>
                    </a:schemeClr>
                  </a:solidFill>
                  <a:cs typeface="Arial" pitchFamily="34" charset="0"/>
                </a:rPr>
                <a:t>Till now</a:t>
              </a:r>
              <a:endParaRPr lang="ko-KR" altLang="en-US" sz="1400" dirty="0">
                <a:solidFill>
                  <a:schemeClr val="tx1">
                    <a:lumMod val="75000"/>
                    <a:lumOff val="25000"/>
                  </a:schemeClr>
                </a:solidFill>
                <a:cs typeface="Arial" pitchFamily="34" charset="0"/>
              </a:endParaRPr>
            </a:p>
          </p:txBody>
        </p:sp>
        <p:sp>
          <p:nvSpPr>
            <p:cNvPr id="52" name="TextBox 51">
              <a:extLst>
                <a:ext uri="{FF2B5EF4-FFF2-40B4-BE49-F238E27FC236}">
                  <a16:creationId xmlns:a16="http://schemas.microsoft.com/office/drawing/2014/main" id="{5FFAED58-411B-4896-8283-B2EE71AEACB2}"/>
                </a:ext>
              </a:extLst>
            </p:cNvPr>
            <p:cNvSpPr txBox="1"/>
            <p:nvPr/>
          </p:nvSpPr>
          <p:spPr>
            <a:xfrm>
              <a:off x="7026501" y="4756921"/>
              <a:ext cx="1499710" cy="369332"/>
            </a:xfrm>
            <a:prstGeom prst="rect">
              <a:avLst/>
            </a:prstGeom>
            <a:grpFill/>
          </p:spPr>
          <p:txBody>
            <a:bodyPr wrap="square" rtlCol="0">
              <a:spAutoFit/>
            </a:bodyPr>
            <a:lstStyle/>
            <a:p>
              <a:pPr algn="ctr"/>
              <a:r>
                <a:rPr lang="en-US" dirty="0"/>
                <a:t>Intel </a:t>
              </a:r>
              <a:r>
                <a:rPr lang="en-US" dirty="0" smtClean="0"/>
                <a:t>Pentium</a:t>
              </a:r>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53" name="Group 52">
            <a:extLst>
              <a:ext uri="{FF2B5EF4-FFF2-40B4-BE49-F238E27FC236}">
                <a16:creationId xmlns:a16="http://schemas.microsoft.com/office/drawing/2014/main" id="{329A6963-832B-4A19-98AD-04FD05BA65FA}"/>
              </a:ext>
            </a:extLst>
          </p:cNvPr>
          <p:cNvGrpSpPr/>
          <p:nvPr/>
        </p:nvGrpSpPr>
        <p:grpSpPr>
          <a:xfrm>
            <a:off x="470491" y="2798151"/>
            <a:ext cx="2107662" cy="691916"/>
            <a:chOff x="7026501" y="4509120"/>
            <a:chExt cx="1499710" cy="691916"/>
          </a:xfrm>
          <a:solidFill>
            <a:schemeClr val="bg1"/>
          </a:solidFill>
        </p:grpSpPr>
        <p:sp>
          <p:nvSpPr>
            <p:cNvPr id="54" name="TextBox 53">
              <a:extLst>
                <a:ext uri="{FF2B5EF4-FFF2-40B4-BE49-F238E27FC236}">
                  <a16:creationId xmlns:a16="http://schemas.microsoft.com/office/drawing/2014/main" id="{5B01D2A4-E5A4-4F1F-B46C-BE426F6D746A}"/>
                </a:ext>
              </a:extLst>
            </p:cNvPr>
            <p:cNvSpPr txBox="1"/>
            <p:nvPr/>
          </p:nvSpPr>
          <p:spPr>
            <a:xfrm>
              <a:off x="7026501" y="4509120"/>
              <a:ext cx="1499710" cy="307777"/>
            </a:xfrm>
            <a:prstGeom prst="rect">
              <a:avLst/>
            </a:prstGeom>
            <a:grpFill/>
          </p:spPr>
          <p:txBody>
            <a:bodyPr wrap="square" rtlCol="0">
              <a:spAutoFit/>
            </a:bodyPr>
            <a:lstStyle/>
            <a:p>
              <a:pPr algn="ctr"/>
              <a:endParaRPr lang="ko-KR" altLang="en-US" sz="1400" dirty="0">
                <a:solidFill>
                  <a:schemeClr val="tx1">
                    <a:lumMod val="75000"/>
                    <a:lumOff val="25000"/>
                  </a:schemeClr>
                </a:solidFill>
                <a:cs typeface="Arial" pitchFamily="34" charset="0"/>
              </a:endParaRPr>
            </a:p>
          </p:txBody>
        </p:sp>
        <p:sp>
          <p:nvSpPr>
            <p:cNvPr id="55" name="TextBox 54">
              <a:extLst>
                <a:ext uri="{FF2B5EF4-FFF2-40B4-BE49-F238E27FC236}">
                  <a16:creationId xmlns:a16="http://schemas.microsoft.com/office/drawing/2014/main" id="{3B0025E4-55D6-47D8-B3E0-D5E9D6AEBBA3}"/>
                </a:ext>
              </a:extLst>
            </p:cNvPr>
            <p:cNvSpPr txBox="1"/>
            <p:nvPr/>
          </p:nvSpPr>
          <p:spPr>
            <a:xfrm>
              <a:off x="7026501" y="4554705"/>
              <a:ext cx="1499710" cy="646331"/>
            </a:xfrm>
            <a:prstGeom prst="rect">
              <a:avLst/>
            </a:prstGeom>
            <a:grpFill/>
          </p:spPr>
          <p:txBody>
            <a:bodyPr wrap="square" rtlCol="0">
              <a:spAutoFit/>
            </a:bodyPr>
            <a:lstStyle/>
            <a:p>
              <a:pPr algn="ctr"/>
              <a:r>
                <a:rPr lang="en-US" dirty="0"/>
                <a:t>Intel Pentium Dual Core</a:t>
              </a:r>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56" name="Group 55">
            <a:extLst>
              <a:ext uri="{FF2B5EF4-FFF2-40B4-BE49-F238E27FC236}">
                <a16:creationId xmlns:a16="http://schemas.microsoft.com/office/drawing/2014/main" id="{71BAF2CA-557D-4748-BD30-EAD767507688}"/>
              </a:ext>
            </a:extLst>
          </p:cNvPr>
          <p:cNvGrpSpPr/>
          <p:nvPr/>
        </p:nvGrpSpPr>
        <p:grpSpPr>
          <a:xfrm>
            <a:off x="3526436" y="5420823"/>
            <a:ext cx="2107662" cy="617133"/>
            <a:chOff x="7026501" y="4509120"/>
            <a:chExt cx="1499710" cy="617133"/>
          </a:xfrm>
          <a:noFill/>
        </p:grpSpPr>
        <p:sp>
          <p:nvSpPr>
            <p:cNvPr id="57" name="TextBox 56">
              <a:extLst>
                <a:ext uri="{FF2B5EF4-FFF2-40B4-BE49-F238E27FC236}">
                  <a16:creationId xmlns:a16="http://schemas.microsoft.com/office/drawing/2014/main" id="{DE9878F3-0548-4C7C-9097-78077F2C25EA}"/>
                </a:ext>
              </a:extLst>
            </p:cNvPr>
            <p:cNvSpPr txBox="1"/>
            <p:nvPr/>
          </p:nvSpPr>
          <p:spPr>
            <a:xfrm>
              <a:off x="7026501" y="4509120"/>
              <a:ext cx="1499710" cy="307777"/>
            </a:xfrm>
            <a:prstGeom prst="rect">
              <a:avLst/>
            </a:prstGeom>
            <a:grpFill/>
          </p:spPr>
          <p:txBody>
            <a:bodyPr wrap="square" rtlCol="0">
              <a:spAutoFit/>
            </a:bodyPr>
            <a:lstStyle/>
            <a:p>
              <a:pPr algn="ctr"/>
              <a:r>
                <a:rPr lang="en-US" altLang="ko-KR" sz="1400" dirty="0" smtClean="0">
                  <a:solidFill>
                    <a:schemeClr val="tx1">
                      <a:lumMod val="75000"/>
                      <a:lumOff val="25000"/>
                    </a:schemeClr>
                  </a:solidFill>
                  <a:cs typeface="Arial" pitchFamily="34" charset="0"/>
                </a:rPr>
                <a:t>Till now</a:t>
              </a:r>
              <a:endParaRPr lang="ko-KR" altLang="en-US" sz="1400" dirty="0">
                <a:solidFill>
                  <a:schemeClr val="tx1">
                    <a:lumMod val="75000"/>
                    <a:lumOff val="25000"/>
                  </a:schemeClr>
                </a:solidFill>
                <a:cs typeface="Arial" pitchFamily="34" charset="0"/>
              </a:endParaRPr>
            </a:p>
          </p:txBody>
        </p:sp>
        <p:sp>
          <p:nvSpPr>
            <p:cNvPr id="58" name="TextBox 57">
              <a:extLst>
                <a:ext uri="{FF2B5EF4-FFF2-40B4-BE49-F238E27FC236}">
                  <a16:creationId xmlns:a16="http://schemas.microsoft.com/office/drawing/2014/main" id="{C335C151-C34E-479D-9C94-B14FBA80E059}"/>
                </a:ext>
              </a:extLst>
            </p:cNvPr>
            <p:cNvSpPr txBox="1"/>
            <p:nvPr/>
          </p:nvSpPr>
          <p:spPr>
            <a:xfrm>
              <a:off x="7026501" y="4756921"/>
              <a:ext cx="1499710" cy="369332"/>
            </a:xfrm>
            <a:prstGeom prst="rect">
              <a:avLst/>
            </a:prstGeom>
            <a:grpFill/>
          </p:spPr>
          <p:txBody>
            <a:bodyPr wrap="square" rtlCol="0">
              <a:spAutoFit/>
            </a:bodyPr>
            <a:lstStyle/>
            <a:p>
              <a:pPr algn="ctr"/>
              <a:r>
                <a:rPr lang="en-US" dirty="0"/>
                <a:t>Intel Core i5 </a:t>
              </a:r>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59" name="Group 58">
            <a:extLst>
              <a:ext uri="{FF2B5EF4-FFF2-40B4-BE49-F238E27FC236}">
                <a16:creationId xmlns:a16="http://schemas.microsoft.com/office/drawing/2014/main" id="{34E5B45B-0ED0-4110-86D0-8E142858C50A}"/>
              </a:ext>
            </a:extLst>
          </p:cNvPr>
          <p:cNvGrpSpPr/>
          <p:nvPr/>
        </p:nvGrpSpPr>
        <p:grpSpPr>
          <a:xfrm>
            <a:off x="9633440" y="5420823"/>
            <a:ext cx="2107662" cy="617133"/>
            <a:chOff x="7026501" y="4509120"/>
            <a:chExt cx="1499710" cy="617133"/>
          </a:xfrm>
          <a:noFill/>
        </p:grpSpPr>
        <p:sp>
          <p:nvSpPr>
            <p:cNvPr id="60" name="TextBox 59">
              <a:extLst>
                <a:ext uri="{FF2B5EF4-FFF2-40B4-BE49-F238E27FC236}">
                  <a16:creationId xmlns:a16="http://schemas.microsoft.com/office/drawing/2014/main" id="{3A9A7228-48E8-4464-A085-14C51091CEC7}"/>
                </a:ext>
              </a:extLst>
            </p:cNvPr>
            <p:cNvSpPr txBox="1"/>
            <p:nvPr/>
          </p:nvSpPr>
          <p:spPr>
            <a:xfrm>
              <a:off x="7026501" y="4509120"/>
              <a:ext cx="1499710" cy="307777"/>
            </a:xfrm>
            <a:prstGeom prst="rect">
              <a:avLst/>
            </a:prstGeom>
            <a:grpFill/>
          </p:spPr>
          <p:txBody>
            <a:bodyPr wrap="square" rtlCol="0">
              <a:spAutoFit/>
            </a:bodyPr>
            <a:lstStyle/>
            <a:p>
              <a:pPr algn="ctr"/>
              <a:r>
                <a:rPr lang="en-US" altLang="ko-KR" sz="1400" dirty="0" smtClean="0">
                  <a:solidFill>
                    <a:schemeClr val="tx1">
                      <a:lumMod val="75000"/>
                      <a:lumOff val="25000"/>
                    </a:schemeClr>
                  </a:solidFill>
                  <a:cs typeface="Arial" pitchFamily="34" charset="0"/>
                </a:rPr>
                <a:t>2011 to till now</a:t>
              </a:r>
              <a:endParaRPr lang="ko-KR" altLang="en-US" sz="1400" dirty="0">
                <a:solidFill>
                  <a:schemeClr val="tx1">
                    <a:lumMod val="75000"/>
                    <a:lumOff val="25000"/>
                  </a:schemeClr>
                </a:solidFill>
                <a:cs typeface="Arial" pitchFamily="34" charset="0"/>
              </a:endParaRPr>
            </a:p>
          </p:txBody>
        </p:sp>
        <p:sp>
          <p:nvSpPr>
            <p:cNvPr id="61" name="TextBox 60">
              <a:extLst>
                <a:ext uri="{FF2B5EF4-FFF2-40B4-BE49-F238E27FC236}">
                  <a16:creationId xmlns:a16="http://schemas.microsoft.com/office/drawing/2014/main" id="{C053E11A-9994-45F6-89D3-F49AAF5D23A9}"/>
                </a:ext>
              </a:extLst>
            </p:cNvPr>
            <p:cNvSpPr txBox="1"/>
            <p:nvPr/>
          </p:nvSpPr>
          <p:spPr>
            <a:xfrm>
              <a:off x="7026501" y="4756921"/>
              <a:ext cx="1499710" cy="369332"/>
            </a:xfrm>
            <a:prstGeom prst="rect">
              <a:avLst/>
            </a:prstGeom>
            <a:grpFill/>
          </p:spPr>
          <p:txBody>
            <a:bodyPr wrap="square" rtlCol="0">
              <a:spAutoFit/>
            </a:bodyPr>
            <a:lstStyle/>
            <a:p>
              <a:pPr algn="ctr"/>
              <a:r>
                <a:rPr lang="en-US" dirty="0"/>
                <a:t>Intel Core i7 </a:t>
              </a:r>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3961940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FE511432-342D-4662-9FF7-3417CD536470}"/>
              </a:ext>
            </a:extLst>
          </p:cNvPr>
          <p:cNvSpPr/>
          <p:nvPr/>
        </p:nvSpPr>
        <p:spPr>
          <a:xfrm>
            <a:off x="6578909" y="2176576"/>
            <a:ext cx="4968254" cy="4612441"/>
          </a:xfrm>
          <a:custGeom>
            <a:avLst/>
            <a:gdLst/>
            <a:ahLst/>
            <a:cxnLst/>
            <a:rect l="l" t="t" r="r" b="b"/>
            <a:pathLst>
              <a:path w="5400625" h="1368152">
                <a:moveTo>
                  <a:pt x="25" y="0"/>
                </a:moveTo>
                <a:lnTo>
                  <a:pt x="5400625" y="0"/>
                </a:lnTo>
                <a:lnTo>
                  <a:pt x="5400625" y="1368152"/>
                </a:lnTo>
                <a:lnTo>
                  <a:pt x="25" y="1368152"/>
                </a:lnTo>
                <a:lnTo>
                  <a:pt x="25" y="283042"/>
                </a:lnTo>
                <a:lnTo>
                  <a:pt x="0" y="283045"/>
                </a:lnTo>
                <a:lnTo>
                  <a:pt x="0" y="7798"/>
                </a:lnTo>
                <a:lnTo>
                  <a:pt x="25" y="77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 name="Rectangle 10">
            <a:extLst>
              <a:ext uri="{FF2B5EF4-FFF2-40B4-BE49-F238E27FC236}">
                <a16:creationId xmlns:a16="http://schemas.microsoft.com/office/drawing/2014/main" id="{7628033C-1276-4E4F-A4EE-EFA1795AF7B0}"/>
              </a:ext>
            </a:extLst>
          </p:cNvPr>
          <p:cNvSpPr/>
          <p:nvPr/>
        </p:nvSpPr>
        <p:spPr>
          <a:xfrm>
            <a:off x="6716110" y="2213112"/>
            <a:ext cx="4433292" cy="4524315"/>
          </a:xfrm>
          <a:prstGeom prst="rect">
            <a:avLst/>
          </a:prstGeom>
        </p:spPr>
        <p:txBody>
          <a:bodyPr wrap="square">
            <a:spAutoFit/>
          </a:bodyPr>
          <a:lstStyle/>
          <a:p>
            <a:r>
              <a:rPr lang="en-US" dirty="0">
                <a:solidFill>
                  <a:schemeClr val="bg1"/>
                </a:solidFill>
              </a:rPr>
              <a:t>Intel has placed the Core i7-10700K right behind the Core i9-10900K, which means this processor should be able to hold its own against its sibling, as well as AMD's Ryzen 7 3800X and Ryzen 9 3900X. AMD rocked the boat with high-end Ryzen and </a:t>
            </a:r>
            <a:r>
              <a:rPr lang="en-US" dirty="0" smtClean="0">
                <a:solidFill>
                  <a:schemeClr val="bg1"/>
                </a:solidFill>
              </a:rPr>
              <a:t>Thread ripper </a:t>
            </a:r>
            <a:r>
              <a:rPr lang="en-US" dirty="0">
                <a:solidFill>
                  <a:schemeClr val="bg1"/>
                </a:solidFill>
              </a:rPr>
              <a:t>processors, so Intel hopes the Core i7-10700K can tempt customers with solid mid-tier performance</a:t>
            </a:r>
            <a:r>
              <a:rPr lang="en-US" dirty="0" smtClean="0">
                <a:solidFill>
                  <a:schemeClr val="bg1"/>
                </a:solidFill>
              </a:rPr>
              <a:t>.</a:t>
            </a:r>
            <a:r>
              <a:rPr lang="en-US" dirty="0">
                <a:solidFill>
                  <a:schemeClr val="bg1"/>
                </a:solidFill>
              </a:rPr>
              <a:t> intel Core i7-10700K has some seriously fast Core i9 processors, but if you're after something a little more affordable without sacrificing too much on performance, the Core i7-10700K is ready to handle most demanding tasks and gaming.</a:t>
            </a:r>
            <a:endParaRPr lang="en-US" altLang="ko-KR" sz="1200" dirty="0">
              <a:solidFill>
                <a:schemeClr val="bg1"/>
              </a:solidFill>
            </a:endParaRPr>
          </a:p>
        </p:txBody>
      </p:sp>
      <p:sp>
        <p:nvSpPr>
          <p:cNvPr id="7" name="직사각형 3">
            <a:extLst>
              <a:ext uri="{FF2B5EF4-FFF2-40B4-BE49-F238E27FC236}">
                <a16:creationId xmlns:a16="http://schemas.microsoft.com/office/drawing/2014/main" id="{13083A27-9042-43CC-96E0-E3E3FF8792B5}"/>
              </a:ext>
            </a:extLst>
          </p:cNvPr>
          <p:cNvSpPr/>
          <p:nvPr/>
        </p:nvSpPr>
        <p:spPr>
          <a:xfrm>
            <a:off x="6469336" y="359187"/>
            <a:ext cx="3944141" cy="1754326"/>
          </a:xfrm>
          <a:prstGeom prst="rect">
            <a:avLst/>
          </a:prstGeom>
        </p:spPr>
        <p:txBody>
          <a:bodyPr wrap="square">
            <a:spAutoFit/>
          </a:bodyPr>
          <a:lstStyle/>
          <a:p>
            <a:r>
              <a:rPr lang="en-US" altLang="ko-KR" sz="5400" dirty="0" smtClean="0">
                <a:solidFill>
                  <a:schemeClr val="accent3"/>
                </a:solidFill>
                <a:latin typeface="+mj-lt"/>
              </a:rPr>
              <a:t>Basic Information</a:t>
            </a:r>
            <a:endParaRPr lang="ko-KR" altLang="en-US" sz="5400" dirty="0">
              <a:solidFill>
                <a:schemeClr val="accent3"/>
              </a:solidFill>
              <a:latin typeface="+mj-lt"/>
            </a:endParaRPr>
          </a:p>
        </p:txBody>
      </p:sp>
      <p:pic>
        <p:nvPicPr>
          <p:cNvPr id="14" name="Picture Placeholder 13"/>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2000" r="22000"/>
          <a:stretch>
            <a:fillRect/>
          </a:stretch>
        </p:blipFill>
        <p:spPr/>
      </p:pic>
    </p:spTree>
    <p:extLst>
      <p:ext uri="{BB962C8B-B14F-4D97-AF65-F5344CB8AC3E}">
        <p14:creationId xmlns:p14="http://schemas.microsoft.com/office/powerpoint/2010/main" val="141078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tLang="ko-KR" b="1" dirty="0"/>
              <a:t>Proposed Methodology</a:t>
            </a:r>
            <a:endParaRPr lang="ko-KR" altLang="en-US" b="1" dirty="0"/>
          </a:p>
        </p:txBody>
      </p:sp>
      <p:sp>
        <p:nvSpPr>
          <p:cNvPr id="58" name="TextBox 57">
            <a:extLst>
              <a:ext uri="{FF2B5EF4-FFF2-40B4-BE49-F238E27FC236}">
                <a16:creationId xmlns:a16="http://schemas.microsoft.com/office/drawing/2014/main" id="{91C3F78E-E79B-409A-AFF2-5973D7AA2BD8}"/>
              </a:ext>
            </a:extLst>
          </p:cNvPr>
          <p:cNvSpPr txBox="1"/>
          <p:nvPr/>
        </p:nvSpPr>
        <p:spPr>
          <a:xfrm>
            <a:off x="5875234" y="1834505"/>
            <a:ext cx="5858695" cy="4154984"/>
          </a:xfrm>
          <a:prstGeom prst="rect">
            <a:avLst/>
          </a:prstGeom>
          <a:noFill/>
        </p:spPr>
        <p:txBody>
          <a:bodyPr wrap="square" rtlCol="0">
            <a:spAutoFit/>
          </a:bodyPr>
          <a:lstStyle/>
          <a:p>
            <a:r>
              <a:rPr lang="en-US" dirty="0"/>
              <a:t>Both the Ryzen 7 3800X and Core i7-10700K have the same number of cores and threads, so it comes down to performance per core. Intel wins outright, especially in games and single-core processes, but AMD comes out ahead for efficiency and value. It all comes down to what you value (pun intended) more. </a:t>
            </a:r>
            <a:r>
              <a:rPr lang="en-US" sz="1200" dirty="0"/>
              <a:t/>
            </a:r>
            <a:br>
              <a:rPr lang="en-US" sz="1200" dirty="0"/>
            </a:br>
            <a:r>
              <a:rPr lang="en-US" dirty="0" smtClean="0"/>
              <a:t>Synthetic </a:t>
            </a:r>
            <a:r>
              <a:rPr lang="en-US" dirty="0"/>
              <a:t>testing revealed a substantial difference between the Core i7-10700K and Ryzen 9 3900X in multi-core applications, as expected. What is interesting is how close you can get the 10700K to the Core i9-10900K for gaming and single-core tests, which costs considerably </a:t>
            </a:r>
            <a:r>
              <a:rPr lang="en-US" dirty="0" smtClean="0"/>
              <a:t>more .</a:t>
            </a:r>
          </a:p>
          <a:p>
            <a:r>
              <a:rPr lang="en-US" altLang="ko-KR" sz="1200" b="1" dirty="0" smtClean="0">
                <a:solidFill>
                  <a:schemeClr val="bg1"/>
                </a:solidFill>
                <a:cs typeface="Arial" pitchFamily="34" charset="0"/>
              </a:rPr>
              <a:t>o</a:t>
            </a:r>
          </a:p>
          <a:p>
            <a:r>
              <a:rPr lang="en-US" altLang="ko-KR" sz="1200" b="1" dirty="0">
                <a:solidFill>
                  <a:schemeClr val="bg1"/>
                </a:solidFill>
                <a:cs typeface="Arial" pitchFamily="34" charset="0"/>
              </a:rPr>
              <a:t> </a:t>
            </a:r>
            <a:r>
              <a:rPr lang="en-US" altLang="ko-KR" sz="1200" b="1" dirty="0" smtClean="0">
                <a:solidFill>
                  <a:schemeClr val="bg1"/>
                </a:solidFill>
                <a:cs typeface="Arial" pitchFamily="34" charset="0"/>
              </a:rPr>
              <a:t> </a:t>
            </a:r>
            <a:r>
              <a:rPr lang="en-US" altLang="ko-KR" dirty="0" smtClean="0">
                <a:cs typeface="Arial" pitchFamily="34" charset="0"/>
              </a:rPr>
              <a:t>The outcome is fabulous but it would take more effort to bridge between the objective and outcome</a:t>
            </a:r>
            <a:r>
              <a:rPr lang="en-US" altLang="ko-KR" b="1" dirty="0" smtClean="0">
                <a:cs typeface="Arial" pitchFamily="34" charset="0"/>
              </a:rPr>
              <a:t>.</a:t>
            </a:r>
            <a:endParaRPr lang="ko-KR" altLang="en-US" b="1" dirty="0">
              <a:cs typeface="Arial" pitchFamily="34" charset="0"/>
            </a:endParaRPr>
          </a:p>
        </p:txBody>
      </p:sp>
      <p:grpSp>
        <p:nvGrpSpPr>
          <p:cNvPr id="108" name="Group 107">
            <a:extLst>
              <a:ext uri="{FF2B5EF4-FFF2-40B4-BE49-F238E27FC236}">
                <a16:creationId xmlns:a16="http://schemas.microsoft.com/office/drawing/2014/main" id="{69028238-166B-4212-A0A4-393A21DCB340}"/>
              </a:ext>
            </a:extLst>
          </p:cNvPr>
          <p:cNvGrpSpPr/>
          <p:nvPr/>
        </p:nvGrpSpPr>
        <p:grpSpPr>
          <a:xfrm>
            <a:off x="372588" y="1438004"/>
            <a:ext cx="2465794" cy="3165528"/>
            <a:chOff x="548226" y="342079"/>
            <a:chExt cx="5440770" cy="6257605"/>
          </a:xfrm>
          <a:solidFill>
            <a:schemeClr val="accent4"/>
          </a:solidFill>
        </p:grpSpPr>
        <p:sp>
          <p:nvSpPr>
            <p:cNvPr id="109" name="Rectangle: Rounded Corners 6">
              <a:extLst>
                <a:ext uri="{FF2B5EF4-FFF2-40B4-BE49-F238E27FC236}">
                  <a16:creationId xmlns:a16="http://schemas.microsoft.com/office/drawing/2014/main" id="{03652E67-8368-417A-B176-AA6F20CD76EA}"/>
                </a:ext>
              </a:extLst>
            </p:cNvPr>
            <p:cNvSpPr/>
            <p:nvPr userDrawn="1"/>
          </p:nvSpPr>
          <p:spPr>
            <a:xfrm>
              <a:off x="1417713" y="1769387"/>
              <a:ext cx="3472774" cy="3472774"/>
            </a:xfrm>
            <a:prstGeom prst="roundRect">
              <a:avLst>
                <a:gd name="adj" fmla="val 51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8923CDD6-4873-4409-A2FB-FDFA6FD19042}"/>
                </a:ext>
              </a:extLst>
            </p:cNvPr>
            <p:cNvGrpSpPr/>
            <p:nvPr userDrawn="1"/>
          </p:nvGrpSpPr>
          <p:grpSpPr>
            <a:xfrm>
              <a:off x="1266074" y="342079"/>
              <a:ext cx="3753546" cy="1535752"/>
              <a:chOff x="1373078" y="342079"/>
              <a:chExt cx="3753546" cy="1535752"/>
            </a:xfrm>
            <a:grpFill/>
          </p:grpSpPr>
          <p:sp>
            <p:nvSpPr>
              <p:cNvPr id="135" name="Freeform: Shape 32">
                <a:extLst>
                  <a:ext uri="{FF2B5EF4-FFF2-40B4-BE49-F238E27FC236}">
                    <a16:creationId xmlns:a16="http://schemas.microsoft.com/office/drawing/2014/main" id="{BFCB37C5-5137-4167-9DF8-52F4648B5394}"/>
                  </a:ext>
                </a:extLst>
              </p:cNvPr>
              <p:cNvSpPr/>
              <p:nvPr/>
            </p:nvSpPr>
            <p:spPr>
              <a:xfrm flipH="1">
                <a:off x="1945338" y="395212"/>
                <a:ext cx="546385" cy="1482619"/>
              </a:xfrm>
              <a:custGeom>
                <a:avLst/>
                <a:gdLst>
                  <a:gd name="connsiteX0" fmla="*/ 172666 w 1002965"/>
                  <a:gd name="connsiteY0" fmla="*/ 2721517 h 2721551"/>
                  <a:gd name="connsiteX1" fmla="*/ 216272 w 1002965"/>
                  <a:gd name="connsiteY1" fmla="*/ 2678572 h 2721551"/>
                  <a:gd name="connsiteX2" fmla="*/ 210986 w 1002965"/>
                  <a:gd name="connsiteY2" fmla="*/ 2373992 h 2721551"/>
                  <a:gd name="connsiteX3" fmla="*/ 201076 w 1002965"/>
                  <a:gd name="connsiteY3" fmla="*/ 2371349 h 2721551"/>
                  <a:gd name="connsiteX4" fmla="*/ 163416 w 1002965"/>
                  <a:gd name="connsiteY4" fmla="*/ 2332368 h 2721551"/>
                  <a:gd name="connsiteX5" fmla="*/ 163416 w 1002965"/>
                  <a:gd name="connsiteY5" fmla="*/ 711687 h 2721551"/>
                  <a:gd name="connsiteX6" fmla="*/ 199754 w 1002965"/>
                  <a:gd name="connsiteY6" fmla="*/ 674027 h 2721551"/>
                  <a:gd name="connsiteX7" fmla="*/ 909339 w 1002965"/>
                  <a:gd name="connsiteY7" fmla="*/ 674688 h 2721551"/>
                  <a:gd name="connsiteX8" fmla="*/ 943035 w 1002965"/>
                  <a:gd name="connsiteY8" fmla="*/ 639671 h 2721551"/>
                  <a:gd name="connsiteX9" fmla="*/ 941053 w 1002965"/>
                  <a:gd name="connsiteY9" fmla="*/ 222113 h 2721551"/>
                  <a:gd name="connsiteX10" fmla="*/ 964177 w 1002965"/>
                  <a:gd name="connsiteY10" fmla="*/ 176525 h 2721551"/>
                  <a:gd name="connsiteX11" fmla="*/ 995229 w 1002965"/>
                  <a:gd name="connsiteY11" fmla="*/ 58921 h 2721551"/>
                  <a:gd name="connsiteX12" fmla="*/ 894804 w 1002965"/>
                  <a:gd name="connsiteY12" fmla="*/ 780 h 2721551"/>
                  <a:gd name="connsiteX13" fmla="*/ 813538 w 1002965"/>
                  <a:gd name="connsiteY13" fmla="*/ 80724 h 2721551"/>
                  <a:gd name="connsiteX14" fmla="*/ 867055 w 1002965"/>
                  <a:gd name="connsiteY14" fmla="*/ 187096 h 2721551"/>
                  <a:gd name="connsiteX15" fmla="*/ 886876 w 1002965"/>
                  <a:gd name="connsiteY15" fmla="*/ 218809 h 2721551"/>
                  <a:gd name="connsiteX16" fmla="*/ 886876 w 1002965"/>
                  <a:gd name="connsiteY16" fmla="*/ 590780 h 2721551"/>
                  <a:gd name="connsiteX17" fmla="*/ 857144 w 1002965"/>
                  <a:gd name="connsiteY17" fmla="*/ 619850 h 2721551"/>
                  <a:gd name="connsiteX18" fmla="*/ 123114 w 1002965"/>
                  <a:gd name="connsiteY18" fmla="*/ 617208 h 2721551"/>
                  <a:gd name="connsiteX19" fmla="*/ 88758 w 1002965"/>
                  <a:gd name="connsiteY19" fmla="*/ 650242 h 2721551"/>
                  <a:gd name="connsiteX20" fmla="*/ 89418 w 1002965"/>
                  <a:gd name="connsiteY20" fmla="*/ 2329726 h 2721551"/>
                  <a:gd name="connsiteX21" fmla="*/ 89418 w 1002965"/>
                  <a:gd name="connsiteY21" fmla="*/ 2353511 h 2721551"/>
                  <a:gd name="connsiteX22" fmla="*/ 72240 w 1002965"/>
                  <a:gd name="connsiteY22" fmla="*/ 2370689 h 2721551"/>
                  <a:gd name="connsiteX23" fmla="*/ 5510 w 1002965"/>
                  <a:gd name="connsiteY23" fmla="*/ 2372671 h 2721551"/>
                  <a:gd name="connsiteX24" fmla="*/ 6171 w 1002965"/>
                  <a:gd name="connsiteY24" fmla="*/ 2388527 h 2721551"/>
                  <a:gd name="connsiteX25" fmla="*/ 225 w 1002965"/>
                  <a:gd name="connsiteY25" fmla="*/ 2687822 h 2721551"/>
                  <a:gd name="connsiteX26" fmla="*/ 34581 w 1002965"/>
                  <a:gd name="connsiteY26" fmla="*/ 2721517 h 2721551"/>
                  <a:gd name="connsiteX27" fmla="*/ 172666 w 1002965"/>
                  <a:gd name="connsiteY27" fmla="*/ 2721517 h 272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02965" h="2721551">
                    <a:moveTo>
                      <a:pt x="172666" y="2721517"/>
                    </a:moveTo>
                    <a:cubicBezTo>
                      <a:pt x="215611" y="2721517"/>
                      <a:pt x="215611" y="2720856"/>
                      <a:pt x="216272" y="2678572"/>
                    </a:cubicBezTo>
                    <a:cubicBezTo>
                      <a:pt x="217593" y="2576825"/>
                      <a:pt x="205040" y="2475739"/>
                      <a:pt x="210986" y="2373992"/>
                    </a:cubicBezTo>
                    <a:cubicBezTo>
                      <a:pt x="207683" y="2373331"/>
                      <a:pt x="204379" y="2371349"/>
                      <a:pt x="201076" y="2371349"/>
                    </a:cubicBezTo>
                    <a:cubicBezTo>
                      <a:pt x="163416" y="2368707"/>
                      <a:pt x="163416" y="2369367"/>
                      <a:pt x="163416" y="2332368"/>
                    </a:cubicBezTo>
                    <a:cubicBezTo>
                      <a:pt x="163416" y="1791921"/>
                      <a:pt x="163416" y="1252134"/>
                      <a:pt x="163416" y="711687"/>
                    </a:cubicBezTo>
                    <a:cubicBezTo>
                      <a:pt x="163416" y="669402"/>
                      <a:pt x="157470" y="674027"/>
                      <a:pt x="199754" y="674027"/>
                    </a:cubicBezTo>
                    <a:cubicBezTo>
                      <a:pt x="436282" y="674027"/>
                      <a:pt x="672811" y="674688"/>
                      <a:pt x="909339" y="674688"/>
                    </a:cubicBezTo>
                    <a:cubicBezTo>
                      <a:pt x="943695" y="674688"/>
                      <a:pt x="943695" y="674688"/>
                      <a:pt x="943035" y="639671"/>
                    </a:cubicBezTo>
                    <a:cubicBezTo>
                      <a:pt x="942374" y="500265"/>
                      <a:pt x="942374" y="360858"/>
                      <a:pt x="941053" y="222113"/>
                    </a:cubicBezTo>
                    <a:cubicBezTo>
                      <a:pt x="941053" y="201631"/>
                      <a:pt x="945017" y="188417"/>
                      <a:pt x="964177" y="176525"/>
                    </a:cubicBezTo>
                    <a:cubicBezTo>
                      <a:pt x="1000515" y="153401"/>
                      <a:pt x="1012407" y="102527"/>
                      <a:pt x="995229" y="58921"/>
                    </a:cubicBezTo>
                    <a:cubicBezTo>
                      <a:pt x="979373" y="17298"/>
                      <a:pt x="941713" y="-4505"/>
                      <a:pt x="894804" y="780"/>
                    </a:cubicBezTo>
                    <a:cubicBezTo>
                      <a:pt x="851859" y="5405"/>
                      <a:pt x="822128" y="34476"/>
                      <a:pt x="813538" y="80724"/>
                    </a:cubicBezTo>
                    <a:cubicBezTo>
                      <a:pt x="805610" y="125651"/>
                      <a:pt x="826752" y="169918"/>
                      <a:pt x="867055" y="187096"/>
                    </a:cubicBezTo>
                    <a:cubicBezTo>
                      <a:pt x="883572" y="193703"/>
                      <a:pt x="886876" y="202292"/>
                      <a:pt x="886876" y="218809"/>
                    </a:cubicBezTo>
                    <a:cubicBezTo>
                      <a:pt x="886215" y="343020"/>
                      <a:pt x="885554" y="467230"/>
                      <a:pt x="886876" y="590780"/>
                    </a:cubicBezTo>
                    <a:cubicBezTo>
                      <a:pt x="886876" y="615226"/>
                      <a:pt x="880269" y="620511"/>
                      <a:pt x="857144" y="619850"/>
                    </a:cubicBezTo>
                    <a:cubicBezTo>
                      <a:pt x="612688" y="618529"/>
                      <a:pt x="368231" y="619190"/>
                      <a:pt x="123114" y="617208"/>
                    </a:cubicBezTo>
                    <a:cubicBezTo>
                      <a:pt x="97347" y="617208"/>
                      <a:pt x="88758" y="621832"/>
                      <a:pt x="88758" y="650242"/>
                    </a:cubicBezTo>
                    <a:cubicBezTo>
                      <a:pt x="90079" y="1209850"/>
                      <a:pt x="89418" y="1770118"/>
                      <a:pt x="89418" y="2329726"/>
                    </a:cubicBezTo>
                    <a:cubicBezTo>
                      <a:pt x="89418" y="2337654"/>
                      <a:pt x="88758" y="2345582"/>
                      <a:pt x="89418" y="2353511"/>
                    </a:cubicBezTo>
                    <a:cubicBezTo>
                      <a:pt x="90079" y="2366064"/>
                      <a:pt x="85454" y="2370689"/>
                      <a:pt x="72240" y="2370689"/>
                    </a:cubicBezTo>
                    <a:cubicBezTo>
                      <a:pt x="49777" y="2370689"/>
                      <a:pt x="27974" y="2367385"/>
                      <a:pt x="5510" y="2372671"/>
                    </a:cubicBezTo>
                    <a:cubicBezTo>
                      <a:pt x="5510" y="2377956"/>
                      <a:pt x="6171" y="2383242"/>
                      <a:pt x="6171" y="2388527"/>
                    </a:cubicBezTo>
                    <a:cubicBezTo>
                      <a:pt x="10135" y="2488292"/>
                      <a:pt x="-1757" y="2588057"/>
                      <a:pt x="225" y="2687822"/>
                    </a:cubicBezTo>
                    <a:cubicBezTo>
                      <a:pt x="885" y="2713589"/>
                      <a:pt x="8814" y="2722178"/>
                      <a:pt x="34581" y="2721517"/>
                    </a:cubicBezTo>
                    <a:cubicBezTo>
                      <a:pt x="81490" y="2720195"/>
                      <a:pt x="127078" y="2721517"/>
                      <a:pt x="172666" y="2721517"/>
                    </a:cubicBezTo>
                    <a:close/>
                  </a:path>
                </a:pathLst>
              </a:custGeom>
              <a:grpFill/>
              <a:ln w="6599" cap="flat">
                <a:noFill/>
                <a:prstDash val="solid"/>
                <a:miter/>
              </a:ln>
            </p:spPr>
            <p:txBody>
              <a:bodyPr rtlCol="0" anchor="ctr"/>
              <a:lstStyle/>
              <a:p>
                <a:endParaRPr lang="en-US"/>
              </a:p>
            </p:txBody>
          </p:sp>
          <p:sp>
            <p:nvSpPr>
              <p:cNvPr id="136" name="Freeform: Shape 33">
                <a:extLst>
                  <a:ext uri="{FF2B5EF4-FFF2-40B4-BE49-F238E27FC236}">
                    <a16:creationId xmlns:a16="http://schemas.microsoft.com/office/drawing/2014/main" id="{FDF8076B-3D41-4C4A-87BA-9B853B589E42}"/>
                  </a:ext>
                </a:extLst>
              </p:cNvPr>
              <p:cNvSpPr/>
              <p:nvPr/>
            </p:nvSpPr>
            <p:spPr>
              <a:xfrm flipH="1">
                <a:off x="2788787" y="342079"/>
                <a:ext cx="130800" cy="1535752"/>
              </a:xfrm>
              <a:custGeom>
                <a:avLst/>
                <a:gdLst>
                  <a:gd name="connsiteX0" fmla="*/ 208346 w 240102"/>
                  <a:gd name="connsiteY0" fmla="*/ 2818424 h 2819084"/>
                  <a:gd name="connsiteX1" fmla="*/ 240059 w 240102"/>
                  <a:gd name="connsiteY1" fmla="*/ 2785390 h 2819084"/>
                  <a:gd name="connsiteX2" fmla="*/ 240059 w 240102"/>
                  <a:gd name="connsiteY2" fmla="*/ 2641358 h 2819084"/>
                  <a:gd name="connsiteX3" fmla="*/ 240059 w 240102"/>
                  <a:gd name="connsiteY3" fmla="*/ 2518470 h 2819084"/>
                  <a:gd name="connsiteX4" fmla="*/ 189846 w 240102"/>
                  <a:gd name="connsiteY4" fmla="*/ 2468917 h 2819084"/>
                  <a:gd name="connsiteX5" fmla="*/ 156151 w 240102"/>
                  <a:gd name="connsiteY5" fmla="*/ 2435222 h 2819084"/>
                  <a:gd name="connsiteX6" fmla="*/ 156812 w 240102"/>
                  <a:gd name="connsiteY6" fmla="*/ 215291 h 2819084"/>
                  <a:gd name="connsiteX7" fmla="*/ 173990 w 240102"/>
                  <a:gd name="connsiteY7" fmla="*/ 153186 h 2819084"/>
                  <a:gd name="connsiteX8" fmla="*/ 141616 w 240102"/>
                  <a:gd name="connsiteY8" fmla="*/ 11137 h 2819084"/>
                  <a:gd name="connsiteX9" fmla="*/ 8816 w 240102"/>
                  <a:gd name="connsiteY9" fmla="*/ 56725 h 2819084"/>
                  <a:gd name="connsiteX10" fmla="*/ 68940 w 240102"/>
                  <a:gd name="connsiteY10" fmla="*/ 192167 h 2819084"/>
                  <a:gd name="connsiteX11" fmla="*/ 84135 w 240102"/>
                  <a:gd name="connsiteY11" fmla="*/ 222559 h 2819084"/>
                  <a:gd name="connsiteX12" fmla="*/ 84796 w 240102"/>
                  <a:gd name="connsiteY12" fmla="*/ 2437204 h 2819084"/>
                  <a:gd name="connsiteX13" fmla="*/ 53743 w 240102"/>
                  <a:gd name="connsiteY13" fmla="*/ 2467596 h 2819084"/>
                  <a:gd name="connsiteX14" fmla="*/ 29958 w 240102"/>
                  <a:gd name="connsiteY14" fmla="*/ 2491381 h 2819084"/>
                  <a:gd name="connsiteX15" fmla="*/ 30619 w 240102"/>
                  <a:gd name="connsiteY15" fmla="*/ 2641358 h 2819084"/>
                  <a:gd name="connsiteX16" fmla="*/ 30619 w 240102"/>
                  <a:gd name="connsiteY16" fmla="*/ 2788032 h 2819084"/>
                  <a:gd name="connsiteX17" fmla="*/ 61672 w 240102"/>
                  <a:gd name="connsiteY17" fmla="*/ 2819085 h 2819084"/>
                  <a:gd name="connsiteX18" fmla="*/ 208346 w 240102"/>
                  <a:gd name="connsiteY18" fmla="*/ 2818424 h 281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0102" h="2819084">
                    <a:moveTo>
                      <a:pt x="208346" y="2818424"/>
                    </a:moveTo>
                    <a:cubicBezTo>
                      <a:pt x="234113" y="2819085"/>
                      <a:pt x="240720" y="2808514"/>
                      <a:pt x="240059" y="2785390"/>
                    </a:cubicBezTo>
                    <a:cubicBezTo>
                      <a:pt x="238737" y="2737159"/>
                      <a:pt x="240059" y="2689589"/>
                      <a:pt x="240059" y="2641358"/>
                    </a:cubicBezTo>
                    <a:cubicBezTo>
                      <a:pt x="240059" y="2600395"/>
                      <a:pt x="240059" y="2559432"/>
                      <a:pt x="240059" y="2518470"/>
                    </a:cubicBezTo>
                    <a:cubicBezTo>
                      <a:pt x="240059" y="2468257"/>
                      <a:pt x="240059" y="2466275"/>
                      <a:pt x="189846" y="2468917"/>
                    </a:cubicBezTo>
                    <a:cubicBezTo>
                      <a:pt x="162758" y="2470239"/>
                      <a:pt x="156151" y="2462971"/>
                      <a:pt x="156151" y="2435222"/>
                    </a:cubicBezTo>
                    <a:cubicBezTo>
                      <a:pt x="156812" y="1695245"/>
                      <a:pt x="156812" y="955268"/>
                      <a:pt x="156812" y="215291"/>
                    </a:cubicBezTo>
                    <a:cubicBezTo>
                      <a:pt x="156812" y="192828"/>
                      <a:pt x="159454" y="173668"/>
                      <a:pt x="173990" y="153186"/>
                    </a:cubicBezTo>
                    <a:cubicBezTo>
                      <a:pt x="207685" y="106277"/>
                      <a:pt x="189185" y="35583"/>
                      <a:pt x="141616" y="11137"/>
                    </a:cubicBezTo>
                    <a:cubicBezTo>
                      <a:pt x="90742" y="-14630"/>
                      <a:pt x="29958" y="5851"/>
                      <a:pt x="8816" y="56725"/>
                    </a:cubicBezTo>
                    <a:cubicBezTo>
                      <a:pt x="-14969" y="113544"/>
                      <a:pt x="10798" y="174989"/>
                      <a:pt x="68940" y="192167"/>
                    </a:cubicBezTo>
                    <a:cubicBezTo>
                      <a:pt x="89421" y="198113"/>
                      <a:pt x="84135" y="210666"/>
                      <a:pt x="84135" y="222559"/>
                    </a:cubicBezTo>
                    <a:cubicBezTo>
                      <a:pt x="84135" y="960554"/>
                      <a:pt x="84135" y="1698549"/>
                      <a:pt x="84796" y="2437204"/>
                    </a:cubicBezTo>
                    <a:cubicBezTo>
                      <a:pt x="84796" y="2461650"/>
                      <a:pt x="78189" y="2471560"/>
                      <a:pt x="53743" y="2467596"/>
                    </a:cubicBezTo>
                    <a:cubicBezTo>
                      <a:pt x="35244" y="2464953"/>
                      <a:pt x="29298" y="2472221"/>
                      <a:pt x="29958" y="2491381"/>
                    </a:cubicBezTo>
                    <a:cubicBezTo>
                      <a:pt x="31280" y="2541594"/>
                      <a:pt x="30619" y="2591146"/>
                      <a:pt x="30619" y="2641358"/>
                    </a:cubicBezTo>
                    <a:cubicBezTo>
                      <a:pt x="30619" y="2690250"/>
                      <a:pt x="31940" y="2739141"/>
                      <a:pt x="30619" y="2788032"/>
                    </a:cubicBezTo>
                    <a:cubicBezTo>
                      <a:pt x="29958" y="2811817"/>
                      <a:pt x="39208" y="2819085"/>
                      <a:pt x="61672" y="2819085"/>
                    </a:cubicBezTo>
                    <a:cubicBezTo>
                      <a:pt x="110563" y="2817103"/>
                      <a:pt x="159454" y="2817103"/>
                      <a:pt x="208346" y="2818424"/>
                    </a:cubicBezTo>
                    <a:close/>
                  </a:path>
                </a:pathLst>
              </a:custGeom>
              <a:grpFill/>
              <a:ln w="6599" cap="flat">
                <a:noFill/>
                <a:prstDash val="solid"/>
                <a:miter/>
              </a:ln>
            </p:spPr>
            <p:txBody>
              <a:bodyPr rtlCol="0" anchor="ctr"/>
              <a:lstStyle/>
              <a:p>
                <a:endParaRPr lang="en-US" dirty="0"/>
              </a:p>
            </p:txBody>
          </p:sp>
          <p:sp>
            <p:nvSpPr>
              <p:cNvPr id="137" name="Freeform: Shape 34">
                <a:extLst>
                  <a:ext uri="{FF2B5EF4-FFF2-40B4-BE49-F238E27FC236}">
                    <a16:creationId xmlns:a16="http://schemas.microsoft.com/office/drawing/2014/main" id="{F30C1125-147B-4826-851E-EC2C7FFF7A63}"/>
                  </a:ext>
                </a:extLst>
              </p:cNvPr>
              <p:cNvSpPr/>
              <p:nvPr/>
            </p:nvSpPr>
            <p:spPr>
              <a:xfrm flipH="1">
                <a:off x="1373078" y="1091819"/>
                <a:ext cx="733965" cy="786012"/>
              </a:xfrm>
              <a:custGeom>
                <a:avLst/>
                <a:gdLst>
                  <a:gd name="connsiteX0" fmla="*/ 136802 w 1347294"/>
                  <a:gd name="connsiteY0" fmla="*/ 78466 h 1442833"/>
                  <a:gd name="connsiteX1" fmla="*/ 138123 w 1347294"/>
                  <a:gd name="connsiteY1" fmla="*/ 512542 h 1442833"/>
                  <a:gd name="connsiteX2" fmla="*/ 138784 w 1347294"/>
                  <a:gd name="connsiteY2" fmla="*/ 1066864 h 1442833"/>
                  <a:gd name="connsiteX3" fmla="*/ 113677 w 1347294"/>
                  <a:gd name="connsiteY3" fmla="*/ 1092631 h 1442833"/>
                  <a:gd name="connsiteX4" fmla="*/ 25145 w 1347294"/>
                  <a:gd name="connsiteY4" fmla="*/ 1091970 h 1442833"/>
                  <a:gd name="connsiteX5" fmla="*/ 38 w 1347294"/>
                  <a:gd name="connsiteY5" fmla="*/ 1115094 h 1442833"/>
                  <a:gd name="connsiteX6" fmla="*/ 699 w 1347294"/>
                  <a:gd name="connsiteY6" fmla="*/ 1265072 h 1442833"/>
                  <a:gd name="connsiteX7" fmla="*/ 699 w 1347294"/>
                  <a:gd name="connsiteY7" fmla="*/ 1414389 h 1442833"/>
                  <a:gd name="connsiteX8" fmla="*/ 29109 w 1347294"/>
                  <a:gd name="connsiteY8" fmla="*/ 1442799 h 1442833"/>
                  <a:gd name="connsiteX9" fmla="*/ 181068 w 1347294"/>
                  <a:gd name="connsiteY9" fmla="*/ 1442799 h 1442833"/>
                  <a:gd name="connsiteX10" fmla="*/ 210139 w 1347294"/>
                  <a:gd name="connsiteY10" fmla="*/ 1412407 h 1442833"/>
                  <a:gd name="connsiteX11" fmla="*/ 210139 w 1347294"/>
                  <a:gd name="connsiteY11" fmla="*/ 1265733 h 1442833"/>
                  <a:gd name="connsiteX12" fmla="*/ 209478 w 1347294"/>
                  <a:gd name="connsiteY12" fmla="*/ 1113112 h 1442833"/>
                  <a:gd name="connsiteX13" fmla="*/ 205514 w 1347294"/>
                  <a:gd name="connsiteY13" fmla="*/ 1093952 h 1442833"/>
                  <a:gd name="connsiteX14" fmla="*/ 191639 w 1347294"/>
                  <a:gd name="connsiteY14" fmla="*/ 1064221 h 1442833"/>
                  <a:gd name="connsiteX15" fmla="*/ 190979 w 1347294"/>
                  <a:gd name="connsiteY15" fmla="*/ 148500 h 1442833"/>
                  <a:gd name="connsiteX16" fmla="*/ 220049 w 1347294"/>
                  <a:gd name="connsiteY16" fmla="*/ 118768 h 1442833"/>
                  <a:gd name="connsiteX17" fmla="*/ 1133128 w 1347294"/>
                  <a:gd name="connsiteY17" fmla="*/ 118768 h 1442833"/>
                  <a:gd name="connsiteX18" fmla="*/ 1166162 w 1347294"/>
                  <a:gd name="connsiteY18" fmla="*/ 139911 h 1442833"/>
                  <a:gd name="connsiteX19" fmla="*/ 1267909 w 1347294"/>
                  <a:gd name="connsiteY19" fmla="*/ 194748 h 1442833"/>
                  <a:gd name="connsiteX20" fmla="*/ 1345211 w 1347294"/>
                  <a:gd name="connsiteY20" fmla="*/ 120090 h 1442833"/>
                  <a:gd name="connsiteX21" fmla="*/ 1299623 w 1347294"/>
                  <a:gd name="connsiteY21" fmla="*/ 11736 h 1442833"/>
                  <a:gd name="connsiteX22" fmla="*/ 1185983 w 1347294"/>
                  <a:gd name="connsiteY22" fmla="*/ 27593 h 1442833"/>
                  <a:gd name="connsiteX23" fmla="*/ 1142378 w 1347294"/>
                  <a:gd name="connsiteY23" fmla="*/ 45431 h 1442833"/>
                  <a:gd name="connsiteX24" fmla="*/ 170497 w 1347294"/>
                  <a:gd name="connsiteY24" fmla="*/ 44110 h 1442833"/>
                  <a:gd name="connsiteX25" fmla="*/ 136802 w 1347294"/>
                  <a:gd name="connsiteY25" fmla="*/ 78466 h 14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47294" h="1442833">
                    <a:moveTo>
                      <a:pt x="136802" y="78466"/>
                    </a:moveTo>
                    <a:cubicBezTo>
                      <a:pt x="138784" y="223158"/>
                      <a:pt x="138123" y="367850"/>
                      <a:pt x="138123" y="512542"/>
                    </a:cubicBezTo>
                    <a:cubicBezTo>
                      <a:pt x="138123" y="697536"/>
                      <a:pt x="138123" y="881870"/>
                      <a:pt x="138784" y="1066864"/>
                    </a:cubicBezTo>
                    <a:cubicBezTo>
                      <a:pt x="138784" y="1086024"/>
                      <a:pt x="134820" y="1093952"/>
                      <a:pt x="113677" y="1092631"/>
                    </a:cubicBezTo>
                    <a:cubicBezTo>
                      <a:pt x="84607" y="1090649"/>
                      <a:pt x="54876" y="1093292"/>
                      <a:pt x="25145" y="1091970"/>
                    </a:cubicBezTo>
                    <a:cubicBezTo>
                      <a:pt x="7306" y="1091309"/>
                      <a:pt x="-623" y="1095274"/>
                      <a:pt x="38" y="1115094"/>
                    </a:cubicBezTo>
                    <a:cubicBezTo>
                      <a:pt x="1359" y="1165307"/>
                      <a:pt x="699" y="1214859"/>
                      <a:pt x="699" y="1265072"/>
                    </a:cubicBezTo>
                    <a:cubicBezTo>
                      <a:pt x="699" y="1314624"/>
                      <a:pt x="1359" y="1364837"/>
                      <a:pt x="699" y="1414389"/>
                    </a:cubicBezTo>
                    <a:cubicBezTo>
                      <a:pt x="699" y="1434870"/>
                      <a:pt x="7966" y="1443459"/>
                      <a:pt x="29109" y="1442799"/>
                    </a:cubicBezTo>
                    <a:cubicBezTo>
                      <a:pt x="79982" y="1442138"/>
                      <a:pt x="130856" y="1442138"/>
                      <a:pt x="181068" y="1442799"/>
                    </a:cubicBezTo>
                    <a:cubicBezTo>
                      <a:pt x="203532" y="1443459"/>
                      <a:pt x="210799" y="1434210"/>
                      <a:pt x="210139" y="1412407"/>
                    </a:cubicBezTo>
                    <a:cubicBezTo>
                      <a:pt x="209478" y="1363515"/>
                      <a:pt x="210139" y="1314624"/>
                      <a:pt x="210139" y="1265733"/>
                    </a:cubicBezTo>
                    <a:cubicBezTo>
                      <a:pt x="210139" y="1214859"/>
                      <a:pt x="210139" y="1163986"/>
                      <a:pt x="209478" y="1113112"/>
                    </a:cubicBezTo>
                    <a:cubicBezTo>
                      <a:pt x="209478" y="1106506"/>
                      <a:pt x="213442" y="1095274"/>
                      <a:pt x="205514" y="1093952"/>
                    </a:cubicBezTo>
                    <a:cubicBezTo>
                      <a:pt x="186354" y="1089327"/>
                      <a:pt x="191639" y="1075453"/>
                      <a:pt x="191639" y="1064221"/>
                    </a:cubicBezTo>
                    <a:cubicBezTo>
                      <a:pt x="191639" y="758981"/>
                      <a:pt x="191639" y="453740"/>
                      <a:pt x="190979" y="148500"/>
                    </a:cubicBezTo>
                    <a:cubicBezTo>
                      <a:pt x="190979" y="125375"/>
                      <a:pt x="195604" y="118768"/>
                      <a:pt x="220049" y="118768"/>
                    </a:cubicBezTo>
                    <a:cubicBezTo>
                      <a:pt x="524629" y="119429"/>
                      <a:pt x="829209" y="119429"/>
                      <a:pt x="1133128" y="118768"/>
                    </a:cubicBezTo>
                    <a:cubicBezTo>
                      <a:pt x="1150306" y="118768"/>
                      <a:pt x="1159555" y="122072"/>
                      <a:pt x="1166162" y="139911"/>
                    </a:cubicBezTo>
                    <a:cubicBezTo>
                      <a:pt x="1182019" y="182195"/>
                      <a:pt x="1219679" y="200694"/>
                      <a:pt x="1267909" y="194748"/>
                    </a:cubicBezTo>
                    <a:cubicBezTo>
                      <a:pt x="1306890" y="190123"/>
                      <a:pt x="1337282" y="161053"/>
                      <a:pt x="1345211" y="120090"/>
                    </a:cubicBezTo>
                    <a:cubicBezTo>
                      <a:pt x="1353799" y="74502"/>
                      <a:pt x="1335300" y="31557"/>
                      <a:pt x="1299623" y="11736"/>
                    </a:cubicBezTo>
                    <a:cubicBezTo>
                      <a:pt x="1262624" y="-8085"/>
                      <a:pt x="1212411" y="-2799"/>
                      <a:pt x="1185983" y="27593"/>
                    </a:cubicBezTo>
                    <a:cubicBezTo>
                      <a:pt x="1173430" y="42128"/>
                      <a:pt x="1160216" y="45431"/>
                      <a:pt x="1142378" y="45431"/>
                    </a:cubicBezTo>
                    <a:cubicBezTo>
                      <a:pt x="818638" y="44771"/>
                      <a:pt x="494237" y="45431"/>
                      <a:pt x="170497" y="44110"/>
                    </a:cubicBezTo>
                    <a:cubicBezTo>
                      <a:pt x="146052" y="46092"/>
                      <a:pt x="136141" y="49396"/>
                      <a:pt x="136802" y="78466"/>
                    </a:cubicBezTo>
                    <a:close/>
                  </a:path>
                </a:pathLst>
              </a:custGeom>
              <a:grpFill/>
              <a:ln w="6599" cap="flat">
                <a:noFill/>
                <a:prstDash val="solid"/>
                <a:miter/>
              </a:ln>
            </p:spPr>
            <p:txBody>
              <a:bodyPr rtlCol="0" anchor="ctr"/>
              <a:lstStyle/>
              <a:p>
                <a:endParaRPr lang="en-US"/>
              </a:p>
            </p:txBody>
          </p:sp>
          <p:sp>
            <p:nvSpPr>
              <p:cNvPr id="138" name="Freeform: Shape 35">
                <a:extLst>
                  <a:ext uri="{FF2B5EF4-FFF2-40B4-BE49-F238E27FC236}">
                    <a16:creationId xmlns:a16="http://schemas.microsoft.com/office/drawing/2014/main" id="{BE8C7AF7-6EA9-4FB1-A636-CC679FFE32E4}"/>
                  </a:ext>
                </a:extLst>
              </p:cNvPr>
              <p:cNvSpPr/>
              <p:nvPr/>
            </p:nvSpPr>
            <p:spPr>
              <a:xfrm flipH="1">
                <a:off x="3557029" y="726738"/>
                <a:ext cx="453728" cy="1151093"/>
              </a:xfrm>
              <a:custGeom>
                <a:avLst/>
                <a:gdLst>
                  <a:gd name="connsiteX0" fmla="*/ 67744 w 832880"/>
                  <a:gd name="connsiteY0" fmla="*/ 190334 h 2112990"/>
                  <a:gd name="connsiteX1" fmla="*/ 85582 w 832880"/>
                  <a:gd name="connsiteY1" fmla="*/ 219405 h 2112990"/>
                  <a:gd name="connsiteX2" fmla="*/ 84922 w 832880"/>
                  <a:gd name="connsiteY2" fmla="*/ 1012237 h 2112990"/>
                  <a:gd name="connsiteX3" fmla="*/ 115974 w 832880"/>
                  <a:gd name="connsiteY3" fmla="*/ 1042629 h 2112990"/>
                  <a:gd name="connsiteX4" fmla="*/ 651797 w 832880"/>
                  <a:gd name="connsiteY4" fmla="*/ 1041308 h 2112990"/>
                  <a:gd name="connsiteX5" fmla="*/ 683510 w 832880"/>
                  <a:gd name="connsiteY5" fmla="*/ 1074343 h 2112990"/>
                  <a:gd name="connsiteX6" fmla="*/ 682849 w 832880"/>
                  <a:gd name="connsiteY6" fmla="*/ 1711912 h 2112990"/>
                  <a:gd name="connsiteX7" fmla="*/ 634619 w 832880"/>
                  <a:gd name="connsiteY7" fmla="*/ 1762125 h 2112990"/>
                  <a:gd name="connsiteX8" fmla="*/ 626691 w 832880"/>
                  <a:gd name="connsiteY8" fmla="*/ 1764107 h 2112990"/>
                  <a:gd name="connsiteX9" fmla="*/ 627351 w 832880"/>
                  <a:gd name="connsiteY9" fmla="*/ 1799124 h 2112990"/>
                  <a:gd name="connsiteX10" fmla="*/ 622066 w 832880"/>
                  <a:gd name="connsiteY10" fmla="*/ 2081900 h 2112990"/>
                  <a:gd name="connsiteX11" fmla="*/ 653118 w 832880"/>
                  <a:gd name="connsiteY11" fmla="*/ 2112953 h 2112990"/>
                  <a:gd name="connsiteX12" fmla="*/ 805739 w 832880"/>
                  <a:gd name="connsiteY12" fmla="*/ 2112953 h 2112990"/>
                  <a:gd name="connsiteX13" fmla="*/ 832827 w 832880"/>
                  <a:gd name="connsiteY13" fmla="*/ 2083222 h 2112990"/>
                  <a:gd name="connsiteX14" fmla="*/ 830845 w 832880"/>
                  <a:gd name="connsiteY14" fmla="*/ 1765428 h 2112990"/>
                  <a:gd name="connsiteX15" fmla="*/ 770061 w 832880"/>
                  <a:gd name="connsiteY15" fmla="*/ 1762785 h 2112990"/>
                  <a:gd name="connsiteX16" fmla="*/ 737026 w 832880"/>
                  <a:gd name="connsiteY16" fmla="*/ 1731072 h 2112990"/>
                  <a:gd name="connsiteX17" fmla="*/ 738348 w 832880"/>
                  <a:gd name="connsiteY17" fmla="*/ 1016202 h 2112990"/>
                  <a:gd name="connsiteX18" fmla="*/ 709938 w 832880"/>
                  <a:gd name="connsiteY18" fmla="*/ 988452 h 2112990"/>
                  <a:gd name="connsiteX19" fmla="*/ 187990 w 832880"/>
                  <a:gd name="connsiteY19" fmla="*/ 989774 h 2112990"/>
                  <a:gd name="connsiteX20" fmla="*/ 157598 w 832880"/>
                  <a:gd name="connsiteY20" fmla="*/ 958721 h 2112990"/>
                  <a:gd name="connsiteX21" fmla="*/ 158259 w 832880"/>
                  <a:gd name="connsiteY21" fmla="*/ 214119 h 2112990"/>
                  <a:gd name="connsiteX22" fmla="*/ 174776 w 832880"/>
                  <a:gd name="connsiteY22" fmla="*/ 152014 h 2112990"/>
                  <a:gd name="connsiteX23" fmla="*/ 140420 w 832880"/>
                  <a:gd name="connsiteY23" fmla="*/ 10626 h 2112990"/>
                  <a:gd name="connsiteX24" fmla="*/ 9603 w 832880"/>
                  <a:gd name="connsiteY24" fmla="*/ 55553 h 2112990"/>
                  <a:gd name="connsiteX25" fmla="*/ 67744 w 832880"/>
                  <a:gd name="connsiteY25" fmla="*/ 190334 h 211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2880" h="2112990">
                    <a:moveTo>
                      <a:pt x="67744" y="190334"/>
                    </a:moveTo>
                    <a:cubicBezTo>
                      <a:pt x="86243" y="195620"/>
                      <a:pt x="85582" y="206191"/>
                      <a:pt x="85582" y="219405"/>
                    </a:cubicBezTo>
                    <a:cubicBezTo>
                      <a:pt x="85582" y="483682"/>
                      <a:pt x="85582" y="747960"/>
                      <a:pt x="84922" y="1012237"/>
                    </a:cubicBezTo>
                    <a:cubicBezTo>
                      <a:pt x="84922" y="1037344"/>
                      <a:pt x="92189" y="1042629"/>
                      <a:pt x="115974" y="1042629"/>
                    </a:cubicBezTo>
                    <a:cubicBezTo>
                      <a:pt x="294362" y="1041969"/>
                      <a:pt x="472749" y="1042629"/>
                      <a:pt x="651797" y="1041308"/>
                    </a:cubicBezTo>
                    <a:cubicBezTo>
                      <a:pt x="678885" y="1041308"/>
                      <a:pt x="683510" y="1049236"/>
                      <a:pt x="683510" y="1074343"/>
                    </a:cubicBezTo>
                    <a:cubicBezTo>
                      <a:pt x="682849" y="1287086"/>
                      <a:pt x="682849" y="1499168"/>
                      <a:pt x="682849" y="1711912"/>
                    </a:cubicBezTo>
                    <a:cubicBezTo>
                      <a:pt x="682849" y="1759482"/>
                      <a:pt x="682849" y="1759482"/>
                      <a:pt x="634619" y="1762125"/>
                    </a:cubicBezTo>
                    <a:cubicBezTo>
                      <a:pt x="631976" y="1762125"/>
                      <a:pt x="629333" y="1763446"/>
                      <a:pt x="626691" y="1764107"/>
                    </a:cubicBezTo>
                    <a:cubicBezTo>
                      <a:pt x="626691" y="1775999"/>
                      <a:pt x="627351" y="1787231"/>
                      <a:pt x="627351" y="1799124"/>
                    </a:cubicBezTo>
                    <a:cubicBezTo>
                      <a:pt x="625369" y="1893603"/>
                      <a:pt x="624048" y="1988082"/>
                      <a:pt x="622066" y="2081900"/>
                    </a:cubicBezTo>
                    <a:cubicBezTo>
                      <a:pt x="621405" y="2105025"/>
                      <a:pt x="629333" y="2113614"/>
                      <a:pt x="653118" y="2112953"/>
                    </a:cubicBezTo>
                    <a:cubicBezTo>
                      <a:pt x="703992" y="2111632"/>
                      <a:pt x="754865" y="2111632"/>
                      <a:pt x="805739" y="2112953"/>
                    </a:cubicBezTo>
                    <a:cubicBezTo>
                      <a:pt x="828202" y="2113614"/>
                      <a:pt x="833488" y="2105685"/>
                      <a:pt x="832827" y="2083222"/>
                    </a:cubicBezTo>
                    <a:cubicBezTo>
                      <a:pt x="830845" y="1977511"/>
                      <a:pt x="831506" y="1871139"/>
                      <a:pt x="830845" y="1765428"/>
                    </a:cubicBezTo>
                    <a:cubicBezTo>
                      <a:pt x="811024" y="1758821"/>
                      <a:pt x="789882" y="1761464"/>
                      <a:pt x="770061" y="1762785"/>
                    </a:cubicBezTo>
                    <a:cubicBezTo>
                      <a:pt x="744955" y="1764767"/>
                      <a:pt x="737026" y="1757500"/>
                      <a:pt x="737026" y="1731072"/>
                    </a:cubicBezTo>
                    <a:cubicBezTo>
                      <a:pt x="738348" y="1492562"/>
                      <a:pt x="737687" y="1254712"/>
                      <a:pt x="738348" y="1016202"/>
                    </a:cubicBezTo>
                    <a:cubicBezTo>
                      <a:pt x="738348" y="993738"/>
                      <a:pt x="731741" y="987792"/>
                      <a:pt x="709938" y="988452"/>
                    </a:cubicBezTo>
                    <a:cubicBezTo>
                      <a:pt x="536175" y="989113"/>
                      <a:pt x="361752" y="988452"/>
                      <a:pt x="187990" y="989774"/>
                    </a:cubicBezTo>
                    <a:cubicBezTo>
                      <a:pt x="162883" y="989774"/>
                      <a:pt x="156937" y="982506"/>
                      <a:pt x="157598" y="958721"/>
                    </a:cubicBezTo>
                    <a:cubicBezTo>
                      <a:pt x="158259" y="710300"/>
                      <a:pt x="158259" y="462540"/>
                      <a:pt x="158259" y="214119"/>
                    </a:cubicBezTo>
                    <a:cubicBezTo>
                      <a:pt x="158259" y="191656"/>
                      <a:pt x="160901" y="172496"/>
                      <a:pt x="174776" y="152014"/>
                    </a:cubicBezTo>
                    <a:cubicBezTo>
                      <a:pt x="207150" y="104444"/>
                      <a:pt x="188651" y="34411"/>
                      <a:pt x="140420" y="10626"/>
                    </a:cubicBezTo>
                    <a:cubicBezTo>
                      <a:pt x="90207" y="-14481"/>
                      <a:pt x="30084" y="6662"/>
                      <a:pt x="9603" y="55553"/>
                    </a:cubicBezTo>
                    <a:cubicBezTo>
                      <a:pt x="-15504" y="111051"/>
                      <a:pt x="10263" y="173156"/>
                      <a:pt x="67744" y="190334"/>
                    </a:cubicBezTo>
                    <a:close/>
                  </a:path>
                </a:pathLst>
              </a:custGeom>
              <a:grpFill/>
              <a:ln w="6599" cap="flat">
                <a:noFill/>
                <a:prstDash val="solid"/>
                <a:miter/>
              </a:ln>
            </p:spPr>
            <p:txBody>
              <a:bodyPr rtlCol="0" anchor="ctr"/>
              <a:lstStyle/>
              <a:p>
                <a:endParaRPr lang="en-US"/>
              </a:p>
            </p:txBody>
          </p:sp>
          <p:sp>
            <p:nvSpPr>
              <p:cNvPr id="139" name="Freeform: Shape 36">
                <a:extLst>
                  <a:ext uri="{FF2B5EF4-FFF2-40B4-BE49-F238E27FC236}">
                    <a16:creationId xmlns:a16="http://schemas.microsoft.com/office/drawing/2014/main" id="{98437426-B212-40E2-AA3E-09705E535C36}"/>
                  </a:ext>
                </a:extLst>
              </p:cNvPr>
              <p:cNvSpPr/>
              <p:nvPr/>
            </p:nvSpPr>
            <p:spPr>
              <a:xfrm flipH="1">
                <a:off x="3167873" y="933829"/>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140" name="Freeform: Shape 37">
                <a:extLst>
                  <a:ext uri="{FF2B5EF4-FFF2-40B4-BE49-F238E27FC236}">
                    <a16:creationId xmlns:a16="http://schemas.microsoft.com/office/drawing/2014/main" id="{19BE7511-CC78-487D-A461-D54CE214AAF5}"/>
                  </a:ext>
                </a:extLst>
              </p:cNvPr>
              <p:cNvSpPr/>
              <p:nvPr/>
            </p:nvSpPr>
            <p:spPr>
              <a:xfrm flipH="1">
                <a:off x="4378571" y="156600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141" name="Freeform: Shape 38">
                <a:extLst>
                  <a:ext uri="{FF2B5EF4-FFF2-40B4-BE49-F238E27FC236}">
                    <a16:creationId xmlns:a16="http://schemas.microsoft.com/office/drawing/2014/main" id="{65832EDB-7C24-4A8B-9EB2-6D0804FD63CC}"/>
                  </a:ext>
                </a:extLst>
              </p:cNvPr>
              <p:cNvSpPr/>
              <p:nvPr/>
            </p:nvSpPr>
            <p:spPr>
              <a:xfrm flipH="1">
                <a:off x="3982857" y="1418093"/>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grpSp>
        <p:grpSp>
          <p:nvGrpSpPr>
            <p:cNvPr id="111" name="Group 110">
              <a:extLst>
                <a:ext uri="{FF2B5EF4-FFF2-40B4-BE49-F238E27FC236}">
                  <a16:creationId xmlns:a16="http://schemas.microsoft.com/office/drawing/2014/main" id="{34B24C28-0D4C-4D68-8136-6E94D464E2AC}"/>
                </a:ext>
              </a:extLst>
            </p:cNvPr>
            <p:cNvGrpSpPr/>
            <p:nvPr userDrawn="1"/>
          </p:nvGrpSpPr>
          <p:grpSpPr>
            <a:xfrm>
              <a:off x="1298308" y="5139374"/>
              <a:ext cx="3556005" cy="1460310"/>
              <a:chOff x="1405312" y="5139374"/>
              <a:chExt cx="3556005" cy="1460310"/>
            </a:xfrm>
            <a:grpFill/>
          </p:grpSpPr>
          <p:sp>
            <p:nvSpPr>
              <p:cNvPr id="128" name="Freeform: Shape 25">
                <a:extLst>
                  <a:ext uri="{FF2B5EF4-FFF2-40B4-BE49-F238E27FC236}">
                    <a16:creationId xmlns:a16="http://schemas.microsoft.com/office/drawing/2014/main" id="{6271689A-B1CD-4135-8DD6-4735F7EE5893}"/>
                  </a:ext>
                </a:extLst>
              </p:cNvPr>
              <p:cNvSpPr/>
              <p:nvPr/>
            </p:nvSpPr>
            <p:spPr>
              <a:xfrm flipH="1">
                <a:off x="3177489" y="5139374"/>
                <a:ext cx="556980" cy="1460310"/>
              </a:xfrm>
              <a:custGeom>
                <a:avLst/>
                <a:gdLst>
                  <a:gd name="connsiteX0" fmla="*/ 985486 w 1022414"/>
                  <a:gd name="connsiteY0" fmla="*/ 1487 h 2680599"/>
                  <a:gd name="connsiteX1" fmla="*/ 822295 w 1022414"/>
                  <a:gd name="connsiteY1" fmla="*/ 1487 h 2680599"/>
                  <a:gd name="connsiteX2" fmla="*/ 787278 w 1022414"/>
                  <a:gd name="connsiteY2" fmla="*/ 37164 h 2680599"/>
                  <a:gd name="connsiteX3" fmla="*/ 787278 w 1022414"/>
                  <a:gd name="connsiteY3" fmla="*/ 160053 h 2680599"/>
                  <a:gd name="connsiteX4" fmla="*/ 799170 w 1022414"/>
                  <a:gd name="connsiteY4" fmla="*/ 191766 h 2680599"/>
                  <a:gd name="connsiteX5" fmla="*/ 799831 w 1022414"/>
                  <a:gd name="connsiteY5" fmla="*/ 312013 h 2680599"/>
                  <a:gd name="connsiteX6" fmla="*/ 853347 w 1022414"/>
                  <a:gd name="connsiteY6" fmla="*/ 364207 h 2680599"/>
                  <a:gd name="connsiteX7" fmla="*/ 887043 w 1022414"/>
                  <a:gd name="connsiteY7" fmla="*/ 397903 h 2680599"/>
                  <a:gd name="connsiteX8" fmla="*/ 886382 w 1022414"/>
                  <a:gd name="connsiteY8" fmla="*/ 2472481 h 2680599"/>
                  <a:gd name="connsiteX9" fmla="*/ 841455 w 1022414"/>
                  <a:gd name="connsiteY9" fmla="*/ 2516087 h 2680599"/>
                  <a:gd name="connsiteX10" fmla="*/ 190672 w 1022414"/>
                  <a:gd name="connsiteY10" fmla="*/ 2516087 h 2680599"/>
                  <a:gd name="connsiteX11" fmla="*/ 151691 w 1022414"/>
                  <a:gd name="connsiteY11" fmla="*/ 2503533 h 2680599"/>
                  <a:gd name="connsiteX12" fmla="*/ 52587 w 1022414"/>
                  <a:gd name="connsiteY12" fmla="*/ 2494284 h 2680599"/>
                  <a:gd name="connsiteX13" fmla="*/ 392 w 1022414"/>
                  <a:gd name="connsiteY13" fmla="*/ 2574889 h 2680599"/>
                  <a:gd name="connsiteX14" fmla="*/ 65801 w 1022414"/>
                  <a:gd name="connsiteY14" fmla="*/ 2680600 h 2680599"/>
                  <a:gd name="connsiteX15" fmla="*/ 119317 w 1022414"/>
                  <a:gd name="connsiteY15" fmla="*/ 2680600 h 2680599"/>
                  <a:gd name="connsiteX16" fmla="*/ 184725 w 1022414"/>
                  <a:gd name="connsiteY16" fmla="*/ 2612548 h 2680599"/>
                  <a:gd name="connsiteX17" fmla="*/ 216439 w 1022414"/>
                  <a:gd name="connsiteY17" fmla="*/ 2588103 h 2680599"/>
                  <a:gd name="connsiteX18" fmla="*/ 832205 w 1022414"/>
                  <a:gd name="connsiteY18" fmla="*/ 2589424 h 2680599"/>
                  <a:gd name="connsiteX19" fmla="*/ 934613 w 1022414"/>
                  <a:gd name="connsiteY19" fmla="*/ 2551764 h 2680599"/>
                  <a:gd name="connsiteX20" fmla="*/ 959058 w 1022414"/>
                  <a:gd name="connsiteY20" fmla="*/ 2497587 h 2680599"/>
                  <a:gd name="connsiteX21" fmla="*/ 958397 w 1022414"/>
                  <a:gd name="connsiteY21" fmla="*/ 395921 h 2680599"/>
                  <a:gd name="connsiteX22" fmla="*/ 987468 w 1022414"/>
                  <a:gd name="connsiteY22" fmla="*/ 364207 h 2680599"/>
                  <a:gd name="connsiteX23" fmla="*/ 1009271 w 1022414"/>
                  <a:gd name="connsiteY23" fmla="*/ 341083 h 2680599"/>
                  <a:gd name="connsiteX24" fmla="*/ 1009271 w 1022414"/>
                  <a:gd name="connsiteY24" fmla="*/ 191106 h 2680599"/>
                  <a:gd name="connsiteX25" fmla="*/ 1021163 w 1022414"/>
                  <a:gd name="connsiteY25" fmla="*/ 162035 h 2680599"/>
                  <a:gd name="connsiteX26" fmla="*/ 1021163 w 1022414"/>
                  <a:gd name="connsiteY26" fmla="*/ 33861 h 2680599"/>
                  <a:gd name="connsiteX27" fmla="*/ 985486 w 1022414"/>
                  <a:gd name="connsiteY27" fmla="*/ 1487 h 268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22414" h="2680599">
                    <a:moveTo>
                      <a:pt x="985486" y="1487"/>
                    </a:moveTo>
                    <a:cubicBezTo>
                      <a:pt x="931309" y="-496"/>
                      <a:pt x="876472" y="-496"/>
                      <a:pt x="822295" y="1487"/>
                    </a:cubicBezTo>
                    <a:cubicBezTo>
                      <a:pt x="793885" y="2808"/>
                      <a:pt x="787939" y="8754"/>
                      <a:pt x="787278" y="37164"/>
                    </a:cubicBezTo>
                    <a:cubicBezTo>
                      <a:pt x="785296" y="78127"/>
                      <a:pt x="785957" y="119090"/>
                      <a:pt x="787278" y="160053"/>
                    </a:cubicBezTo>
                    <a:cubicBezTo>
                      <a:pt x="787278" y="171946"/>
                      <a:pt x="790582" y="182517"/>
                      <a:pt x="799170" y="191766"/>
                    </a:cubicBezTo>
                    <a:cubicBezTo>
                      <a:pt x="799170" y="232069"/>
                      <a:pt x="799831" y="272371"/>
                      <a:pt x="799831" y="312013"/>
                    </a:cubicBezTo>
                    <a:cubicBezTo>
                      <a:pt x="799831" y="364868"/>
                      <a:pt x="799831" y="366189"/>
                      <a:pt x="853347" y="364207"/>
                    </a:cubicBezTo>
                    <a:cubicBezTo>
                      <a:pt x="879775" y="362886"/>
                      <a:pt x="887043" y="370154"/>
                      <a:pt x="887043" y="397903"/>
                    </a:cubicBezTo>
                    <a:cubicBezTo>
                      <a:pt x="886382" y="1089649"/>
                      <a:pt x="886382" y="1780735"/>
                      <a:pt x="886382" y="2472481"/>
                    </a:cubicBezTo>
                    <a:cubicBezTo>
                      <a:pt x="886382" y="2511462"/>
                      <a:pt x="881757" y="2516087"/>
                      <a:pt x="841455" y="2516087"/>
                    </a:cubicBezTo>
                    <a:cubicBezTo>
                      <a:pt x="624747" y="2516087"/>
                      <a:pt x="408040" y="2516087"/>
                      <a:pt x="190672" y="2516087"/>
                    </a:cubicBezTo>
                    <a:cubicBezTo>
                      <a:pt x="176136" y="2516087"/>
                      <a:pt x="164244" y="2513444"/>
                      <a:pt x="151691" y="2503533"/>
                    </a:cubicBezTo>
                    <a:cubicBezTo>
                      <a:pt x="121299" y="2481070"/>
                      <a:pt x="86943" y="2479088"/>
                      <a:pt x="52587" y="2494284"/>
                    </a:cubicBezTo>
                    <a:cubicBezTo>
                      <a:pt x="18231" y="2509480"/>
                      <a:pt x="3035" y="2538551"/>
                      <a:pt x="392" y="2574889"/>
                    </a:cubicBezTo>
                    <a:cubicBezTo>
                      <a:pt x="-3572" y="2626422"/>
                      <a:pt x="22855" y="2658796"/>
                      <a:pt x="65801" y="2680600"/>
                    </a:cubicBezTo>
                    <a:cubicBezTo>
                      <a:pt x="83639" y="2680600"/>
                      <a:pt x="101478" y="2680600"/>
                      <a:pt x="119317" y="2680600"/>
                    </a:cubicBezTo>
                    <a:cubicBezTo>
                      <a:pt x="150369" y="2666725"/>
                      <a:pt x="178118" y="2648225"/>
                      <a:pt x="184725" y="2612548"/>
                    </a:cubicBezTo>
                    <a:cubicBezTo>
                      <a:pt x="188689" y="2592067"/>
                      <a:pt x="197939" y="2588103"/>
                      <a:pt x="216439" y="2588103"/>
                    </a:cubicBezTo>
                    <a:cubicBezTo>
                      <a:pt x="421914" y="2588763"/>
                      <a:pt x="626729" y="2587442"/>
                      <a:pt x="832205" y="2589424"/>
                    </a:cubicBezTo>
                    <a:cubicBezTo>
                      <a:pt x="873829" y="2590084"/>
                      <a:pt x="904881" y="2579513"/>
                      <a:pt x="934613" y="2551764"/>
                    </a:cubicBezTo>
                    <a:cubicBezTo>
                      <a:pt x="951130" y="2535908"/>
                      <a:pt x="959058" y="2520712"/>
                      <a:pt x="959058" y="2497587"/>
                    </a:cubicBezTo>
                    <a:cubicBezTo>
                      <a:pt x="958397" y="1797252"/>
                      <a:pt x="958397" y="1096917"/>
                      <a:pt x="958397" y="395921"/>
                    </a:cubicBezTo>
                    <a:cubicBezTo>
                      <a:pt x="958397" y="374118"/>
                      <a:pt x="960379" y="358922"/>
                      <a:pt x="987468" y="364207"/>
                    </a:cubicBezTo>
                    <a:cubicBezTo>
                      <a:pt x="1005968" y="367511"/>
                      <a:pt x="1009271" y="357600"/>
                      <a:pt x="1009271" y="341083"/>
                    </a:cubicBezTo>
                    <a:cubicBezTo>
                      <a:pt x="1008610" y="290871"/>
                      <a:pt x="1009271" y="241319"/>
                      <a:pt x="1009271" y="191106"/>
                    </a:cubicBezTo>
                    <a:cubicBezTo>
                      <a:pt x="1016538" y="182517"/>
                      <a:pt x="1020503" y="173267"/>
                      <a:pt x="1021163" y="162035"/>
                    </a:cubicBezTo>
                    <a:cubicBezTo>
                      <a:pt x="1022485" y="119090"/>
                      <a:pt x="1023145" y="76145"/>
                      <a:pt x="1021163" y="33861"/>
                    </a:cubicBezTo>
                    <a:cubicBezTo>
                      <a:pt x="1019181" y="8094"/>
                      <a:pt x="1012574" y="2147"/>
                      <a:pt x="985486" y="1487"/>
                    </a:cubicBezTo>
                    <a:close/>
                  </a:path>
                </a:pathLst>
              </a:custGeom>
              <a:grpFill/>
              <a:ln w="6599" cap="flat">
                <a:noFill/>
                <a:prstDash val="solid"/>
                <a:miter/>
              </a:ln>
            </p:spPr>
            <p:txBody>
              <a:bodyPr rtlCol="0" anchor="ctr"/>
              <a:lstStyle/>
              <a:p>
                <a:endParaRPr lang="en-US"/>
              </a:p>
            </p:txBody>
          </p:sp>
          <p:sp>
            <p:nvSpPr>
              <p:cNvPr id="129" name="Freeform: Shape 26">
                <a:extLst>
                  <a:ext uri="{FF2B5EF4-FFF2-40B4-BE49-F238E27FC236}">
                    <a16:creationId xmlns:a16="http://schemas.microsoft.com/office/drawing/2014/main" id="{8AC2BEA5-D03B-4A36-A124-12738E5E09CE}"/>
                  </a:ext>
                </a:extLst>
              </p:cNvPr>
              <p:cNvSpPr/>
              <p:nvPr/>
            </p:nvSpPr>
            <p:spPr>
              <a:xfrm flipH="1">
                <a:off x="3977908" y="5139374"/>
                <a:ext cx="525900" cy="1335363"/>
              </a:xfrm>
              <a:custGeom>
                <a:avLst/>
                <a:gdLst>
                  <a:gd name="connsiteX0" fmla="*/ 846399 w 965361"/>
                  <a:gd name="connsiteY0" fmla="*/ 2292642 h 2451243"/>
                  <a:gd name="connsiteX1" fmla="*/ 845739 w 965361"/>
                  <a:gd name="connsiteY1" fmla="*/ 395791 h 2451243"/>
                  <a:gd name="connsiteX2" fmla="*/ 845739 w 965361"/>
                  <a:gd name="connsiteY2" fmla="*/ 368702 h 2451243"/>
                  <a:gd name="connsiteX3" fmla="*/ 862917 w 965361"/>
                  <a:gd name="connsiteY3" fmla="*/ 351524 h 2451243"/>
                  <a:gd name="connsiteX4" fmla="*/ 937575 w 965361"/>
                  <a:gd name="connsiteY4" fmla="*/ 352185 h 2451243"/>
                  <a:gd name="connsiteX5" fmla="*/ 963342 w 965361"/>
                  <a:gd name="connsiteY5" fmla="*/ 327078 h 2451243"/>
                  <a:gd name="connsiteX6" fmla="*/ 965324 w 965361"/>
                  <a:gd name="connsiteY6" fmla="*/ 177101 h 2451243"/>
                  <a:gd name="connsiteX7" fmla="*/ 965324 w 965361"/>
                  <a:gd name="connsiteY7" fmla="*/ 35052 h 2451243"/>
                  <a:gd name="connsiteX8" fmla="*/ 931629 w 965361"/>
                  <a:gd name="connsiteY8" fmla="*/ 35 h 2451243"/>
                  <a:gd name="connsiteX9" fmla="*/ 784294 w 965361"/>
                  <a:gd name="connsiteY9" fmla="*/ 35 h 2451243"/>
                  <a:gd name="connsiteX10" fmla="*/ 751260 w 965361"/>
                  <a:gd name="connsiteY10" fmla="*/ 32409 h 2451243"/>
                  <a:gd name="connsiteX11" fmla="*/ 751260 w 965361"/>
                  <a:gd name="connsiteY11" fmla="*/ 177101 h 2451243"/>
                  <a:gd name="connsiteX12" fmla="*/ 753242 w 965361"/>
                  <a:gd name="connsiteY12" fmla="*/ 327078 h 2451243"/>
                  <a:gd name="connsiteX13" fmla="*/ 757866 w 965361"/>
                  <a:gd name="connsiteY13" fmla="*/ 348882 h 2451243"/>
                  <a:gd name="connsiteX14" fmla="*/ 773063 w 965361"/>
                  <a:gd name="connsiteY14" fmla="*/ 382577 h 2451243"/>
                  <a:gd name="connsiteX15" fmla="*/ 773063 w 965361"/>
                  <a:gd name="connsiteY15" fmla="*/ 2268197 h 2451243"/>
                  <a:gd name="connsiteX16" fmla="*/ 720207 w 965361"/>
                  <a:gd name="connsiteY16" fmla="*/ 2321713 h 2451243"/>
                  <a:gd name="connsiteX17" fmla="*/ 208830 w 965361"/>
                  <a:gd name="connsiteY17" fmla="*/ 2322373 h 2451243"/>
                  <a:gd name="connsiteX18" fmla="*/ 175795 w 965361"/>
                  <a:gd name="connsiteY18" fmla="*/ 2303213 h 2451243"/>
                  <a:gd name="connsiteX19" fmla="*/ 65460 w 965361"/>
                  <a:gd name="connsiteY19" fmla="*/ 2259607 h 2451243"/>
                  <a:gd name="connsiteX20" fmla="*/ 51 w 965361"/>
                  <a:gd name="connsiteY20" fmla="*/ 2358712 h 2451243"/>
                  <a:gd name="connsiteX21" fmla="*/ 70084 w 965361"/>
                  <a:gd name="connsiteY21" fmla="*/ 2448566 h 2451243"/>
                  <a:gd name="connsiteX22" fmla="*/ 177117 w 965361"/>
                  <a:gd name="connsiteY22" fmla="*/ 2399014 h 2451243"/>
                  <a:gd name="connsiteX23" fmla="*/ 212794 w 965361"/>
                  <a:gd name="connsiteY23" fmla="*/ 2376550 h 2451243"/>
                  <a:gd name="connsiteX24" fmla="*/ 703029 w 965361"/>
                  <a:gd name="connsiteY24" fmla="*/ 2377872 h 2451243"/>
                  <a:gd name="connsiteX25" fmla="*/ 821293 w 965361"/>
                  <a:gd name="connsiteY25" fmla="*/ 2340873 h 2451243"/>
                  <a:gd name="connsiteX26" fmla="*/ 846399 w 965361"/>
                  <a:gd name="connsiteY26" fmla="*/ 2292642 h 245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5361" h="2451243">
                    <a:moveTo>
                      <a:pt x="846399" y="2292642"/>
                    </a:moveTo>
                    <a:cubicBezTo>
                      <a:pt x="845739" y="1660359"/>
                      <a:pt x="845739" y="1028075"/>
                      <a:pt x="845739" y="395791"/>
                    </a:cubicBezTo>
                    <a:cubicBezTo>
                      <a:pt x="845739" y="386541"/>
                      <a:pt x="846399" y="377952"/>
                      <a:pt x="845739" y="368702"/>
                    </a:cubicBezTo>
                    <a:cubicBezTo>
                      <a:pt x="845078" y="356149"/>
                      <a:pt x="850364" y="351524"/>
                      <a:pt x="862917" y="351524"/>
                    </a:cubicBezTo>
                    <a:cubicBezTo>
                      <a:pt x="888023" y="352185"/>
                      <a:pt x="913129" y="350203"/>
                      <a:pt x="937575" y="352185"/>
                    </a:cubicBezTo>
                    <a:cubicBezTo>
                      <a:pt x="957396" y="353506"/>
                      <a:pt x="964003" y="347560"/>
                      <a:pt x="963342" y="327078"/>
                    </a:cubicBezTo>
                    <a:cubicBezTo>
                      <a:pt x="963342" y="276866"/>
                      <a:pt x="960039" y="227314"/>
                      <a:pt x="965324" y="177101"/>
                    </a:cubicBezTo>
                    <a:cubicBezTo>
                      <a:pt x="965324" y="129531"/>
                      <a:pt x="964003" y="82622"/>
                      <a:pt x="965324" y="35052"/>
                    </a:cubicBezTo>
                    <a:cubicBezTo>
                      <a:pt x="965985" y="9945"/>
                      <a:pt x="958057" y="-625"/>
                      <a:pt x="931629" y="35"/>
                    </a:cubicBezTo>
                    <a:cubicBezTo>
                      <a:pt x="882738" y="1357"/>
                      <a:pt x="833185" y="1357"/>
                      <a:pt x="784294" y="35"/>
                    </a:cubicBezTo>
                    <a:cubicBezTo>
                      <a:pt x="760509" y="-625"/>
                      <a:pt x="750599" y="7963"/>
                      <a:pt x="751260" y="32409"/>
                    </a:cubicBezTo>
                    <a:cubicBezTo>
                      <a:pt x="752581" y="80640"/>
                      <a:pt x="751260" y="128870"/>
                      <a:pt x="751260" y="177101"/>
                    </a:cubicBezTo>
                    <a:cubicBezTo>
                      <a:pt x="751920" y="227314"/>
                      <a:pt x="751920" y="276866"/>
                      <a:pt x="753242" y="327078"/>
                    </a:cubicBezTo>
                    <a:cubicBezTo>
                      <a:pt x="753242" y="335007"/>
                      <a:pt x="749278" y="346899"/>
                      <a:pt x="757866" y="348882"/>
                    </a:cubicBezTo>
                    <a:cubicBezTo>
                      <a:pt x="779669" y="354167"/>
                      <a:pt x="773063" y="370024"/>
                      <a:pt x="773063" y="382577"/>
                    </a:cubicBezTo>
                    <a:cubicBezTo>
                      <a:pt x="773063" y="1010896"/>
                      <a:pt x="773063" y="1639877"/>
                      <a:pt x="773063" y="2268197"/>
                    </a:cubicBezTo>
                    <a:cubicBezTo>
                      <a:pt x="773063" y="2305195"/>
                      <a:pt x="757206" y="2321713"/>
                      <a:pt x="720207" y="2321713"/>
                    </a:cubicBezTo>
                    <a:cubicBezTo>
                      <a:pt x="549748" y="2321713"/>
                      <a:pt x="379289" y="2321713"/>
                      <a:pt x="208830" y="2322373"/>
                    </a:cubicBezTo>
                    <a:cubicBezTo>
                      <a:pt x="192313" y="2322373"/>
                      <a:pt x="183724" y="2318409"/>
                      <a:pt x="175795" y="2303213"/>
                    </a:cubicBezTo>
                    <a:cubicBezTo>
                      <a:pt x="155314" y="2263572"/>
                      <a:pt x="109726" y="2246394"/>
                      <a:pt x="65460" y="2259607"/>
                    </a:cubicBezTo>
                    <a:cubicBezTo>
                      <a:pt x="23175" y="2272161"/>
                      <a:pt x="-1271" y="2309159"/>
                      <a:pt x="51" y="2358712"/>
                    </a:cubicBezTo>
                    <a:cubicBezTo>
                      <a:pt x="1372" y="2404300"/>
                      <a:pt x="29782" y="2439977"/>
                      <a:pt x="70084" y="2448566"/>
                    </a:cubicBezTo>
                    <a:cubicBezTo>
                      <a:pt x="117654" y="2458476"/>
                      <a:pt x="159939" y="2440638"/>
                      <a:pt x="177117" y="2399014"/>
                    </a:cubicBezTo>
                    <a:cubicBezTo>
                      <a:pt x="185045" y="2379854"/>
                      <a:pt x="195616" y="2376550"/>
                      <a:pt x="212794" y="2376550"/>
                    </a:cubicBezTo>
                    <a:cubicBezTo>
                      <a:pt x="375986" y="2377211"/>
                      <a:pt x="539838" y="2375229"/>
                      <a:pt x="703029" y="2377872"/>
                    </a:cubicBezTo>
                    <a:cubicBezTo>
                      <a:pt x="747956" y="2378532"/>
                      <a:pt x="785616" y="2370604"/>
                      <a:pt x="821293" y="2340873"/>
                    </a:cubicBezTo>
                    <a:cubicBezTo>
                      <a:pt x="838471" y="2326998"/>
                      <a:pt x="846399" y="2314445"/>
                      <a:pt x="846399" y="2292642"/>
                    </a:cubicBezTo>
                    <a:close/>
                  </a:path>
                </a:pathLst>
              </a:custGeom>
              <a:grpFill/>
              <a:ln w="6599" cap="flat">
                <a:noFill/>
                <a:prstDash val="solid"/>
                <a:miter/>
              </a:ln>
            </p:spPr>
            <p:txBody>
              <a:bodyPr rtlCol="0" anchor="ctr"/>
              <a:lstStyle/>
              <a:p>
                <a:endParaRPr lang="en-US"/>
              </a:p>
            </p:txBody>
          </p:sp>
          <p:sp>
            <p:nvSpPr>
              <p:cNvPr id="130" name="Freeform: Shape 27">
                <a:extLst>
                  <a:ext uri="{FF2B5EF4-FFF2-40B4-BE49-F238E27FC236}">
                    <a16:creationId xmlns:a16="http://schemas.microsoft.com/office/drawing/2014/main" id="{B17A249E-2150-4B9D-9A67-9800E35EB2FE}"/>
                  </a:ext>
                </a:extLst>
              </p:cNvPr>
              <p:cNvSpPr/>
              <p:nvPr/>
            </p:nvSpPr>
            <p:spPr>
              <a:xfrm flipH="1">
                <a:off x="3564028" y="5139374"/>
                <a:ext cx="133654" cy="1187379"/>
              </a:xfrm>
              <a:custGeom>
                <a:avLst/>
                <a:gdLst>
                  <a:gd name="connsiteX0" fmla="*/ 65588 w 245340"/>
                  <a:gd name="connsiteY0" fmla="*/ 33 h 2179597"/>
                  <a:gd name="connsiteX1" fmla="*/ 34535 w 245340"/>
                  <a:gd name="connsiteY1" fmla="*/ 31746 h 2179597"/>
                  <a:gd name="connsiteX2" fmla="*/ 33874 w 245340"/>
                  <a:gd name="connsiteY2" fmla="*/ 179081 h 2179597"/>
                  <a:gd name="connsiteX3" fmla="*/ 33874 w 245340"/>
                  <a:gd name="connsiteY3" fmla="*/ 331701 h 2179597"/>
                  <a:gd name="connsiteX4" fmla="*/ 53034 w 245340"/>
                  <a:gd name="connsiteY4" fmla="*/ 351522 h 2179597"/>
                  <a:gd name="connsiteX5" fmla="*/ 86730 w 245340"/>
                  <a:gd name="connsiteY5" fmla="*/ 387860 h 2179597"/>
                  <a:gd name="connsiteX6" fmla="*/ 86730 w 245340"/>
                  <a:gd name="connsiteY6" fmla="*/ 1949740 h 2179597"/>
                  <a:gd name="connsiteX7" fmla="*/ 58981 w 245340"/>
                  <a:gd name="connsiteY7" fmla="*/ 1990703 h 2179597"/>
                  <a:gd name="connsiteX8" fmla="*/ 13393 w 245340"/>
                  <a:gd name="connsiteY8" fmla="*/ 2029023 h 2179597"/>
                  <a:gd name="connsiteX9" fmla="*/ 35856 w 245340"/>
                  <a:gd name="connsiteY9" fmla="*/ 2160501 h 2179597"/>
                  <a:gd name="connsiteX10" fmla="*/ 155442 w 245340"/>
                  <a:gd name="connsiteY10" fmla="*/ 2158519 h 2179597"/>
                  <a:gd name="connsiteX11" fmla="*/ 173281 w 245340"/>
                  <a:gd name="connsiteY11" fmla="*/ 2027041 h 2179597"/>
                  <a:gd name="connsiteX12" fmla="*/ 158745 w 245340"/>
                  <a:gd name="connsiteY12" fmla="*/ 1974846 h 2179597"/>
                  <a:gd name="connsiteX13" fmla="*/ 159406 w 245340"/>
                  <a:gd name="connsiteY13" fmla="*/ 418912 h 2179597"/>
                  <a:gd name="connsiteX14" fmla="*/ 164031 w 245340"/>
                  <a:gd name="connsiteY14" fmla="*/ 356807 h 2179597"/>
                  <a:gd name="connsiteX15" fmla="*/ 223493 w 245340"/>
                  <a:gd name="connsiteY15" fmla="*/ 352843 h 2179597"/>
                  <a:gd name="connsiteX16" fmla="*/ 244636 w 245340"/>
                  <a:gd name="connsiteY16" fmla="*/ 331701 h 2179597"/>
                  <a:gd name="connsiteX17" fmla="*/ 245296 w 245340"/>
                  <a:gd name="connsiteY17" fmla="*/ 179081 h 2179597"/>
                  <a:gd name="connsiteX18" fmla="*/ 245296 w 245340"/>
                  <a:gd name="connsiteY18" fmla="*/ 34389 h 2179597"/>
                  <a:gd name="connsiteX19" fmla="*/ 213583 w 245340"/>
                  <a:gd name="connsiteY19" fmla="*/ 693 h 2179597"/>
                  <a:gd name="connsiteX20" fmla="*/ 65588 w 245340"/>
                  <a:gd name="connsiteY20" fmla="*/ 33 h 217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5340" h="2179597">
                    <a:moveTo>
                      <a:pt x="65588" y="33"/>
                    </a:moveTo>
                    <a:cubicBezTo>
                      <a:pt x="42463" y="-628"/>
                      <a:pt x="33874" y="8622"/>
                      <a:pt x="34535" y="31746"/>
                    </a:cubicBezTo>
                    <a:cubicBezTo>
                      <a:pt x="35196" y="80638"/>
                      <a:pt x="33874" y="130190"/>
                      <a:pt x="33874" y="179081"/>
                    </a:cubicBezTo>
                    <a:cubicBezTo>
                      <a:pt x="33874" y="229954"/>
                      <a:pt x="34535" y="280828"/>
                      <a:pt x="33874" y="331701"/>
                    </a:cubicBezTo>
                    <a:cubicBezTo>
                      <a:pt x="33874" y="346236"/>
                      <a:pt x="37838" y="354825"/>
                      <a:pt x="53034" y="351522"/>
                    </a:cubicBezTo>
                    <a:cubicBezTo>
                      <a:pt x="84087" y="345576"/>
                      <a:pt x="86730" y="362093"/>
                      <a:pt x="86730" y="387860"/>
                    </a:cubicBezTo>
                    <a:cubicBezTo>
                      <a:pt x="86069" y="908487"/>
                      <a:pt x="86069" y="1429113"/>
                      <a:pt x="86730" y="1949740"/>
                    </a:cubicBezTo>
                    <a:cubicBezTo>
                      <a:pt x="86730" y="1971543"/>
                      <a:pt x="86069" y="1986078"/>
                      <a:pt x="58981" y="1990703"/>
                    </a:cubicBezTo>
                    <a:cubicBezTo>
                      <a:pt x="38499" y="1994006"/>
                      <a:pt x="23303" y="2010524"/>
                      <a:pt x="13393" y="2029023"/>
                    </a:cubicBezTo>
                    <a:cubicBezTo>
                      <a:pt x="-11053" y="2072629"/>
                      <a:pt x="-1142" y="2131431"/>
                      <a:pt x="35856" y="2160501"/>
                    </a:cubicBezTo>
                    <a:cubicBezTo>
                      <a:pt x="68891" y="2186929"/>
                      <a:pt x="123068" y="2185608"/>
                      <a:pt x="155442" y="2158519"/>
                    </a:cubicBezTo>
                    <a:cubicBezTo>
                      <a:pt x="191780" y="2127467"/>
                      <a:pt x="201030" y="2068665"/>
                      <a:pt x="173281" y="2027041"/>
                    </a:cubicBezTo>
                    <a:cubicBezTo>
                      <a:pt x="162049" y="2009863"/>
                      <a:pt x="158745" y="1994006"/>
                      <a:pt x="158745" y="1974846"/>
                    </a:cubicBezTo>
                    <a:cubicBezTo>
                      <a:pt x="158745" y="1456202"/>
                      <a:pt x="158745" y="937557"/>
                      <a:pt x="159406" y="418912"/>
                    </a:cubicBezTo>
                    <a:cubicBezTo>
                      <a:pt x="159406" y="397771"/>
                      <a:pt x="150156" y="371343"/>
                      <a:pt x="164031" y="356807"/>
                    </a:cubicBezTo>
                    <a:cubicBezTo>
                      <a:pt x="177245" y="343594"/>
                      <a:pt x="203012" y="352843"/>
                      <a:pt x="223493" y="352843"/>
                    </a:cubicBezTo>
                    <a:cubicBezTo>
                      <a:pt x="239350" y="352843"/>
                      <a:pt x="245296" y="348219"/>
                      <a:pt x="244636" y="331701"/>
                    </a:cubicBezTo>
                    <a:cubicBezTo>
                      <a:pt x="243975" y="280828"/>
                      <a:pt x="244636" y="229954"/>
                      <a:pt x="245296" y="179081"/>
                    </a:cubicBezTo>
                    <a:cubicBezTo>
                      <a:pt x="245296" y="130850"/>
                      <a:pt x="243975" y="82620"/>
                      <a:pt x="245296" y="34389"/>
                    </a:cubicBezTo>
                    <a:cubicBezTo>
                      <a:pt x="245957" y="10604"/>
                      <a:pt x="239350" y="33"/>
                      <a:pt x="213583" y="693"/>
                    </a:cubicBezTo>
                    <a:cubicBezTo>
                      <a:pt x="163370" y="1354"/>
                      <a:pt x="114479" y="1354"/>
                      <a:pt x="65588" y="33"/>
                    </a:cubicBezTo>
                    <a:close/>
                  </a:path>
                </a:pathLst>
              </a:custGeom>
              <a:grpFill/>
              <a:ln w="6599" cap="flat">
                <a:noFill/>
                <a:prstDash val="solid"/>
                <a:miter/>
              </a:ln>
            </p:spPr>
            <p:txBody>
              <a:bodyPr rtlCol="0" anchor="ctr"/>
              <a:lstStyle/>
              <a:p>
                <a:endParaRPr lang="en-US"/>
              </a:p>
            </p:txBody>
          </p:sp>
          <p:sp>
            <p:nvSpPr>
              <p:cNvPr id="131" name="Freeform: Shape 28">
                <a:extLst>
                  <a:ext uri="{FF2B5EF4-FFF2-40B4-BE49-F238E27FC236}">
                    <a16:creationId xmlns:a16="http://schemas.microsoft.com/office/drawing/2014/main" id="{E447E596-5C29-4EFE-8700-A53DD2D486EC}"/>
                  </a:ext>
                </a:extLst>
              </p:cNvPr>
              <p:cNvSpPr/>
              <p:nvPr/>
            </p:nvSpPr>
            <p:spPr>
              <a:xfrm flipH="1">
                <a:off x="4375310" y="5139374"/>
                <a:ext cx="586007" cy="738652"/>
              </a:xfrm>
              <a:custGeom>
                <a:avLst/>
                <a:gdLst>
                  <a:gd name="connsiteX0" fmla="*/ 855025 w 1075696"/>
                  <a:gd name="connsiteY0" fmla="*/ 1271871 h 1355897"/>
                  <a:gd name="connsiteX1" fmla="*/ 958093 w 1075696"/>
                  <a:gd name="connsiteY1" fmla="*/ 1234211 h 1355897"/>
                  <a:gd name="connsiteX2" fmla="*/ 979235 w 1075696"/>
                  <a:gd name="connsiteY2" fmla="*/ 1186641 h 1355897"/>
                  <a:gd name="connsiteX3" fmla="*/ 978574 w 1075696"/>
                  <a:gd name="connsiteY3" fmla="*/ 541143 h 1355897"/>
                  <a:gd name="connsiteX4" fmla="*/ 977914 w 1075696"/>
                  <a:gd name="connsiteY4" fmla="*/ 377952 h 1355897"/>
                  <a:gd name="connsiteX5" fmla="*/ 1005663 w 1075696"/>
                  <a:gd name="connsiteY5" fmla="*/ 351524 h 1355897"/>
                  <a:gd name="connsiteX6" fmla="*/ 1051251 w 1075696"/>
                  <a:gd name="connsiteY6" fmla="*/ 352185 h 1355897"/>
                  <a:gd name="connsiteX7" fmla="*/ 1075697 w 1075696"/>
                  <a:gd name="connsiteY7" fmla="*/ 328400 h 1355897"/>
                  <a:gd name="connsiteX8" fmla="*/ 1075697 w 1075696"/>
                  <a:gd name="connsiteY8" fmla="*/ 178422 h 1355897"/>
                  <a:gd name="connsiteX9" fmla="*/ 1075036 w 1075696"/>
                  <a:gd name="connsiteY9" fmla="*/ 28445 h 1355897"/>
                  <a:gd name="connsiteX10" fmla="*/ 1046626 w 1075696"/>
                  <a:gd name="connsiteY10" fmla="*/ 35 h 1355897"/>
                  <a:gd name="connsiteX11" fmla="*/ 896648 w 1075696"/>
                  <a:gd name="connsiteY11" fmla="*/ 35 h 1355897"/>
                  <a:gd name="connsiteX12" fmla="*/ 865596 w 1075696"/>
                  <a:gd name="connsiteY12" fmla="*/ 31088 h 1355897"/>
                  <a:gd name="connsiteX13" fmla="*/ 864935 w 1075696"/>
                  <a:gd name="connsiteY13" fmla="*/ 178422 h 1355897"/>
                  <a:gd name="connsiteX14" fmla="*/ 864935 w 1075696"/>
                  <a:gd name="connsiteY14" fmla="*/ 331043 h 1355897"/>
                  <a:gd name="connsiteX15" fmla="*/ 884095 w 1075696"/>
                  <a:gd name="connsiteY15" fmla="*/ 351524 h 1355897"/>
                  <a:gd name="connsiteX16" fmla="*/ 907880 w 1075696"/>
                  <a:gd name="connsiteY16" fmla="*/ 375970 h 1355897"/>
                  <a:gd name="connsiteX17" fmla="*/ 907220 w 1075696"/>
                  <a:gd name="connsiteY17" fmla="*/ 1171445 h 1355897"/>
                  <a:gd name="connsiteX18" fmla="*/ 861632 w 1075696"/>
                  <a:gd name="connsiteY18" fmla="*/ 1217033 h 1355897"/>
                  <a:gd name="connsiteX19" fmla="*/ 208206 w 1075696"/>
                  <a:gd name="connsiteY19" fmla="*/ 1217694 h 1355897"/>
                  <a:gd name="connsiteX20" fmla="*/ 171868 w 1075696"/>
                  <a:gd name="connsiteY20" fmla="*/ 1198533 h 1355897"/>
                  <a:gd name="connsiteX21" fmla="*/ 57568 w 1075696"/>
                  <a:gd name="connsiteY21" fmla="*/ 1166820 h 1355897"/>
                  <a:gd name="connsiteX22" fmla="*/ 748 w 1075696"/>
                  <a:gd name="connsiteY22" fmla="*/ 1269228 h 1355897"/>
                  <a:gd name="connsiteX23" fmla="*/ 82674 w 1075696"/>
                  <a:gd name="connsiteY23" fmla="*/ 1355118 h 1355897"/>
                  <a:gd name="connsiteX24" fmla="*/ 182439 w 1075696"/>
                  <a:gd name="connsiteY24" fmla="*/ 1296316 h 1355897"/>
                  <a:gd name="connsiteX25" fmla="*/ 220759 w 1075696"/>
                  <a:gd name="connsiteY25" fmla="*/ 1271210 h 1355897"/>
                  <a:gd name="connsiteX26" fmla="*/ 855025 w 1075696"/>
                  <a:gd name="connsiteY26" fmla="*/ 1271871 h 1355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5696" h="1355897">
                    <a:moveTo>
                      <a:pt x="855025" y="1271871"/>
                    </a:moveTo>
                    <a:cubicBezTo>
                      <a:pt x="896648" y="1272531"/>
                      <a:pt x="928362" y="1262621"/>
                      <a:pt x="958093" y="1234211"/>
                    </a:cubicBezTo>
                    <a:cubicBezTo>
                      <a:pt x="973289" y="1219676"/>
                      <a:pt x="979235" y="1206462"/>
                      <a:pt x="979235" y="1186641"/>
                    </a:cubicBezTo>
                    <a:cubicBezTo>
                      <a:pt x="978574" y="971255"/>
                      <a:pt x="978574" y="756529"/>
                      <a:pt x="978574" y="541143"/>
                    </a:cubicBezTo>
                    <a:cubicBezTo>
                      <a:pt x="978574" y="486966"/>
                      <a:pt x="979896" y="432129"/>
                      <a:pt x="977914" y="377952"/>
                    </a:cubicBezTo>
                    <a:cubicBezTo>
                      <a:pt x="977253" y="355488"/>
                      <a:pt x="985181" y="350203"/>
                      <a:pt x="1005663" y="351524"/>
                    </a:cubicBezTo>
                    <a:cubicBezTo>
                      <a:pt x="1020859" y="352845"/>
                      <a:pt x="1036055" y="350863"/>
                      <a:pt x="1051251" y="352185"/>
                    </a:cubicBezTo>
                    <a:cubicBezTo>
                      <a:pt x="1069750" y="353506"/>
                      <a:pt x="1075697" y="347560"/>
                      <a:pt x="1075697" y="328400"/>
                    </a:cubicBezTo>
                    <a:cubicBezTo>
                      <a:pt x="1074375" y="278187"/>
                      <a:pt x="1075697" y="228635"/>
                      <a:pt x="1075697" y="178422"/>
                    </a:cubicBezTo>
                    <a:cubicBezTo>
                      <a:pt x="1075697" y="128210"/>
                      <a:pt x="1074375" y="78657"/>
                      <a:pt x="1075036" y="28445"/>
                    </a:cubicBezTo>
                    <a:cubicBezTo>
                      <a:pt x="1075036" y="7303"/>
                      <a:pt x="1067108" y="35"/>
                      <a:pt x="1046626" y="35"/>
                    </a:cubicBezTo>
                    <a:cubicBezTo>
                      <a:pt x="996413" y="696"/>
                      <a:pt x="946861" y="1357"/>
                      <a:pt x="896648" y="35"/>
                    </a:cubicBezTo>
                    <a:cubicBezTo>
                      <a:pt x="873524" y="-626"/>
                      <a:pt x="864935" y="7964"/>
                      <a:pt x="865596" y="31088"/>
                    </a:cubicBezTo>
                    <a:cubicBezTo>
                      <a:pt x="866257" y="79979"/>
                      <a:pt x="865596" y="129531"/>
                      <a:pt x="864935" y="178422"/>
                    </a:cubicBezTo>
                    <a:cubicBezTo>
                      <a:pt x="864935" y="229296"/>
                      <a:pt x="865596" y="280169"/>
                      <a:pt x="864935" y="331043"/>
                    </a:cubicBezTo>
                    <a:cubicBezTo>
                      <a:pt x="864935" y="344917"/>
                      <a:pt x="867578" y="354167"/>
                      <a:pt x="884095" y="351524"/>
                    </a:cubicBezTo>
                    <a:cubicBezTo>
                      <a:pt x="903255" y="348881"/>
                      <a:pt x="907880" y="358131"/>
                      <a:pt x="907880" y="375970"/>
                    </a:cubicBezTo>
                    <a:cubicBezTo>
                      <a:pt x="907220" y="640908"/>
                      <a:pt x="907880" y="906507"/>
                      <a:pt x="907220" y="1171445"/>
                    </a:cubicBezTo>
                    <a:cubicBezTo>
                      <a:pt x="907220" y="1201837"/>
                      <a:pt x="892024" y="1217033"/>
                      <a:pt x="861632" y="1217033"/>
                    </a:cubicBezTo>
                    <a:cubicBezTo>
                      <a:pt x="643603" y="1217033"/>
                      <a:pt x="426235" y="1217033"/>
                      <a:pt x="208206" y="1217694"/>
                    </a:cubicBezTo>
                    <a:cubicBezTo>
                      <a:pt x="191688" y="1217694"/>
                      <a:pt x="181117" y="1213730"/>
                      <a:pt x="171868" y="1198533"/>
                    </a:cubicBezTo>
                    <a:cubicBezTo>
                      <a:pt x="148743" y="1162195"/>
                      <a:pt x="99852" y="1150303"/>
                      <a:pt x="57568" y="1166820"/>
                    </a:cubicBezTo>
                    <a:cubicBezTo>
                      <a:pt x="18587" y="1182016"/>
                      <a:pt x="-4538" y="1224300"/>
                      <a:pt x="748" y="1269228"/>
                    </a:cubicBezTo>
                    <a:cubicBezTo>
                      <a:pt x="6694" y="1316798"/>
                      <a:pt x="37747" y="1349832"/>
                      <a:pt x="82674" y="1355118"/>
                    </a:cubicBezTo>
                    <a:cubicBezTo>
                      <a:pt x="128262" y="1360403"/>
                      <a:pt x="169885" y="1338600"/>
                      <a:pt x="182439" y="1296316"/>
                    </a:cubicBezTo>
                    <a:cubicBezTo>
                      <a:pt x="189706" y="1273853"/>
                      <a:pt x="201599" y="1271210"/>
                      <a:pt x="220759" y="1271210"/>
                    </a:cubicBezTo>
                    <a:cubicBezTo>
                      <a:pt x="431520" y="1271210"/>
                      <a:pt x="643603" y="1269889"/>
                      <a:pt x="855025" y="1271871"/>
                    </a:cubicBezTo>
                    <a:close/>
                  </a:path>
                </a:pathLst>
              </a:custGeom>
              <a:grpFill/>
              <a:ln w="6599" cap="flat">
                <a:noFill/>
                <a:prstDash val="solid"/>
                <a:miter/>
              </a:ln>
            </p:spPr>
            <p:txBody>
              <a:bodyPr rtlCol="0" anchor="ctr"/>
              <a:lstStyle/>
              <a:p>
                <a:endParaRPr lang="en-US"/>
              </a:p>
            </p:txBody>
          </p:sp>
          <p:sp>
            <p:nvSpPr>
              <p:cNvPr id="132" name="Freeform: Shape 29">
                <a:extLst>
                  <a:ext uri="{FF2B5EF4-FFF2-40B4-BE49-F238E27FC236}">
                    <a16:creationId xmlns:a16="http://schemas.microsoft.com/office/drawing/2014/main" id="{11264744-86A4-48E5-9FF9-0851BB9AF6E3}"/>
                  </a:ext>
                </a:extLst>
              </p:cNvPr>
              <p:cNvSpPr/>
              <p:nvPr/>
            </p:nvSpPr>
            <p:spPr>
              <a:xfrm flipH="1">
                <a:off x="1924341" y="5139374"/>
                <a:ext cx="576100" cy="1118127"/>
              </a:xfrm>
              <a:custGeom>
                <a:avLst/>
                <a:gdLst>
                  <a:gd name="connsiteX0" fmla="*/ 97540 w 576100"/>
                  <a:gd name="connsiteY0" fmla="*/ 19 h 1118127"/>
                  <a:gd name="connsiteX1" fmla="*/ 17276 w 576100"/>
                  <a:gd name="connsiteY1" fmla="*/ 19 h 1118127"/>
                  <a:gd name="connsiteX2" fmla="*/ 360 w 576100"/>
                  <a:gd name="connsiteY2" fmla="*/ 16936 h 1118127"/>
                  <a:gd name="connsiteX3" fmla="*/ 0 w 576100"/>
                  <a:gd name="connsiteY3" fmla="*/ 97199 h 1118127"/>
                  <a:gd name="connsiteX4" fmla="*/ 0 w 576100"/>
                  <a:gd name="connsiteY4" fmla="*/ 179982 h 1118127"/>
                  <a:gd name="connsiteX5" fmla="*/ 11517 w 576100"/>
                  <a:gd name="connsiteY5" fmla="*/ 191500 h 1118127"/>
                  <a:gd name="connsiteX6" fmla="*/ 49922 w 576100"/>
                  <a:gd name="connsiteY6" fmla="*/ 191650 h 1118127"/>
                  <a:gd name="connsiteX7" fmla="*/ 46244 w 576100"/>
                  <a:gd name="connsiteY7" fmla="*/ 192570 h 1118127"/>
                  <a:gd name="connsiteX8" fmla="*/ 43182 w 576100"/>
                  <a:gd name="connsiteY8" fmla="*/ 207687 h 1118127"/>
                  <a:gd name="connsiteX9" fmla="*/ 43496 w 576100"/>
                  <a:gd name="connsiteY9" fmla="*/ 1059632 h 1118127"/>
                  <a:gd name="connsiteX10" fmla="*/ 60140 w 576100"/>
                  <a:gd name="connsiteY10" fmla="*/ 1077988 h 1118127"/>
                  <a:gd name="connsiteX11" fmla="*/ 471203 w 576100"/>
                  <a:gd name="connsiteY11" fmla="*/ 1077988 h 1118127"/>
                  <a:gd name="connsiteX12" fmla="*/ 488789 w 576100"/>
                  <a:gd name="connsiteY12" fmla="*/ 1080147 h 1118127"/>
                  <a:gd name="connsiteX13" fmla="*/ 522076 w 576100"/>
                  <a:gd name="connsiteY13" fmla="*/ 1117220 h 1118127"/>
                  <a:gd name="connsiteX14" fmla="*/ 573890 w 576100"/>
                  <a:gd name="connsiteY14" fmla="*/ 1082307 h 1118127"/>
                  <a:gd name="connsiteX15" fmla="*/ 550967 w 576100"/>
                  <a:gd name="connsiteY15" fmla="*/ 1016440 h 1118127"/>
                  <a:gd name="connsiteX16" fmla="*/ 491615 w 576100"/>
                  <a:gd name="connsiteY16" fmla="*/ 1038036 h 1118127"/>
                  <a:gd name="connsiteX17" fmla="*/ 94369 w 576100"/>
                  <a:gd name="connsiteY17" fmla="*/ 1038396 h 1118127"/>
                  <a:gd name="connsiteX18" fmla="*/ 78039 w 576100"/>
                  <a:gd name="connsiteY18" fmla="*/ 1019680 h 1118127"/>
                  <a:gd name="connsiteX19" fmla="*/ 78039 w 576100"/>
                  <a:gd name="connsiteY19" fmla="*/ 211286 h 1118127"/>
                  <a:gd name="connsiteX20" fmla="*/ 76642 w 576100"/>
                  <a:gd name="connsiteY20" fmla="*/ 191755 h 1118127"/>
                  <a:gd name="connsiteX21" fmla="*/ 103299 w 576100"/>
                  <a:gd name="connsiteY21" fmla="*/ 191860 h 1118127"/>
                  <a:gd name="connsiteX22" fmla="*/ 114817 w 576100"/>
                  <a:gd name="connsiteY22" fmla="*/ 179982 h 1118127"/>
                  <a:gd name="connsiteX23" fmla="*/ 115177 w 576100"/>
                  <a:gd name="connsiteY23" fmla="*/ 97199 h 1118127"/>
                  <a:gd name="connsiteX24" fmla="*/ 114817 w 576100"/>
                  <a:gd name="connsiteY24" fmla="*/ 16936 h 1118127"/>
                  <a:gd name="connsiteX25" fmla="*/ 97540 w 576100"/>
                  <a:gd name="connsiteY25" fmla="*/ 19 h 111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76100" h="1118127">
                    <a:moveTo>
                      <a:pt x="97540" y="19"/>
                    </a:moveTo>
                    <a:cubicBezTo>
                      <a:pt x="70905" y="739"/>
                      <a:pt x="43911" y="739"/>
                      <a:pt x="17276" y="19"/>
                    </a:cubicBezTo>
                    <a:cubicBezTo>
                      <a:pt x="4679" y="-341"/>
                      <a:pt x="0" y="4338"/>
                      <a:pt x="360" y="16936"/>
                    </a:cubicBezTo>
                    <a:cubicBezTo>
                      <a:pt x="720" y="43570"/>
                      <a:pt x="360" y="70564"/>
                      <a:pt x="0" y="97199"/>
                    </a:cubicBezTo>
                    <a:cubicBezTo>
                      <a:pt x="0" y="124913"/>
                      <a:pt x="360" y="152627"/>
                      <a:pt x="0" y="179982"/>
                    </a:cubicBezTo>
                    <a:cubicBezTo>
                      <a:pt x="0" y="188980"/>
                      <a:pt x="2879" y="191500"/>
                      <a:pt x="11517" y="191500"/>
                    </a:cubicBezTo>
                    <a:lnTo>
                      <a:pt x="49922" y="191650"/>
                    </a:lnTo>
                    <a:lnTo>
                      <a:pt x="46244" y="192570"/>
                    </a:lnTo>
                    <a:cubicBezTo>
                      <a:pt x="43889" y="195449"/>
                      <a:pt x="43182" y="200308"/>
                      <a:pt x="43182" y="207687"/>
                    </a:cubicBezTo>
                    <a:cubicBezTo>
                      <a:pt x="43496" y="491668"/>
                      <a:pt x="43496" y="775651"/>
                      <a:pt x="43496" y="1059632"/>
                    </a:cubicBezTo>
                    <a:cubicBezTo>
                      <a:pt x="43496" y="1079428"/>
                      <a:pt x="40670" y="1077988"/>
                      <a:pt x="60140" y="1077988"/>
                    </a:cubicBezTo>
                    <a:cubicBezTo>
                      <a:pt x="197056" y="1077988"/>
                      <a:pt x="334287" y="1077988"/>
                      <a:pt x="471203" y="1077988"/>
                    </a:cubicBezTo>
                    <a:cubicBezTo>
                      <a:pt x="477170" y="1077988"/>
                      <a:pt x="483136" y="1076548"/>
                      <a:pt x="488789" y="1080147"/>
                    </a:cubicBezTo>
                    <a:cubicBezTo>
                      <a:pt x="492871" y="1100664"/>
                      <a:pt x="505119" y="1113981"/>
                      <a:pt x="522076" y="1117220"/>
                    </a:cubicBezTo>
                    <a:cubicBezTo>
                      <a:pt x="546884" y="1121899"/>
                      <a:pt x="566982" y="1108222"/>
                      <a:pt x="573890" y="1082307"/>
                    </a:cubicBezTo>
                    <a:cubicBezTo>
                      <a:pt x="580799" y="1055673"/>
                      <a:pt x="571064" y="1026879"/>
                      <a:pt x="550967" y="1016440"/>
                    </a:cubicBezTo>
                    <a:cubicBezTo>
                      <a:pt x="528671" y="1004923"/>
                      <a:pt x="505432" y="1013201"/>
                      <a:pt x="491615" y="1038036"/>
                    </a:cubicBezTo>
                    <a:cubicBezTo>
                      <a:pt x="359095" y="1038036"/>
                      <a:pt x="226889" y="1038396"/>
                      <a:pt x="94369" y="1038396"/>
                    </a:cubicBezTo>
                    <a:cubicBezTo>
                      <a:pt x="78039" y="1038396"/>
                      <a:pt x="78039" y="1038396"/>
                      <a:pt x="78039" y="1019680"/>
                    </a:cubicBezTo>
                    <a:cubicBezTo>
                      <a:pt x="78039" y="750095"/>
                      <a:pt x="78039" y="480871"/>
                      <a:pt x="78039" y="211286"/>
                    </a:cubicBezTo>
                    <a:lnTo>
                      <a:pt x="76642" y="191755"/>
                    </a:lnTo>
                    <a:lnTo>
                      <a:pt x="103299" y="191860"/>
                    </a:lnTo>
                    <a:cubicBezTo>
                      <a:pt x="112297" y="191860"/>
                      <a:pt x="114817" y="188620"/>
                      <a:pt x="114817" y="179982"/>
                    </a:cubicBezTo>
                    <a:cubicBezTo>
                      <a:pt x="114456" y="152268"/>
                      <a:pt x="114817" y="124553"/>
                      <a:pt x="115177" y="97199"/>
                    </a:cubicBezTo>
                    <a:cubicBezTo>
                      <a:pt x="115177" y="70564"/>
                      <a:pt x="114456" y="43570"/>
                      <a:pt x="114817" y="16936"/>
                    </a:cubicBezTo>
                    <a:cubicBezTo>
                      <a:pt x="115177" y="3978"/>
                      <a:pt x="110137" y="19"/>
                      <a:pt x="97540" y="19"/>
                    </a:cubicBezTo>
                    <a:close/>
                  </a:path>
                </a:pathLst>
              </a:custGeom>
              <a:grpFill/>
              <a:ln w="6599" cap="flat">
                <a:noFill/>
                <a:prstDash val="solid"/>
                <a:miter/>
              </a:ln>
            </p:spPr>
            <p:txBody>
              <a:bodyPr rtlCol="0" anchor="ctr"/>
              <a:lstStyle/>
              <a:p>
                <a:endParaRPr lang="en-US"/>
              </a:p>
            </p:txBody>
          </p:sp>
          <p:sp>
            <p:nvSpPr>
              <p:cNvPr id="133" name="Freeform: Shape 30">
                <a:extLst>
                  <a:ext uri="{FF2B5EF4-FFF2-40B4-BE49-F238E27FC236}">
                    <a16:creationId xmlns:a16="http://schemas.microsoft.com/office/drawing/2014/main" id="{1F6E4179-9ADA-4ABE-B297-B2E64D6D8CA3}"/>
                  </a:ext>
                </a:extLst>
              </p:cNvPr>
              <p:cNvSpPr/>
              <p:nvPr/>
            </p:nvSpPr>
            <p:spPr>
              <a:xfrm flipH="1">
                <a:off x="2778637" y="5139374"/>
                <a:ext cx="120656" cy="1100593"/>
              </a:xfrm>
              <a:custGeom>
                <a:avLst/>
                <a:gdLst>
                  <a:gd name="connsiteX0" fmla="*/ 102279 w 120656"/>
                  <a:gd name="connsiteY0" fmla="*/ 19 h 1100593"/>
                  <a:gd name="connsiteX1" fmla="*/ 22016 w 120656"/>
                  <a:gd name="connsiteY1" fmla="*/ 19 h 1100593"/>
                  <a:gd name="connsiteX2" fmla="*/ 4020 w 120656"/>
                  <a:gd name="connsiteY2" fmla="*/ 17656 h 1100593"/>
                  <a:gd name="connsiteX3" fmla="*/ 4020 w 120656"/>
                  <a:gd name="connsiteY3" fmla="*/ 96480 h 1100593"/>
                  <a:gd name="connsiteX4" fmla="*/ 4379 w 120656"/>
                  <a:gd name="connsiteY4" fmla="*/ 177823 h 1100593"/>
                  <a:gd name="connsiteX5" fmla="*/ 18417 w 120656"/>
                  <a:gd name="connsiteY5" fmla="*/ 191500 h 1100593"/>
                  <a:gd name="connsiteX6" fmla="*/ 57596 w 120656"/>
                  <a:gd name="connsiteY6" fmla="*/ 191500 h 1100593"/>
                  <a:gd name="connsiteX7" fmla="*/ 52440 w 120656"/>
                  <a:gd name="connsiteY7" fmla="*/ 193064 h 1100593"/>
                  <a:gd name="connsiteX8" fmla="*/ 49741 w 120656"/>
                  <a:gd name="connsiteY8" fmla="*/ 206606 h 1100593"/>
                  <a:gd name="connsiteX9" fmla="*/ 50100 w 120656"/>
                  <a:gd name="connsiteY9" fmla="*/ 975408 h 1100593"/>
                  <a:gd name="connsiteX10" fmla="*/ 34624 w 120656"/>
                  <a:gd name="connsiteY10" fmla="*/ 997004 h 1100593"/>
                  <a:gd name="connsiteX11" fmla="*/ 11948 w 120656"/>
                  <a:gd name="connsiteY11" fmla="*/ 1011761 h 1100593"/>
                  <a:gd name="connsiteX12" fmla="*/ 16627 w 120656"/>
                  <a:gd name="connsiteY12" fmla="*/ 1087705 h 1100593"/>
                  <a:gd name="connsiteX13" fmla="*/ 88253 w 120656"/>
                  <a:gd name="connsiteY13" fmla="*/ 1085905 h 1100593"/>
                  <a:gd name="connsiteX14" fmla="*/ 88613 w 120656"/>
                  <a:gd name="connsiteY14" fmla="*/ 1009241 h 1100593"/>
                  <a:gd name="connsiteX15" fmla="*/ 79974 w 120656"/>
                  <a:gd name="connsiteY15" fmla="*/ 984766 h 1100593"/>
                  <a:gd name="connsiteX16" fmla="*/ 79974 w 120656"/>
                  <a:gd name="connsiteY16" fmla="*/ 596766 h 1100593"/>
                  <a:gd name="connsiteX17" fmla="*/ 79974 w 120656"/>
                  <a:gd name="connsiteY17" fmla="*/ 204447 h 1100593"/>
                  <a:gd name="connsiteX18" fmla="*/ 77680 w 120656"/>
                  <a:gd name="connsiteY18" fmla="*/ 192929 h 1100593"/>
                  <a:gd name="connsiteX19" fmla="*/ 73441 w 120656"/>
                  <a:gd name="connsiteY19" fmla="*/ 191500 h 1100593"/>
                  <a:gd name="connsiteX20" fmla="*/ 105879 w 120656"/>
                  <a:gd name="connsiteY20" fmla="*/ 191500 h 1100593"/>
                  <a:gd name="connsiteX21" fmla="*/ 119916 w 120656"/>
                  <a:gd name="connsiteY21" fmla="*/ 177463 h 1100593"/>
                  <a:gd name="connsiteX22" fmla="*/ 120636 w 120656"/>
                  <a:gd name="connsiteY22" fmla="*/ 96120 h 1100593"/>
                  <a:gd name="connsiteX23" fmla="*/ 120636 w 120656"/>
                  <a:gd name="connsiteY23" fmla="*/ 19096 h 1100593"/>
                  <a:gd name="connsiteX24" fmla="*/ 102279 w 120656"/>
                  <a:gd name="connsiteY24" fmla="*/ 19 h 110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0656" h="1100593">
                    <a:moveTo>
                      <a:pt x="102279" y="19"/>
                    </a:moveTo>
                    <a:cubicBezTo>
                      <a:pt x="75645" y="740"/>
                      <a:pt x="48651" y="740"/>
                      <a:pt x="22016" y="19"/>
                    </a:cubicBezTo>
                    <a:cubicBezTo>
                      <a:pt x="9059" y="-341"/>
                      <a:pt x="3660" y="4339"/>
                      <a:pt x="4020" y="17656"/>
                    </a:cubicBezTo>
                    <a:cubicBezTo>
                      <a:pt x="4740" y="43931"/>
                      <a:pt x="4020" y="70205"/>
                      <a:pt x="4020" y="96480"/>
                    </a:cubicBezTo>
                    <a:cubicBezTo>
                      <a:pt x="4379" y="123474"/>
                      <a:pt x="5100" y="150829"/>
                      <a:pt x="4379" y="177823"/>
                    </a:cubicBezTo>
                    <a:cubicBezTo>
                      <a:pt x="4020" y="188981"/>
                      <a:pt x="7979" y="191860"/>
                      <a:pt x="18417" y="191500"/>
                    </a:cubicBezTo>
                    <a:lnTo>
                      <a:pt x="57596" y="191500"/>
                    </a:lnTo>
                    <a:lnTo>
                      <a:pt x="52440" y="193064"/>
                    </a:lnTo>
                    <a:cubicBezTo>
                      <a:pt x="50191" y="195989"/>
                      <a:pt x="49741" y="200488"/>
                      <a:pt x="49741" y="206606"/>
                    </a:cubicBezTo>
                    <a:cubicBezTo>
                      <a:pt x="50100" y="462874"/>
                      <a:pt x="49741" y="719141"/>
                      <a:pt x="50100" y="975408"/>
                    </a:cubicBezTo>
                    <a:cubicBezTo>
                      <a:pt x="50100" y="987286"/>
                      <a:pt x="49381" y="995564"/>
                      <a:pt x="34624" y="997004"/>
                    </a:cubicBezTo>
                    <a:cubicBezTo>
                      <a:pt x="25266" y="997724"/>
                      <a:pt x="18067" y="1004562"/>
                      <a:pt x="11948" y="1011761"/>
                    </a:cubicBezTo>
                    <a:cubicBezTo>
                      <a:pt x="-5688" y="1033716"/>
                      <a:pt x="-3529" y="1068989"/>
                      <a:pt x="16627" y="1087705"/>
                    </a:cubicBezTo>
                    <a:cubicBezTo>
                      <a:pt x="36064" y="1105702"/>
                      <a:pt x="69897" y="1104622"/>
                      <a:pt x="88253" y="1085905"/>
                    </a:cubicBezTo>
                    <a:cubicBezTo>
                      <a:pt x="108048" y="1066109"/>
                      <a:pt x="109128" y="1029397"/>
                      <a:pt x="88613" y="1009241"/>
                    </a:cubicBezTo>
                    <a:cubicBezTo>
                      <a:pt x="81414" y="1001683"/>
                      <a:pt x="79974" y="994485"/>
                      <a:pt x="79974" y="984766"/>
                    </a:cubicBezTo>
                    <a:cubicBezTo>
                      <a:pt x="79974" y="855553"/>
                      <a:pt x="79974" y="725980"/>
                      <a:pt x="79974" y="596766"/>
                    </a:cubicBezTo>
                    <a:cubicBezTo>
                      <a:pt x="79974" y="466113"/>
                      <a:pt x="79974" y="335100"/>
                      <a:pt x="79974" y="204447"/>
                    </a:cubicBezTo>
                    <a:cubicBezTo>
                      <a:pt x="79974" y="199228"/>
                      <a:pt x="79614" y="195449"/>
                      <a:pt x="77680" y="192929"/>
                    </a:cubicBezTo>
                    <a:lnTo>
                      <a:pt x="73441" y="191500"/>
                    </a:lnTo>
                    <a:lnTo>
                      <a:pt x="105879" y="191500"/>
                    </a:lnTo>
                    <a:cubicBezTo>
                      <a:pt x="116677" y="191860"/>
                      <a:pt x="119916" y="188261"/>
                      <a:pt x="119916" y="177463"/>
                    </a:cubicBezTo>
                    <a:cubicBezTo>
                      <a:pt x="119916" y="150469"/>
                      <a:pt x="118116" y="123114"/>
                      <a:pt x="120636" y="96120"/>
                    </a:cubicBezTo>
                    <a:cubicBezTo>
                      <a:pt x="120636" y="70565"/>
                      <a:pt x="119916" y="45010"/>
                      <a:pt x="120636" y="19096"/>
                    </a:cubicBezTo>
                    <a:cubicBezTo>
                      <a:pt x="120995" y="5419"/>
                      <a:pt x="116677" y="-341"/>
                      <a:pt x="102279" y="19"/>
                    </a:cubicBezTo>
                    <a:close/>
                  </a:path>
                </a:pathLst>
              </a:custGeom>
              <a:grpFill/>
              <a:ln w="6599" cap="flat">
                <a:noFill/>
                <a:prstDash val="solid"/>
                <a:miter/>
              </a:ln>
            </p:spPr>
            <p:txBody>
              <a:bodyPr rtlCol="0" anchor="ctr"/>
              <a:lstStyle/>
              <a:p>
                <a:endParaRPr lang="en-US"/>
              </a:p>
            </p:txBody>
          </p:sp>
          <p:sp>
            <p:nvSpPr>
              <p:cNvPr id="134" name="Freeform: Shape 31">
                <a:extLst>
                  <a:ext uri="{FF2B5EF4-FFF2-40B4-BE49-F238E27FC236}">
                    <a16:creationId xmlns:a16="http://schemas.microsoft.com/office/drawing/2014/main" id="{EA5F82BA-A2FE-4E2F-9A02-0884A24132A9}"/>
                  </a:ext>
                </a:extLst>
              </p:cNvPr>
              <p:cNvSpPr/>
              <p:nvPr/>
            </p:nvSpPr>
            <p:spPr>
              <a:xfrm flipH="1">
                <a:off x="1405312" y="5139374"/>
                <a:ext cx="689866" cy="864745"/>
              </a:xfrm>
              <a:custGeom>
                <a:avLst/>
                <a:gdLst>
                  <a:gd name="connsiteX0" fmla="*/ 50409 w 689866"/>
                  <a:gd name="connsiteY0" fmla="*/ 189897 h 864745"/>
                  <a:gd name="connsiteX1" fmla="*/ 42131 w 689866"/>
                  <a:gd name="connsiteY1" fmla="*/ 205149 h 864745"/>
                  <a:gd name="connsiteX2" fmla="*/ 42131 w 689866"/>
                  <a:gd name="connsiteY2" fmla="*/ 505687 h 864745"/>
                  <a:gd name="connsiteX3" fmla="*/ 41771 w 689866"/>
                  <a:gd name="connsiteY3" fmla="*/ 803346 h 864745"/>
                  <a:gd name="connsiteX4" fmla="*/ 59768 w 689866"/>
                  <a:gd name="connsiteY4" fmla="*/ 822062 h 864745"/>
                  <a:gd name="connsiteX5" fmla="*/ 571582 w 689866"/>
                  <a:gd name="connsiteY5" fmla="*/ 821702 h 864745"/>
                  <a:gd name="connsiteX6" fmla="*/ 591018 w 689866"/>
                  <a:gd name="connsiteY6" fmla="*/ 833580 h 864745"/>
                  <a:gd name="connsiteX7" fmla="*/ 648966 w 689866"/>
                  <a:gd name="connsiteY7" fmla="*/ 863814 h 864745"/>
                  <a:gd name="connsiteX8" fmla="*/ 689638 w 689866"/>
                  <a:gd name="connsiteY8" fmla="*/ 816663 h 864745"/>
                  <a:gd name="connsiteX9" fmla="*/ 656525 w 689866"/>
                  <a:gd name="connsiteY9" fmla="*/ 760874 h 864745"/>
                  <a:gd name="connsiteX10" fmla="*/ 595338 w 689866"/>
                  <a:gd name="connsiteY10" fmla="*/ 781390 h 864745"/>
                  <a:gd name="connsiteX11" fmla="*/ 575542 w 689866"/>
                  <a:gd name="connsiteY11" fmla="*/ 791828 h 864745"/>
                  <a:gd name="connsiteX12" fmla="*/ 88201 w 689866"/>
                  <a:gd name="connsiteY12" fmla="*/ 791828 h 864745"/>
                  <a:gd name="connsiteX13" fmla="*/ 71645 w 689866"/>
                  <a:gd name="connsiteY13" fmla="*/ 774552 h 864745"/>
                  <a:gd name="connsiteX14" fmla="*/ 72005 w 689866"/>
                  <a:gd name="connsiteY14" fmla="*/ 210187 h 864745"/>
                  <a:gd name="connsiteX15" fmla="*/ 72005 w 689866"/>
                  <a:gd name="connsiteY15" fmla="*/ 197230 h 864745"/>
                  <a:gd name="connsiteX16" fmla="*/ 68405 w 689866"/>
                  <a:gd name="connsiteY16" fmla="*/ 190031 h 864745"/>
                  <a:gd name="connsiteX17" fmla="*/ 50409 w 689866"/>
                  <a:gd name="connsiteY17" fmla="*/ 189897 h 864745"/>
                  <a:gd name="connsiteX18" fmla="*/ 100079 w 689866"/>
                  <a:gd name="connsiteY18" fmla="*/ 0 h 864745"/>
                  <a:gd name="connsiteX19" fmla="*/ 14057 w 689866"/>
                  <a:gd name="connsiteY19" fmla="*/ 0 h 864745"/>
                  <a:gd name="connsiteX20" fmla="*/ 19 w 689866"/>
                  <a:gd name="connsiteY20" fmla="*/ 14037 h 864745"/>
                  <a:gd name="connsiteX21" fmla="*/ 739 w 689866"/>
                  <a:gd name="connsiteY21" fmla="*/ 95381 h 864745"/>
                  <a:gd name="connsiteX22" fmla="*/ 2899 w 689866"/>
                  <a:gd name="connsiteY22" fmla="*/ 114097 h 864745"/>
                  <a:gd name="connsiteX23" fmla="*/ 2899 w 689866"/>
                  <a:gd name="connsiteY23" fmla="*/ 175284 h 864745"/>
                  <a:gd name="connsiteX24" fmla="*/ 16576 w 689866"/>
                  <a:gd name="connsiteY24" fmla="*/ 189321 h 864745"/>
                  <a:gd name="connsiteX25" fmla="*/ 112676 w 689866"/>
                  <a:gd name="connsiteY25" fmla="*/ 188601 h 864745"/>
                  <a:gd name="connsiteX26" fmla="*/ 114116 w 689866"/>
                  <a:gd name="connsiteY26" fmla="*/ 15477 h 864745"/>
                  <a:gd name="connsiteX27" fmla="*/ 100079 w 689866"/>
                  <a:gd name="connsiteY27" fmla="*/ 0 h 86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9866" h="864745">
                    <a:moveTo>
                      <a:pt x="50409" y="189897"/>
                    </a:moveTo>
                    <a:cubicBezTo>
                      <a:pt x="45460" y="192731"/>
                      <a:pt x="42131" y="198130"/>
                      <a:pt x="42131" y="205149"/>
                    </a:cubicBezTo>
                    <a:cubicBezTo>
                      <a:pt x="42131" y="305208"/>
                      <a:pt x="42131" y="405628"/>
                      <a:pt x="42131" y="505687"/>
                    </a:cubicBezTo>
                    <a:cubicBezTo>
                      <a:pt x="42131" y="605027"/>
                      <a:pt x="42491" y="704006"/>
                      <a:pt x="41771" y="803346"/>
                    </a:cubicBezTo>
                    <a:cubicBezTo>
                      <a:pt x="41771" y="817743"/>
                      <a:pt x="44650" y="822062"/>
                      <a:pt x="59768" y="822062"/>
                    </a:cubicBezTo>
                    <a:cubicBezTo>
                      <a:pt x="230372" y="821342"/>
                      <a:pt x="400977" y="821702"/>
                      <a:pt x="571582" y="821702"/>
                    </a:cubicBezTo>
                    <a:cubicBezTo>
                      <a:pt x="580940" y="821702"/>
                      <a:pt x="587059" y="822422"/>
                      <a:pt x="591018" y="833580"/>
                    </a:cubicBezTo>
                    <a:cubicBezTo>
                      <a:pt x="599296" y="857335"/>
                      <a:pt x="621972" y="868133"/>
                      <a:pt x="648966" y="863814"/>
                    </a:cubicBezTo>
                    <a:cubicBezTo>
                      <a:pt x="671282" y="860214"/>
                      <a:pt x="687478" y="841498"/>
                      <a:pt x="689638" y="816663"/>
                    </a:cubicBezTo>
                    <a:cubicBezTo>
                      <a:pt x="691798" y="790388"/>
                      <a:pt x="678480" y="768433"/>
                      <a:pt x="656525" y="760874"/>
                    </a:cubicBezTo>
                    <a:cubicBezTo>
                      <a:pt x="632770" y="752956"/>
                      <a:pt x="607215" y="760515"/>
                      <a:pt x="595338" y="781390"/>
                    </a:cubicBezTo>
                    <a:cubicBezTo>
                      <a:pt x="590298" y="790029"/>
                      <a:pt x="584899" y="791828"/>
                      <a:pt x="575542" y="791828"/>
                    </a:cubicBezTo>
                    <a:cubicBezTo>
                      <a:pt x="413215" y="791468"/>
                      <a:pt x="250888" y="791468"/>
                      <a:pt x="88201" y="791828"/>
                    </a:cubicBezTo>
                    <a:cubicBezTo>
                      <a:pt x="74164" y="791828"/>
                      <a:pt x="71645" y="787509"/>
                      <a:pt x="71645" y="774552"/>
                    </a:cubicBezTo>
                    <a:cubicBezTo>
                      <a:pt x="72005" y="586310"/>
                      <a:pt x="72005" y="398069"/>
                      <a:pt x="72005" y="210187"/>
                    </a:cubicBezTo>
                    <a:cubicBezTo>
                      <a:pt x="72005" y="205869"/>
                      <a:pt x="72005" y="201550"/>
                      <a:pt x="72005" y="197230"/>
                    </a:cubicBezTo>
                    <a:cubicBezTo>
                      <a:pt x="72005" y="194351"/>
                      <a:pt x="71645" y="191471"/>
                      <a:pt x="68405" y="190031"/>
                    </a:cubicBezTo>
                    <a:cubicBezTo>
                      <a:pt x="61927" y="186792"/>
                      <a:pt x="55358" y="187062"/>
                      <a:pt x="50409" y="189897"/>
                    </a:cubicBezTo>
                    <a:close/>
                    <a:moveTo>
                      <a:pt x="100079" y="0"/>
                    </a:moveTo>
                    <a:cubicBezTo>
                      <a:pt x="71285" y="360"/>
                      <a:pt x="42851" y="360"/>
                      <a:pt x="14057" y="0"/>
                    </a:cubicBezTo>
                    <a:cubicBezTo>
                      <a:pt x="4339" y="0"/>
                      <a:pt x="-341" y="4319"/>
                      <a:pt x="19" y="14037"/>
                    </a:cubicBezTo>
                    <a:cubicBezTo>
                      <a:pt x="379" y="41032"/>
                      <a:pt x="379" y="68386"/>
                      <a:pt x="739" y="95381"/>
                    </a:cubicBezTo>
                    <a:cubicBezTo>
                      <a:pt x="3618" y="101499"/>
                      <a:pt x="2899" y="107618"/>
                      <a:pt x="2899" y="114097"/>
                    </a:cubicBezTo>
                    <a:cubicBezTo>
                      <a:pt x="2899" y="134612"/>
                      <a:pt x="3259" y="154768"/>
                      <a:pt x="2899" y="175284"/>
                    </a:cubicBezTo>
                    <a:cubicBezTo>
                      <a:pt x="2899" y="185362"/>
                      <a:pt x="6498" y="189681"/>
                      <a:pt x="16576" y="189321"/>
                    </a:cubicBezTo>
                    <a:cubicBezTo>
                      <a:pt x="48609" y="188961"/>
                      <a:pt x="80643" y="188961"/>
                      <a:pt x="112676" y="188601"/>
                    </a:cubicBezTo>
                    <a:cubicBezTo>
                      <a:pt x="113036" y="131013"/>
                      <a:pt x="113396" y="73065"/>
                      <a:pt x="114116" y="15477"/>
                    </a:cubicBezTo>
                    <a:cubicBezTo>
                      <a:pt x="114116" y="5399"/>
                      <a:pt x="111237" y="0"/>
                      <a:pt x="100079" y="0"/>
                    </a:cubicBezTo>
                    <a:close/>
                  </a:path>
                </a:pathLst>
              </a:custGeom>
              <a:grpFill/>
              <a:ln w="6599" cap="flat">
                <a:noFill/>
                <a:prstDash val="solid"/>
                <a:miter/>
              </a:ln>
            </p:spPr>
            <p:txBody>
              <a:bodyPr rtlCol="0" anchor="ctr"/>
              <a:lstStyle/>
              <a:p>
                <a:endParaRPr lang="en-US"/>
              </a:p>
            </p:txBody>
          </p:sp>
        </p:grpSp>
        <p:grpSp>
          <p:nvGrpSpPr>
            <p:cNvPr id="112" name="Group 111">
              <a:extLst>
                <a:ext uri="{FF2B5EF4-FFF2-40B4-BE49-F238E27FC236}">
                  <a16:creationId xmlns:a16="http://schemas.microsoft.com/office/drawing/2014/main" id="{986E73C7-7C5D-4A79-9290-FF4F3ECBFE4E}"/>
                </a:ext>
              </a:extLst>
            </p:cNvPr>
            <p:cNvGrpSpPr/>
            <p:nvPr userDrawn="1"/>
          </p:nvGrpSpPr>
          <p:grpSpPr>
            <a:xfrm>
              <a:off x="548226" y="1602802"/>
              <a:ext cx="944002" cy="3757883"/>
              <a:chOff x="655230" y="1602802"/>
              <a:chExt cx="944002" cy="3757883"/>
            </a:xfrm>
            <a:grpFill/>
          </p:grpSpPr>
          <p:sp>
            <p:nvSpPr>
              <p:cNvPr id="121" name="Freeform: Shape 18">
                <a:extLst>
                  <a:ext uri="{FF2B5EF4-FFF2-40B4-BE49-F238E27FC236}">
                    <a16:creationId xmlns:a16="http://schemas.microsoft.com/office/drawing/2014/main" id="{4C8FCE9C-C580-4215-A081-C64701C8F736}"/>
                  </a:ext>
                </a:extLst>
              </p:cNvPr>
              <p:cNvSpPr/>
              <p:nvPr userDrawn="1"/>
            </p:nvSpPr>
            <p:spPr>
              <a:xfrm flipH="1">
                <a:off x="830109" y="3005304"/>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122" name="Freeform: Shape 19">
                <a:extLst>
                  <a:ext uri="{FF2B5EF4-FFF2-40B4-BE49-F238E27FC236}">
                    <a16:creationId xmlns:a16="http://schemas.microsoft.com/office/drawing/2014/main" id="{12BB9282-9026-40AE-BA4D-D62DD64F1F7D}"/>
                  </a:ext>
                </a:extLst>
              </p:cNvPr>
              <p:cNvSpPr/>
              <p:nvPr userDrawn="1"/>
            </p:nvSpPr>
            <p:spPr>
              <a:xfrm flipH="1">
                <a:off x="955830" y="4190397"/>
                <a:ext cx="643402" cy="634359"/>
              </a:xfrm>
              <a:custGeom>
                <a:avLst/>
                <a:gdLst>
                  <a:gd name="connsiteX0" fmla="*/ 1129160 w 1181053"/>
                  <a:gd name="connsiteY0" fmla="*/ 979148 h 1164453"/>
                  <a:gd name="connsiteX1" fmla="*/ 1108019 w 1181053"/>
                  <a:gd name="connsiteY1" fmla="*/ 942810 h 1164453"/>
                  <a:gd name="connsiteX2" fmla="*/ 1109340 w 1181053"/>
                  <a:gd name="connsiteY2" fmla="*/ 104390 h 1164453"/>
                  <a:gd name="connsiteX3" fmla="*/ 1074984 w 1181053"/>
                  <a:gd name="connsiteY3" fmla="*/ 71355 h 1164453"/>
                  <a:gd name="connsiteX4" fmla="*/ 383898 w 1181053"/>
                  <a:gd name="connsiteY4" fmla="*/ 72016 h 1164453"/>
                  <a:gd name="connsiteX5" fmla="*/ 349542 w 1181053"/>
                  <a:gd name="connsiteY5" fmla="*/ 69373 h 1164453"/>
                  <a:gd name="connsiteX6" fmla="*/ 348221 w 1181053"/>
                  <a:gd name="connsiteY6" fmla="*/ 1321 h 1164453"/>
                  <a:gd name="connsiteX7" fmla="*/ 337650 w 1181053"/>
                  <a:gd name="connsiteY7" fmla="*/ 1982 h 1164453"/>
                  <a:gd name="connsiteX8" fmla="*/ 32409 w 1181053"/>
                  <a:gd name="connsiteY8" fmla="*/ 0 h 1164453"/>
                  <a:gd name="connsiteX9" fmla="*/ 35 w 1181053"/>
                  <a:gd name="connsiteY9" fmla="*/ 30392 h 1164453"/>
                  <a:gd name="connsiteX10" fmla="*/ 35 w 1181053"/>
                  <a:gd name="connsiteY10" fmla="*/ 180369 h 1164453"/>
                  <a:gd name="connsiteX11" fmla="*/ 29766 w 1181053"/>
                  <a:gd name="connsiteY11" fmla="*/ 210101 h 1164453"/>
                  <a:gd name="connsiteX12" fmla="*/ 177101 w 1181053"/>
                  <a:gd name="connsiteY12" fmla="*/ 210101 h 1164453"/>
                  <a:gd name="connsiteX13" fmla="*/ 292062 w 1181053"/>
                  <a:gd name="connsiteY13" fmla="*/ 209440 h 1164453"/>
                  <a:gd name="connsiteX14" fmla="*/ 349542 w 1181053"/>
                  <a:gd name="connsiteY14" fmla="*/ 147996 h 1164453"/>
                  <a:gd name="connsiteX15" fmla="*/ 381256 w 1181053"/>
                  <a:gd name="connsiteY15" fmla="*/ 146014 h 1164453"/>
                  <a:gd name="connsiteX16" fmla="*/ 1021467 w 1181053"/>
                  <a:gd name="connsiteY16" fmla="*/ 145353 h 1164453"/>
                  <a:gd name="connsiteX17" fmla="*/ 1054502 w 1181053"/>
                  <a:gd name="connsiteY17" fmla="*/ 177066 h 1164453"/>
                  <a:gd name="connsiteX18" fmla="*/ 1054502 w 1181053"/>
                  <a:gd name="connsiteY18" fmla="*/ 945453 h 1164453"/>
                  <a:gd name="connsiteX19" fmla="*/ 1032699 w 1181053"/>
                  <a:gd name="connsiteY19" fmla="*/ 985755 h 1164453"/>
                  <a:gd name="connsiteX20" fmla="*/ 997022 w 1181053"/>
                  <a:gd name="connsiteY20" fmla="*/ 1102037 h 1164453"/>
                  <a:gd name="connsiteX21" fmla="*/ 1094805 w 1181053"/>
                  <a:gd name="connsiteY21" fmla="*/ 1164142 h 1164453"/>
                  <a:gd name="connsiteX22" fmla="*/ 1178712 w 1181053"/>
                  <a:gd name="connsiteY22" fmla="*/ 1090145 h 1164453"/>
                  <a:gd name="connsiteX23" fmla="*/ 1129160 w 1181053"/>
                  <a:gd name="connsiteY23" fmla="*/ 979148 h 116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81053" h="1164453">
                    <a:moveTo>
                      <a:pt x="1129160" y="979148"/>
                    </a:moveTo>
                    <a:cubicBezTo>
                      <a:pt x="1110001" y="971220"/>
                      <a:pt x="1108019" y="959988"/>
                      <a:pt x="1108019" y="942810"/>
                    </a:cubicBezTo>
                    <a:cubicBezTo>
                      <a:pt x="1108679" y="663337"/>
                      <a:pt x="1108019" y="383863"/>
                      <a:pt x="1109340" y="104390"/>
                    </a:cubicBezTo>
                    <a:cubicBezTo>
                      <a:pt x="1109340" y="75980"/>
                      <a:pt x="1100751" y="71355"/>
                      <a:pt x="1074984" y="71355"/>
                    </a:cubicBezTo>
                    <a:cubicBezTo>
                      <a:pt x="844402" y="72676"/>
                      <a:pt x="614480" y="72016"/>
                      <a:pt x="383898" y="72016"/>
                    </a:cubicBezTo>
                    <a:cubicBezTo>
                      <a:pt x="372666" y="72016"/>
                      <a:pt x="360774" y="73998"/>
                      <a:pt x="349542" y="69373"/>
                    </a:cubicBezTo>
                    <a:cubicBezTo>
                      <a:pt x="350863" y="46909"/>
                      <a:pt x="352845" y="23785"/>
                      <a:pt x="348221" y="1321"/>
                    </a:cubicBezTo>
                    <a:cubicBezTo>
                      <a:pt x="344917" y="1321"/>
                      <a:pt x="340953" y="1982"/>
                      <a:pt x="337650" y="1982"/>
                    </a:cubicBezTo>
                    <a:cubicBezTo>
                      <a:pt x="235903" y="1321"/>
                      <a:pt x="134156" y="1321"/>
                      <a:pt x="32409" y="0"/>
                    </a:cubicBezTo>
                    <a:cubicBezTo>
                      <a:pt x="9946" y="0"/>
                      <a:pt x="-626" y="5946"/>
                      <a:pt x="35" y="30392"/>
                    </a:cubicBezTo>
                    <a:cubicBezTo>
                      <a:pt x="1357" y="80605"/>
                      <a:pt x="1357" y="130157"/>
                      <a:pt x="35" y="180369"/>
                    </a:cubicBezTo>
                    <a:cubicBezTo>
                      <a:pt x="-626" y="202173"/>
                      <a:pt x="7964" y="210761"/>
                      <a:pt x="29766" y="210101"/>
                    </a:cubicBezTo>
                    <a:cubicBezTo>
                      <a:pt x="78658" y="209440"/>
                      <a:pt x="128210" y="210101"/>
                      <a:pt x="177101" y="210101"/>
                    </a:cubicBezTo>
                    <a:cubicBezTo>
                      <a:pt x="215421" y="210101"/>
                      <a:pt x="253741" y="209440"/>
                      <a:pt x="292062" y="209440"/>
                    </a:cubicBezTo>
                    <a:cubicBezTo>
                      <a:pt x="352845" y="209440"/>
                      <a:pt x="352845" y="209440"/>
                      <a:pt x="349542" y="147996"/>
                    </a:cubicBezTo>
                    <a:cubicBezTo>
                      <a:pt x="360113" y="147335"/>
                      <a:pt x="370684" y="146014"/>
                      <a:pt x="381256" y="146014"/>
                    </a:cubicBezTo>
                    <a:cubicBezTo>
                      <a:pt x="594660" y="146014"/>
                      <a:pt x="808063" y="146674"/>
                      <a:pt x="1021467" y="145353"/>
                    </a:cubicBezTo>
                    <a:cubicBezTo>
                      <a:pt x="1046574" y="145353"/>
                      <a:pt x="1054502" y="150638"/>
                      <a:pt x="1054502" y="177066"/>
                    </a:cubicBezTo>
                    <a:cubicBezTo>
                      <a:pt x="1053181" y="433415"/>
                      <a:pt x="1053842" y="689764"/>
                      <a:pt x="1054502" y="945453"/>
                    </a:cubicBezTo>
                    <a:cubicBezTo>
                      <a:pt x="1054502" y="964613"/>
                      <a:pt x="1049877" y="975184"/>
                      <a:pt x="1032699" y="985755"/>
                    </a:cubicBezTo>
                    <a:cubicBezTo>
                      <a:pt x="995701" y="1008219"/>
                      <a:pt x="982487" y="1057771"/>
                      <a:pt x="997022" y="1102037"/>
                    </a:cubicBezTo>
                    <a:cubicBezTo>
                      <a:pt x="1010897" y="1144322"/>
                      <a:pt x="1047895" y="1167446"/>
                      <a:pt x="1094805" y="1164142"/>
                    </a:cubicBezTo>
                    <a:cubicBezTo>
                      <a:pt x="1137089" y="1161499"/>
                      <a:pt x="1170784" y="1131768"/>
                      <a:pt x="1178712" y="1090145"/>
                    </a:cubicBezTo>
                    <a:cubicBezTo>
                      <a:pt x="1187962" y="1041914"/>
                      <a:pt x="1169463" y="996326"/>
                      <a:pt x="1129160" y="979148"/>
                    </a:cubicBezTo>
                    <a:close/>
                  </a:path>
                </a:pathLst>
              </a:custGeom>
              <a:grpFill/>
              <a:ln w="6599" cap="flat">
                <a:noFill/>
                <a:prstDash val="solid"/>
                <a:miter/>
              </a:ln>
            </p:spPr>
            <p:txBody>
              <a:bodyPr rtlCol="0" anchor="ctr"/>
              <a:lstStyle/>
              <a:p>
                <a:endParaRPr lang="en-US"/>
              </a:p>
            </p:txBody>
          </p:sp>
          <p:sp>
            <p:nvSpPr>
              <p:cNvPr id="123" name="Freeform: Shape 20">
                <a:extLst>
                  <a:ext uri="{FF2B5EF4-FFF2-40B4-BE49-F238E27FC236}">
                    <a16:creationId xmlns:a16="http://schemas.microsoft.com/office/drawing/2014/main" id="{BF4FFB39-E2E8-498A-AF2F-357CB2F9690F}"/>
                  </a:ext>
                </a:extLst>
              </p:cNvPr>
              <p:cNvSpPr/>
              <p:nvPr userDrawn="1"/>
            </p:nvSpPr>
            <p:spPr>
              <a:xfrm rot="16200000" flipH="1">
                <a:off x="1069293" y="182091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124" name="Freeform: Shape 21">
                <a:extLst>
                  <a:ext uri="{FF2B5EF4-FFF2-40B4-BE49-F238E27FC236}">
                    <a16:creationId xmlns:a16="http://schemas.microsoft.com/office/drawing/2014/main" id="{81AA2B0A-2095-41C4-B46E-87277A469FD7}"/>
                  </a:ext>
                </a:extLst>
              </p:cNvPr>
              <p:cNvSpPr/>
              <p:nvPr userDrawn="1"/>
            </p:nvSpPr>
            <p:spPr>
              <a:xfrm rot="16200000" flipH="1">
                <a:off x="1120766" y="2289790"/>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125" name="Freeform: Shape 22">
                <a:extLst>
                  <a:ext uri="{FF2B5EF4-FFF2-40B4-BE49-F238E27FC236}">
                    <a16:creationId xmlns:a16="http://schemas.microsoft.com/office/drawing/2014/main" id="{B0036F77-21B5-4F69-83E3-BA55A1DD2587}"/>
                  </a:ext>
                </a:extLst>
              </p:cNvPr>
              <p:cNvSpPr/>
              <p:nvPr userDrawn="1"/>
            </p:nvSpPr>
            <p:spPr>
              <a:xfrm flipH="1">
                <a:off x="830109" y="3801796"/>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126" name="Freeform: Shape 23">
                <a:extLst>
                  <a:ext uri="{FF2B5EF4-FFF2-40B4-BE49-F238E27FC236}">
                    <a16:creationId xmlns:a16="http://schemas.microsoft.com/office/drawing/2014/main" id="{6DD5599D-9CC2-4EE5-A8AD-78B7E01F0D09}"/>
                  </a:ext>
                </a:extLst>
              </p:cNvPr>
              <p:cNvSpPr/>
              <p:nvPr userDrawn="1"/>
            </p:nvSpPr>
            <p:spPr>
              <a:xfrm rot="16200000" flipH="1">
                <a:off x="1066573" y="3025173"/>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127" name="Freeform: Shape 24">
                <a:extLst>
                  <a:ext uri="{FF2B5EF4-FFF2-40B4-BE49-F238E27FC236}">
                    <a16:creationId xmlns:a16="http://schemas.microsoft.com/office/drawing/2014/main" id="{95D7E1F2-83FA-46D0-91DC-36B8A3942232}"/>
                  </a:ext>
                </a:extLst>
              </p:cNvPr>
              <p:cNvSpPr/>
              <p:nvPr userDrawn="1"/>
            </p:nvSpPr>
            <p:spPr>
              <a:xfrm rot="5400000" flipH="1" flipV="1">
                <a:off x="1069293" y="483074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grpSp>
        <p:grpSp>
          <p:nvGrpSpPr>
            <p:cNvPr id="113" name="Group 112">
              <a:extLst>
                <a:ext uri="{FF2B5EF4-FFF2-40B4-BE49-F238E27FC236}">
                  <a16:creationId xmlns:a16="http://schemas.microsoft.com/office/drawing/2014/main" id="{483C773A-3FCA-4C4C-A948-4D606A166C07}"/>
                </a:ext>
              </a:extLst>
            </p:cNvPr>
            <p:cNvGrpSpPr/>
            <p:nvPr userDrawn="1"/>
          </p:nvGrpSpPr>
          <p:grpSpPr>
            <a:xfrm>
              <a:off x="4782728" y="2208743"/>
              <a:ext cx="1206268" cy="3147897"/>
              <a:chOff x="4889732" y="2208743"/>
              <a:chExt cx="1206268" cy="3147897"/>
            </a:xfrm>
            <a:grpFill/>
          </p:grpSpPr>
          <p:sp>
            <p:nvSpPr>
              <p:cNvPr id="114" name="Freeform: Shape 11">
                <a:extLst>
                  <a:ext uri="{FF2B5EF4-FFF2-40B4-BE49-F238E27FC236}">
                    <a16:creationId xmlns:a16="http://schemas.microsoft.com/office/drawing/2014/main" id="{DAF1587B-4453-444C-BC8A-3B47FD1D6533}"/>
                  </a:ext>
                </a:extLst>
              </p:cNvPr>
              <p:cNvSpPr/>
              <p:nvPr userDrawn="1"/>
            </p:nvSpPr>
            <p:spPr>
              <a:xfrm flipH="1">
                <a:off x="4889732" y="2408235"/>
                <a:ext cx="1206268" cy="720041"/>
              </a:xfrm>
              <a:custGeom>
                <a:avLst/>
                <a:gdLst>
                  <a:gd name="connsiteX0" fmla="*/ 1864067 w 2214270"/>
                  <a:gd name="connsiteY0" fmla="*/ 1293985 h 1321734"/>
                  <a:gd name="connsiteX1" fmla="*/ 1891816 w 2214270"/>
                  <a:gd name="connsiteY1" fmla="*/ 1319752 h 1321734"/>
                  <a:gd name="connsiteX2" fmla="*/ 2041794 w 2214270"/>
                  <a:gd name="connsiteY2" fmla="*/ 1321734 h 1321734"/>
                  <a:gd name="connsiteX3" fmla="*/ 2185825 w 2214270"/>
                  <a:gd name="connsiteY3" fmla="*/ 1321074 h 1321734"/>
                  <a:gd name="connsiteX4" fmla="*/ 2214235 w 2214270"/>
                  <a:gd name="connsiteY4" fmla="*/ 1292663 h 1321734"/>
                  <a:gd name="connsiteX5" fmla="*/ 2214235 w 2214270"/>
                  <a:gd name="connsiteY5" fmla="*/ 1135418 h 1321734"/>
                  <a:gd name="connsiteX6" fmla="*/ 2185825 w 2214270"/>
                  <a:gd name="connsiteY6" fmla="*/ 1107009 h 1321734"/>
                  <a:gd name="connsiteX7" fmla="*/ 2041794 w 2214270"/>
                  <a:gd name="connsiteY7" fmla="*/ 1106348 h 1321734"/>
                  <a:gd name="connsiteX8" fmla="*/ 1908334 w 2214270"/>
                  <a:gd name="connsiteY8" fmla="*/ 1108330 h 1321734"/>
                  <a:gd name="connsiteX9" fmla="*/ 1866049 w 2214270"/>
                  <a:gd name="connsiteY9" fmla="*/ 1150614 h 1321734"/>
                  <a:gd name="connsiteX10" fmla="*/ 1834336 w 2214270"/>
                  <a:gd name="connsiteY10" fmla="*/ 1183649 h 1321734"/>
                  <a:gd name="connsiteX11" fmla="*/ 170710 w 2214270"/>
                  <a:gd name="connsiteY11" fmla="*/ 1183649 h 1321734"/>
                  <a:gd name="connsiteX12" fmla="*/ 139657 w 2214270"/>
                  <a:gd name="connsiteY12" fmla="*/ 1153257 h 1321734"/>
                  <a:gd name="connsiteX13" fmla="*/ 139657 w 2214270"/>
                  <a:gd name="connsiteY13" fmla="*/ 213090 h 1321734"/>
                  <a:gd name="connsiteX14" fmla="*/ 157496 w 2214270"/>
                  <a:gd name="connsiteY14" fmla="*/ 172127 h 1321734"/>
                  <a:gd name="connsiteX15" fmla="*/ 179959 w 2214270"/>
                  <a:gd name="connsiteY15" fmla="*/ 53863 h 1321734"/>
                  <a:gd name="connsiteX16" fmla="*/ 86801 w 2214270"/>
                  <a:gd name="connsiteY16" fmla="*/ 347 h 1321734"/>
                  <a:gd name="connsiteX17" fmla="*/ 3554 w 2214270"/>
                  <a:gd name="connsiteY17" fmla="*/ 71702 h 1321734"/>
                  <a:gd name="connsiteX18" fmla="*/ 44517 w 2214270"/>
                  <a:gd name="connsiteY18" fmla="*/ 181377 h 1321734"/>
                  <a:gd name="connsiteX19" fmla="*/ 66981 w 2214270"/>
                  <a:gd name="connsiteY19" fmla="*/ 223661 h 1321734"/>
                  <a:gd name="connsiteX20" fmla="*/ 66320 w 2214270"/>
                  <a:gd name="connsiteY20" fmla="*/ 1222630 h 1321734"/>
                  <a:gd name="connsiteX21" fmla="*/ 100676 w 2214270"/>
                  <a:gd name="connsiteY21" fmla="*/ 1256325 h 1321734"/>
                  <a:gd name="connsiteX22" fmla="*/ 1825747 w 2214270"/>
                  <a:gd name="connsiteY22" fmla="*/ 1255665 h 1321734"/>
                  <a:gd name="connsiteX23" fmla="*/ 1864067 w 2214270"/>
                  <a:gd name="connsiteY23" fmla="*/ 1293985 h 1321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14270" h="1321734">
                    <a:moveTo>
                      <a:pt x="1864067" y="1293985"/>
                    </a:moveTo>
                    <a:cubicBezTo>
                      <a:pt x="1862746" y="1317109"/>
                      <a:pt x="1872656" y="1319752"/>
                      <a:pt x="1891816" y="1319752"/>
                    </a:cubicBezTo>
                    <a:cubicBezTo>
                      <a:pt x="1942029" y="1319752"/>
                      <a:pt x="1991581" y="1316449"/>
                      <a:pt x="2041794" y="1321734"/>
                    </a:cubicBezTo>
                    <a:cubicBezTo>
                      <a:pt x="2090024" y="1321734"/>
                      <a:pt x="2137595" y="1320413"/>
                      <a:pt x="2185825" y="1321074"/>
                    </a:cubicBezTo>
                    <a:cubicBezTo>
                      <a:pt x="2206307" y="1321074"/>
                      <a:pt x="2214235" y="1313145"/>
                      <a:pt x="2214235" y="1292663"/>
                    </a:cubicBezTo>
                    <a:cubicBezTo>
                      <a:pt x="2213574" y="1240469"/>
                      <a:pt x="2213574" y="1187613"/>
                      <a:pt x="2214235" y="1135418"/>
                    </a:cubicBezTo>
                    <a:cubicBezTo>
                      <a:pt x="2214896" y="1114276"/>
                      <a:pt x="2206307" y="1107009"/>
                      <a:pt x="2185825" y="1107009"/>
                    </a:cubicBezTo>
                    <a:cubicBezTo>
                      <a:pt x="2137595" y="1107669"/>
                      <a:pt x="2090024" y="1107009"/>
                      <a:pt x="2041794" y="1106348"/>
                    </a:cubicBezTo>
                    <a:cubicBezTo>
                      <a:pt x="1997527" y="1107009"/>
                      <a:pt x="1952600" y="1107669"/>
                      <a:pt x="1908334" y="1108330"/>
                    </a:cubicBezTo>
                    <a:cubicBezTo>
                      <a:pt x="1865389" y="1108330"/>
                      <a:pt x="1864067" y="1108330"/>
                      <a:pt x="1866049" y="1150614"/>
                    </a:cubicBezTo>
                    <a:cubicBezTo>
                      <a:pt x="1867371" y="1175721"/>
                      <a:pt x="1861425" y="1183649"/>
                      <a:pt x="1834336" y="1183649"/>
                    </a:cubicBezTo>
                    <a:cubicBezTo>
                      <a:pt x="1280014" y="1182988"/>
                      <a:pt x="725692" y="1182988"/>
                      <a:pt x="170710" y="1183649"/>
                    </a:cubicBezTo>
                    <a:cubicBezTo>
                      <a:pt x="146925" y="1183649"/>
                      <a:pt x="139657" y="1178364"/>
                      <a:pt x="139657" y="1153257"/>
                    </a:cubicBezTo>
                    <a:cubicBezTo>
                      <a:pt x="140318" y="840089"/>
                      <a:pt x="140318" y="526259"/>
                      <a:pt x="139657" y="213090"/>
                    </a:cubicBezTo>
                    <a:cubicBezTo>
                      <a:pt x="139657" y="195912"/>
                      <a:pt x="142960" y="184020"/>
                      <a:pt x="157496" y="172127"/>
                    </a:cubicBezTo>
                    <a:cubicBezTo>
                      <a:pt x="189870" y="145699"/>
                      <a:pt x="198459" y="94826"/>
                      <a:pt x="179959" y="53863"/>
                    </a:cubicBezTo>
                    <a:cubicBezTo>
                      <a:pt x="163442" y="17525"/>
                      <a:pt x="128425" y="-2957"/>
                      <a:pt x="86801" y="347"/>
                    </a:cubicBezTo>
                    <a:cubicBezTo>
                      <a:pt x="43856" y="3650"/>
                      <a:pt x="14786" y="28757"/>
                      <a:pt x="3554" y="71702"/>
                    </a:cubicBezTo>
                    <a:cubicBezTo>
                      <a:pt x="-7678" y="114647"/>
                      <a:pt x="8179" y="162217"/>
                      <a:pt x="44517" y="181377"/>
                    </a:cubicBezTo>
                    <a:cubicBezTo>
                      <a:pt x="64338" y="191948"/>
                      <a:pt x="66981" y="204501"/>
                      <a:pt x="66981" y="223661"/>
                    </a:cubicBezTo>
                    <a:cubicBezTo>
                      <a:pt x="66320" y="556651"/>
                      <a:pt x="66981" y="889641"/>
                      <a:pt x="66320" y="1222630"/>
                    </a:cubicBezTo>
                    <a:cubicBezTo>
                      <a:pt x="66320" y="1250379"/>
                      <a:pt x="73588" y="1256325"/>
                      <a:pt x="100676" y="1256325"/>
                    </a:cubicBezTo>
                    <a:cubicBezTo>
                      <a:pt x="675479" y="1255665"/>
                      <a:pt x="1250944" y="1255665"/>
                      <a:pt x="1825747" y="1255665"/>
                    </a:cubicBezTo>
                    <a:cubicBezTo>
                      <a:pt x="1864067" y="1256325"/>
                      <a:pt x="1866049" y="1256325"/>
                      <a:pt x="1864067" y="1293985"/>
                    </a:cubicBezTo>
                    <a:close/>
                  </a:path>
                </a:pathLst>
              </a:custGeom>
              <a:grpFill/>
              <a:ln w="6599" cap="flat">
                <a:noFill/>
                <a:prstDash val="solid"/>
                <a:miter/>
              </a:ln>
            </p:spPr>
            <p:txBody>
              <a:bodyPr rtlCol="0" anchor="ctr"/>
              <a:lstStyle/>
              <a:p>
                <a:endParaRPr lang="en-US"/>
              </a:p>
            </p:txBody>
          </p:sp>
          <p:sp>
            <p:nvSpPr>
              <p:cNvPr id="115" name="Freeform: Shape 12">
                <a:extLst>
                  <a:ext uri="{FF2B5EF4-FFF2-40B4-BE49-F238E27FC236}">
                    <a16:creationId xmlns:a16="http://schemas.microsoft.com/office/drawing/2014/main" id="{873EAD87-DEF7-4F84-BA09-300E584F7F25}"/>
                  </a:ext>
                </a:extLst>
              </p:cNvPr>
              <p:cNvSpPr/>
              <p:nvPr userDrawn="1"/>
            </p:nvSpPr>
            <p:spPr>
              <a:xfrm flipH="1">
                <a:off x="4889732" y="3803842"/>
                <a:ext cx="862897" cy="590574"/>
              </a:xfrm>
              <a:custGeom>
                <a:avLst/>
                <a:gdLst>
                  <a:gd name="connsiteX0" fmla="*/ 162118 w 1583966"/>
                  <a:gd name="connsiteY0" fmla="*/ 885330 h 1084079"/>
                  <a:gd name="connsiteX1" fmla="*/ 162118 w 1583966"/>
                  <a:gd name="connsiteY1" fmla="*/ 156584 h 1084079"/>
                  <a:gd name="connsiteX2" fmla="*/ 154851 w 1583966"/>
                  <a:gd name="connsiteY2" fmla="*/ 110336 h 1084079"/>
                  <a:gd name="connsiteX3" fmla="*/ 166083 w 1583966"/>
                  <a:gd name="connsiteY3" fmla="*/ 108354 h 1084079"/>
                  <a:gd name="connsiteX4" fmla="*/ 1213282 w 1583966"/>
                  <a:gd name="connsiteY4" fmla="*/ 107693 h 1084079"/>
                  <a:gd name="connsiteX5" fmla="*/ 1235085 w 1583966"/>
                  <a:gd name="connsiteY5" fmla="*/ 130817 h 1084079"/>
                  <a:gd name="connsiteX6" fmla="*/ 1234424 w 1583966"/>
                  <a:gd name="connsiteY6" fmla="*/ 189619 h 1084079"/>
                  <a:gd name="connsiteX7" fmla="*/ 1255566 w 1583966"/>
                  <a:gd name="connsiteY7" fmla="*/ 210761 h 1084079"/>
                  <a:gd name="connsiteX8" fmla="*/ 1410829 w 1583966"/>
                  <a:gd name="connsiteY8" fmla="*/ 211422 h 1084079"/>
                  <a:gd name="connsiteX9" fmla="*/ 1555521 w 1583966"/>
                  <a:gd name="connsiteY9" fmla="*/ 210761 h 1084079"/>
                  <a:gd name="connsiteX10" fmla="*/ 1583931 w 1583966"/>
                  <a:gd name="connsiteY10" fmla="*/ 182351 h 1084079"/>
                  <a:gd name="connsiteX11" fmla="*/ 1583931 w 1583966"/>
                  <a:gd name="connsiteY11" fmla="*/ 29731 h 1084079"/>
                  <a:gd name="connsiteX12" fmla="*/ 1552878 w 1583966"/>
                  <a:gd name="connsiteY12" fmla="*/ 661 h 1084079"/>
                  <a:gd name="connsiteX13" fmla="*/ 1405544 w 1583966"/>
                  <a:gd name="connsiteY13" fmla="*/ 661 h 1084079"/>
                  <a:gd name="connsiteX14" fmla="*/ 1255566 w 1583966"/>
                  <a:gd name="connsiteY14" fmla="*/ 0 h 1084079"/>
                  <a:gd name="connsiteX15" fmla="*/ 1234424 w 1583966"/>
                  <a:gd name="connsiteY15" fmla="*/ 20481 h 1084079"/>
                  <a:gd name="connsiteX16" fmla="*/ 1200729 w 1583966"/>
                  <a:gd name="connsiteY16" fmla="*/ 53516 h 1084079"/>
                  <a:gd name="connsiteX17" fmla="*/ 158815 w 1583966"/>
                  <a:gd name="connsiteY17" fmla="*/ 52855 h 1084079"/>
                  <a:gd name="connsiteX18" fmla="*/ 89442 w 1583966"/>
                  <a:gd name="connsiteY18" fmla="*/ 122228 h 1084079"/>
                  <a:gd name="connsiteX19" fmla="*/ 89442 w 1583966"/>
                  <a:gd name="connsiteY19" fmla="*/ 861544 h 1084079"/>
                  <a:gd name="connsiteX20" fmla="*/ 66318 w 1583966"/>
                  <a:gd name="connsiteY20" fmla="*/ 893918 h 1084079"/>
                  <a:gd name="connsiteX21" fmla="*/ 17427 w 1583966"/>
                  <a:gd name="connsiteY21" fmla="*/ 928935 h 1084079"/>
                  <a:gd name="connsiteX22" fmla="*/ 31301 w 1583966"/>
                  <a:gd name="connsiteY22" fmla="*/ 1061074 h 1084079"/>
                  <a:gd name="connsiteX23" fmla="*/ 155512 w 1583966"/>
                  <a:gd name="connsiteY23" fmla="*/ 1064377 h 1084079"/>
                  <a:gd name="connsiteX24" fmla="*/ 175993 w 1583966"/>
                  <a:gd name="connsiteY24" fmla="*/ 932900 h 1084079"/>
                  <a:gd name="connsiteX25" fmla="*/ 162118 w 1583966"/>
                  <a:gd name="connsiteY25" fmla="*/ 885330 h 108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83966" h="1084079">
                    <a:moveTo>
                      <a:pt x="162118" y="885330"/>
                    </a:moveTo>
                    <a:cubicBezTo>
                      <a:pt x="162118" y="642194"/>
                      <a:pt x="162118" y="399720"/>
                      <a:pt x="162118" y="156584"/>
                    </a:cubicBezTo>
                    <a:cubicBezTo>
                      <a:pt x="162118" y="141388"/>
                      <a:pt x="163440" y="125532"/>
                      <a:pt x="154851" y="110336"/>
                    </a:cubicBezTo>
                    <a:cubicBezTo>
                      <a:pt x="160797" y="109675"/>
                      <a:pt x="163440" y="108354"/>
                      <a:pt x="166083" y="108354"/>
                    </a:cubicBezTo>
                    <a:cubicBezTo>
                      <a:pt x="514929" y="108354"/>
                      <a:pt x="864436" y="108354"/>
                      <a:pt x="1213282" y="107693"/>
                    </a:cubicBezTo>
                    <a:cubicBezTo>
                      <a:pt x="1231782" y="107693"/>
                      <a:pt x="1235746" y="114960"/>
                      <a:pt x="1235085" y="130817"/>
                    </a:cubicBezTo>
                    <a:cubicBezTo>
                      <a:pt x="1233764" y="150638"/>
                      <a:pt x="1235746" y="170459"/>
                      <a:pt x="1234424" y="189619"/>
                    </a:cubicBezTo>
                    <a:cubicBezTo>
                      <a:pt x="1233103" y="206137"/>
                      <a:pt x="1238388" y="211422"/>
                      <a:pt x="1255566" y="210761"/>
                    </a:cubicBezTo>
                    <a:cubicBezTo>
                      <a:pt x="1307101" y="210101"/>
                      <a:pt x="1359295" y="210761"/>
                      <a:pt x="1410829" y="211422"/>
                    </a:cubicBezTo>
                    <a:cubicBezTo>
                      <a:pt x="1459060" y="211422"/>
                      <a:pt x="1507291" y="210101"/>
                      <a:pt x="1555521" y="210761"/>
                    </a:cubicBezTo>
                    <a:cubicBezTo>
                      <a:pt x="1576003" y="210761"/>
                      <a:pt x="1584592" y="203494"/>
                      <a:pt x="1583931" y="182351"/>
                    </a:cubicBezTo>
                    <a:cubicBezTo>
                      <a:pt x="1583270" y="131478"/>
                      <a:pt x="1582610" y="80605"/>
                      <a:pt x="1583931" y="29731"/>
                    </a:cubicBezTo>
                    <a:cubicBezTo>
                      <a:pt x="1584592" y="6607"/>
                      <a:pt x="1574021" y="661"/>
                      <a:pt x="1552878" y="661"/>
                    </a:cubicBezTo>
                    <a:cubicBezTo>
                      <a:pt x="1503987" y="1321"/>
                      <a:pt x="1454435" y="661"/>
                      <a:pt x="1405544" y="661"/>
                    </a:cubicBezTo>
                    <a:cubicBezTo>
                      <a:pt x="1355331" y="661"/>
                      <a:pt x="1305779" y="661"/>
                      <a:pt x="1255566" y="0"/>
                    </a:cubicBezTo>
                    <a:cubicBezTo>
                      <a:pt x="1239710" y="0"/>
                      <a:pt x="1231121" y="3964"/>
                      <a:pt x="1234424" y="20481"/>
                    </a:cubicBezTo>
                    <a:cubicBezTo>
                      <a:pt x="1240370" y="49552"/>
                      <a:pt x="1225835" y="53516"/>
                      <a:pt x="1200729" y="53516"/>
                    </a:cubicBezTo>
                    <a:cubicBezTo>
                      <a:pt x="853204" y="52855"/>
                      <a:pt x="506340" y="52855"/>
                      <a:pt x="158815" y="52855"/>
                    </a:cubicBezTo>
                    <a:cubicBezTo>
                      <a:pt x="113888" y="52855"/>
                      <a:pt x="89442" y="77301"/>
                      <a:pt x="89442" y="122228"/>
                    </a:cubicBezTo>
                    <a:cubicBezTo>
                      <a:pt x="89442" y="368667"/>
                      <a:pt x="89442" y="615106"/>
                      <a:pt x="89442" y="861544"/>
                    </a:cubicBezTo>
                    <a:cubicBezTo>
                      <a:pt x="89442" y="879383"/>
                      <a:pt x="88121" y="891276"/>
                      <a:pt x="66318" y="893918"/>
                    </a:cubicBezTo>
                    <a:cubicBezTo>
                      <a:pt x="45176" y="896561"/>
                      <a:pt x="29319" y="911096"/>
                      <a:pt x="17427" y="928935"/>
                    </a:cubicBezTo>
                    <a:cubicBezTo>
                      <a:pt x="-10323" y="970559"/>
                      <a:pt x="-4376" y="1029361"/>
                      <a:pt x="31301" y="1061074"/>
                    </a:cubicBezTo>
                    <a:cubicBezTo>
                      <a:pt x="63675" y="1090145"/>
                      <a:pt x="120495" y="1092127"/>
                      <a:pt x="155512" y="1064377"/>
                    </a:cubicBezTo>
                    <a:cubicBezTo>
                      <a:pt x="192510" y="1034646"/>
                      <a:pt x="202421" y="975845"/>
                      <a:pt x="175993" y="932900"/>
                    </a:cubicBezTo>
                    <a:cubicBezTo>
                      <a:pt x="164761" y="919025"/>
                      <a:pt x="162118" y="903168"/>
                      <a:pt x="162118" y="885330"/>
                    </a:cubicBezTo>
                    <a:close/>
                  </a:path>
                </a:pathLst>
              </a:custGeom>
              <a:grpFill/>
              <a:ln w="6599" cap="flat">
                <a:noFill/>
                <a:prstDash val="solid"/>
                <a:miter/>
              </a:ln>
            </p:spPr>
            <p:txBody>
              <a:bodyPr rtlCol="0" anchor="ctr"/>
              <a:lstStyle/>
              <a:p>
                <a:endParaRPr lang="en-US"/>
              </a:p>
            </p:txBody>
          </p:sp>
          <p:sp>
            <p:nvSpPr>
              <p:cNvPr id="116" name="Freeform: Shape 13">
                <a:extLst>
                  <a:ext uri="{FF2B5EF4-FFF2-40B4-BE49-F238E27FC236}">
                    <a16:creationId xmlns:a16="http://schemas.microsoft.com/office/drawing/2014/main" id="{E2AABDE7-D3D5-47F0-99DC-DE5320D0F09B}"/>
                  </a:ext>
                </a:extLst>
              </p:cNvPr>
              <p:cNvSpPr/>
              <p:nvPr userDrawn="1"/>
            </p:nvSpPr>
            <p:spPr>
              <a:xfrm flipH="1">
                <a:off x="4889732" y="2618015"/>
                <a:ext cx="898091" cy="123739"/>
              </a:xfrm>
              <a:custGeom>
                <a:avLst/>
                <a:gdLst>
                  <a:gd name="connsiteX0" fmla="*/ 66839 w 1648569"/>
                  <a:gd name="connsiteY0" fmla="*/ 192784 h 227140"/>
                  <a:gd name="connsiteX1" fmla="*/ 173872 w 1648569"/>
                  <a:gd name="connsiteY1" fmla="*/ 153142 h 227140"/>
                  <a:gd name="connsiteX2" fmla="*/ 215496 w 1648569"/>
                  <a:gd name="connsiteY2" fmla="*/ 130679 h 227140"/>
                  <a:gd name="connsiteX3" fmla="*/ 1265338 w 1648569"/>
                  <a:gd name="connsiteY3" fmla="*/ 130679 h 227140"/>
                  <a:gd name="connsiteX4" fmla="*/ 1283837 w 1648569"/>
                  <a:gd name="connsiteY4" fmla="*/ 130679 h 227140"/>
                  <a:gd name="connsiteX5" fmla="*/ 1299694 w 1648569"/>
                  <a:gd name="connsiteY5" fmla="*/ 146535 h 227140"/>
                  <a:gd name="connsiteX6" fmla="*/ 1299694 w 1648569"/>
                  <a:gd name="connsiteY6" fmla="*/ 165035 h 227140"/>
                  <a:gd name="connsiteX7" fmla="*/ 1362460 w 1648569"/>
                  <a:gd name="connsiteY7" fmla="*/ 226479 h 227140"/>
                  <a:gd name="connsiteX8" fmla="*/ 1474778 w 1648569"/>
                  <a:gd name="connsiteY8" fmla="*/ 227140 h 227140"/>
                  <a:gd name="connsiteX9" fmla="*/ 1618809 w 1648569"/>
                  <a:gd name="connsiteY9" fmla="*/ 226479 h 227140"/>
                  <a:gd name="connsiteX10" fmla="*/ 1648540 w 1648569"/>
                  <a:gd name="connsiteY10" fmla="*/ 196748 h 227140"/>
                  <a:gd name="connsiteX11" fmla="*/ 1648540 w 1648569"/>
                  <a:gd name="connsiteY11" fmla="*/ 47431 h 227140"/>
                  <a:gd name="connsiteX12" fmla="*/ 1616827 w 1648569"/>
                  <a:gd name="connsiteY12" fmla="*/ 17040 h 227140"/>
                  <a:gd name="connsiteX13" fmla="*/ 1475438 w 1648569"/>
                  <a:gd name="connsiteY13" fmla="*/ 16379 h 227140"/>
                  <a:gd name="connsiteX14" fmla="*/ 1320175 w 1648569"/>
                  <a:gd name="connsiteY14" fmla="*/ 17040 h 227140"/>
                  <a:gd name="connsiteX15" fmla="*/ 1300355 w 1648569"/>
                  <a:gd name="connsiteY15" fmla="*/ 30253 h 227140"/>
                  <a:gd name="connsiteX16" fmla="*/ 1267980 w 1648569"/>
                  <a:gd name="connsiteY16" fmla="*/ 59324 h 227140"/>
                  <a:gd name="connsiteX17" fmla="*/ 212853 w 1648569"/>
                  <a:gd name="connsiteY17" fmla="*/ 59324 h 227140"/>
                  <a:gd name="connsiteX18" fmla="*/ 169908 w 1648569"/>
                  <a:gd name="connsiteY18" fmla="*/ 36860 h 227140"/>
                  <a:gd name="connsiteX19" fmla="*/ 62215 w 1648569"/>
                  <a:gd name="connsiteY19" fmla="*/ 5808 h 227140"/>
                  <a:gd name="connsiteX20" fmla="*/ 109 w 1648569"/>
                  <a:gd name="connsiteY20" fmla="*/ 102269 h 227140"/>
                  <a:gd name="connsiteX21" fmla="*/ 66839 w 1648569"/>
                  <a:gd name="connsiteY21" fmla="*/ 192784 h 22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569" h="227140">
                    <a:moveTo>
                      <a:pt x="66839" y="192784"/>
                    </a:moveTo>
                    <a:cubicBezTo>
                      <a:pt x="109785" y="204676"/>
                      <a:pt x="154712" y="190141"/>
                      <a:pt x="173872" y="153142"/>
                    </a:cubicBezTo>
                    <a:cubicBezTo>
                      <a:pt x="184443" y="133982"/>
                      <a:pt x="196335" y="130679"/>
                      <a:pt x="215496" y="130679"/>
                    </a:cubicBezTo>
                    <a:cubicBezTo>
                      <a:pt x="565663" y="131339"/>
                      <a:pt x="915170" y="130679"/>
                      <a:pt x="1265338" y="130679"/>
                    </a:cubicBezTo>
                    <a:cubicBezTo>
                      <a:pt x="1271284" y="130679"/>
                      <a:pt x="1277891" y="131339"/>
                      <a:pt x="1283837" y="130679"/>
                    </a:cubicBezTo>
                    <a:cubicBezTo>
                      <a:pt x="1295069" y="130018"/>
                      <a:pt x="1300355" y="134643"/>
                      <a:pt x="1299694" y="146535"/>
                    </a:cubicBezTo>
                    <a:cubicBezTo>
                      <a:pt x="1299033" y="152482"/>
                      <a:pt x="1299694" y="159089"/>
                      <a:pt x="1299694" y="165035"/>
                    </a:cubicBezTo>
                    <a:cubicBezTo>
                      <a:pt x="1299694" y="226479"/>
                      <a:pt x="1299694" y="226479"/>
                      <a:pt x="1362460" y="226479"/>
                    </a:cubicBezTo>
                    <a:cubicBezTo>
                      <a:pt x="1400119" y="226479"/>
                      <a:pt x="1437118" y="227140"/>
                      <a:pt x="1474778" y="227140"/>
                    </a:cubicBezTo>
                    <a:cubicBezTo>
                      <a:pt x="1523008" y="226479"/>
                      <a:pt x="1571239" y="225819"/>
                      <a:pt x="1618809" y="226479"/>
                    </a:cubicBezTo>
                    <a:cubicBezTo>
                      <a:pt x="1641272" y="227140"/>
                      <a:pt x="1648540" y="217890"/>
                      <a:pt x="1648540" y="196748"/>
                    </a:cubicBezTo>
                    <a:cubicBezTo>
                      <a:pt x="1647879" y="147196"/>
                      <a:pt x="1647219" y="96983"/>
                      <a:pt x="1648540" y="47431"/>
                    </a:cubicBezTo>
                    <a:cubicBezTo>
                      <a:pt x="1649201" y="22986"/>
                      <a:pt x="1638630" y="17040"/>
                      <a:pt x="1616827" y="17040"/>
                    </a:cubicBezTo>
                    <a:cubicBezTo>
                      <a:pt x="1569918" y="17700"/>
                      <a:pt x="1522348" y="16379"/>
                      <a:pt x="1475438" y="16379"/>
                    </a:cubicBezTo>
                    <a:cubicBezTo>
                      <a:pt x="1423904" y="16379"/>
                      <a:pt x="1371709" y="17040"/>
                      <a:pt x="1320175" y="17040"/>
                    </a:cubicBezTo>
                    <a:cubicBezTo>
                      <a:pt x="1310926" y="17040"/>
                      <a:pt x="1297712" y="13736"/>
                      <a:pt x="1300355" y="30253"/>
                    </a:cubicBezTo>
                    <a:cubicBezTo>
                      <a:pt x="1304979" y="58002"/>
                      <a:pt x="1289123" y="59324"/>
                      <a:pt x="1267980" y="59324"/>
                    </a:cubicBezTo>
                    <a:cubicBezTo>
                      <a:pt x="916492" y="58663"/>
                      <a:pt x="564342" y="58663"/>
                      <a:pt x="212853" y="59324"/>
                    </a:cubicBezTo>
                    <a:cubicBezTo>
                      <a:pt x="193032" y="59324"/>
                      <a:pt x="181140" y="54699"/>
                      <a:pt x="169908" y="36860"/>
                    </a:cubicBezTo>
                    <a:cubicBezTo>
                      <a:pt x="148105" y="3165"/>
                      <a:pt x="102517" y="-8067"/>
                      <a:pt x="62215" y="5808"/>
                    </a:cubicBezTo>
                    <a:cubicBezTo>
                      <a:pt x="23234" y="19022"/>
                      <a:pt x="-1873" y="57342"/>
                      <a:pt x="109" y="102269"/>
                    </a:cubicBezTo>
                    <a:cubicBezTo>
                      <a:pt x="1431" y="146535"/>
                      <a:pt x="28519" y="182213"/>
                      <a:pt x="66839" y="192784"/>
                    </a:cubicBezTo>
                    <a:close/>
                  </a:path>
                </a:pathLst>
              </a:custGeom>
              <a:grpFill/>
              <a:ln w="6599" cap="flat">
                <a:noFill/>
                <a:prstDash val="solid"/>
                <a:miter/>
              </a:ln>
            </p:spPr>
            <p:txBody>
              <a:bodyPr rtlCol="0" anchor="ctr"/>
              <a:lstStyle/>
              <a:p>
                <a:endParaRPr lang="en-US"/>
              </a:p>
            </p:txBody>
          </p:sp>
          <p:sp>
            <p:nvSpPr>
              <p:cNvPr id="117" name="Freeform: Shape 14">
                <a:extLst>
                  <a:ext uri="{FF2B5EF4-FFF2-40B4-BE49-F238E27FC236}">
                    <a16:creationId xmlns:a16="http://schemas.microsoft.com/office/drawing/2014/main" id="{BD40AC90-52B5-42F0-AA4A-4B59FCD8A2ED}"/>
                  </a:ext>
                </a:extLst>
              </p:cNvPr>
              <p:cNvSpPr/>
              <p:nvPr userDrawn="1"/>
            </p:nvSpPr>
            <p:spPr>
              <a:xfrm rot="10800000" flipH="1">
                <a:off x="4889732" y="220874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118" name="Freeform: Shape 15">
                <a:extLst>
                  <a:ext uri="{FF2B5EF4-FFF2-40B4-BE49-F238E27FC236}">
                    <a16:creationId xmlns:a16="http://schemas.microsoft.com/office/drawing/2014/main" id="{5A40DC1F-D2B7-4E01-AA29-DB95B3C19C4A}"/>
                  </a:ext>
                </a:extLst>
              </p:cNvPr>
              <p:cNvSpPr/>
              <p:nvPr userDrawn="1"/>
            </p:nvSpPr>
            <p:spPr>
              <a:xfrm rot="5400000" flipH="1">
                <a:off x="4671618" y="4826701"/>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119" name="Freeform: Shape 16">
                <a:extLst>
                  <a:ext uri="{FF2B5EF4-FFF2-40B4-BE49-F238E27FC236}">
                    <a16:creationId xmlns:a16="http://schemas.microsoft.com/office/drawing/2014/main" id="{68109832-D8ED-4F81-A676-BFE0A81EFAEA}"/>
                  </a:ext>
                </a:extLst>
              </p:cNvPr>
              <p:cNvSpPr/>
              <p:nvPr userDrawn="1"/>
            </p:nvSpPr>
            <p:spPr>
              <a:xfrm rot="5400000" flipH="1">
                <a:off x="4871004" y="4236381"/>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120" name="Freeform: Shape 17">
                <a:extLst>
                  <a:ext uri="{FF2B5EF4-FFF2-40B4-BE49-F238E27FC236}">
                    <a16:creationId xmlns:a16="http://schemas.microsoft.com/office/drawing/2014/main" id="{1CA29E54-2058-426F-9B45-2D655545CA9C}"/>
                  </a:ext>
                </a:extLst>
              </p:cNvPr>
              <p:cNvSpPr/>
              <p:nvPr userDrawn="1"/>
            </p:nvSpPr>
            <p:spPr>
              <a:xfrm rot="10800000" flipH="1">
                <a:off x="4889732" y="341909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grpSp>
      </p:grpSp>
      <p:grpSp>
        <p:nvGrpSpPr>
          <p:cNvPr id="142" name="Graphic 175">
            <a:extLst>
              <a:ext uri="{FF2B5EF4-FFF2-40B4-BE49-F238E27FC236}">
                <a16:creationId xmlns:a16="http://schemas.microsoft.com/office/drawing/2014/main" id="{4ABD8590-81DC-4622-8394-AE55C205B681}"/>
              </a:ext>
            </a:extLst>
          </p:cNvPr>
          <p:cNvGrpSpPr/>
          <p:nvPr/>
        </p:nvGrpSpPr>
        <p:grpSpPr>
          <a:xfrm>
            <a:off x="2576842" y="3429628"/>
            <a:ext cx="2436510" cy="2481940"/>
            <a:chOff x="2729766" y="0"/>
            <a:chExt cx="6732468" cy="6858000"/>
          </a:xfrm>
          <a:solidFill>
            <a:schemeClr val="accent4"/>
          </a:solidFill>
        </p:grpSpPr>
        <p:sp>
          <p:nvSpPr>
            <p:cNvPr id="143" name="Freeform: Shape 40">
              <a:extLst>
                <a:ext uri="{FF2B5EF4-FFF2-40B4-BE49-F238E27FC236}">
                  <a16:creationId xmlns:a16="http://schemas.microsoft.com/office/drawing/2014/main" id="{5F6BC158-4017-4843-9FBF-8C22E0D28762}"/>
                </a:ext>
              </a:extLst>
            </p:cNvPr>
            <p:cNvSpPr/>
            <p:nvPr/>
          </p:nvSpPr>
          <p:spPr>
            <a:xfrm>
              <a:off x="4798397" y="2642113"/>
              <a:ext cx="3409179" cy="1725071"/>
            </a:xfrm>
            <a:custGeom>
              <a:avLst/>
              <a:gdLst>
                <a:gd name="connsiteX0" fmla="*/ 0 w 3409179"/>
                <a:gd name="connsiteY0" fmla="*/ 0 h 1725071"/>
                <a:gd name="connsiteX1" fmla="*/ 3409179 w 3409179"/>
                <a:gd name="connsiteY1" fmla="*/ 0 h 1725071"/>
                <a:gd name="connsiteX2" fmla="*/ 3409179 w 3409179"/>
                <a:gd name="connsiteY2" fmla="*/ 1725071 h 1725071"/>
                <a:gd name="connsiteX3" fmla="*/ 0 w 3409179"/>
                <a:gd name="connsiteY3" fmla="*/ 1725071 h 1725071"/>
              </a:gdLst>
              <a:ahLst/>
              <a:cxnLst>
                <a:cxn ang="0">
                  <a:pos x="connsiteX0" y="connsiteY0"/>
                </a:cxn>
                <a:cxn ang="0">
                  <a:pos x="connsiteX1" y="connsiteY1"/>
                </a:cxn>
                <a:cxn ang="0">
                  <a:pos x="connsiteX2" y="connsiteY2"/>
                </a:cxn>
                <a:cxn ang="0">
                  <a:pos x="connsiteX3" y="connsiteY3"/>
                </a:cxn>
              </a:cxnLst>
              <a:rect l="l" t="t" r="r" b="b"/>
              <a:pathLst>
                <a:path w="3409179" h="1725071">
                  <a:moveTo>
                    <a:pt x="0" y="0"/>
                  </a:moveTo>
                  <a:lnTo>
                    <a:pt x="3409179" y="0"/>
                  </a:lnTo>
                  <a:lnTo>
                    <a:pt x="3409179" y="1725071"/>
                  </a:lnTo>
                  <a:lnTo>
                    <a:pt x="0" y="1725071"/>
                  </a:lnTo>
                  <a:close/>
                </a:path>
              </a:pathLst>
            </a:custGeom>
            <a:solidFill>
              <a:schemeClr val="accent6"/>
            </a:solidFill>
            <a:ln w="6599" cap="flat">
              <a:noFill/>
              <a:prstDash val="solid"/>
              <a:miter/>
            </a:ln>
          </p:spPr>
          <p:txBody>
            <a:bodyPr rtlCol="0" anchor="ctr"/>
            <a:lstStyle/>
            <a:p>
              <a:endParaRPr lang="en-US"/>
            </a:p>
          </p:txBody>
        </p:sp>
        <p:grpSp>
          <p:nvGrpSpPr>
            <p:cNvPr id="144" name="Graphic 175">
              <a:extLst>
                <a:ext uri="{FF2B5EF4-FFF2-40B4-BE49-F238E27FC236}">
                  <a16:creationId xmlns:a16="http://schemas.microsoft.com/office/drawing/2014/main" id="{3362B7B9-BB28-4974-8594-6C05B53D9832}"/>
                </a:ext>
              </a:extLst>
            </p:cNvPr>
            <p:cNvGrpSpPr/>
            <p:nvPr/>
          </p:nvGrpSpPr>
          <p:grpSpPr>
            <a:xfrm>
              <a:off x="2729515" y="94"/>
              <a:ext cx="6734700" cy="6857244"/>
              <a:chOff x="2729515" y="94"/>
              <a:chExt cx="6734700" cy="6857244"/>
            </a:xfrm>
            <a:grpFill/>
          </p:grpSpPr>
          <p:sp>
            <p:nvSpPr>
              <p:cNvPr id="145" name="Freeform: Shape 42">
                <a:extLst>
                  <a:ext uri="{FF2B5EF4-FFF2-40B4-BE49-F238E27FC236}">
                    <a16:creationId xmlns:a16="http://schemas.microsoft.com/office/drawing/2014/main" id="{91C8370D-D151-4D77-9B17-257969E8265C}"/>
                  </a:ext>
                </a:extLst>
              </p:cNvPr>
              <p:cNvSpPr/>
              <p:nvPr/>
            </p:nvSpPr>
            <p:spPr>
              <a:xfrm>
                <a:off x="5552518" y="4176739"/>
                <a:ext cx="1022414" cy="2680599"/>
              </a:xfrm>
              <a:custGeom>
                <a:avLst/>
                <a:gdLst>
                  <a:gd name="connsiteX0" fmla="*/ 985486 w 1022414"/>
                  <a:gd name="connsiteY0" fmla="*/ 1487 h 2680599"/>
                  <a:gd name="connsiteX1" fmla="*/ 822295 w 1022414"/>
                  <a:gd name="connsiteY1" fmla="*/ 1487 h 2680599"/>
                  <a:gd name="connsiteX2" fmla="*/ 787278 w 1022414"/>
                  <a:gd name="connsiteY2" fmla="*/ 37164 h 2680599"/>
                  <a:gd name="connsiteX3" fmla="*/ 787278 w 1022414"/>
                  <a:gd name="connsiteY3" fmla="*/ 160053 h 2680599"/>
                  <a:gd name="connsiteX4" fmla="*/ 799170 w 1022414"/>
                  <a:gd name="connsiteY4" fmla="*/ 191766 h 2680599"/>
                  <a:gd name="connsiteX5" fmla="*/ 799831 w 1022414"/>
                  <a:gd name="connsiteY5" fmla="*/ 312013 h 2680599"/>
                  <a:gd name="connsiteX6" fmla="*/ 853347 w 1022414"/>
                  <a:gd name="connsiteY6" fmla="*/ 364207 h 2680599"/>
                  <a:gd name="connsiteX7" fmla="*/ 887043 w 1022414"/>
                  <a:gd name="connsiteY7" fmla="*/ 397903 h 2680599"/>
                  <a:gd name="connsiteX8" fmla="*/ 886382 w 1022414"/>
                  <a:gd name="connsiteY8" fmla="*/ 2472481 h 2680599"/>
                  <a:gd name="connsiteX9" fmla="*/ 841455 w 1022414"/>
                  <a:gd name="connsiteY9" fmla="*/ 2516087 h 2680599"/>
                  <a:gd name="connsiteX10" fmla="*/ 190672 w 1022414"/>
                  <a:gd name="connsiteY10" fmla="*/ 2516087 h 2680599"/>
                  <a:gd name="connsiteX11" fmla="*/ 151691 w 1022414"/>
                  <a:gd name="connsiteY11" fmla="*/ 2503533 h 2680599"/>
                  <a:gd name="connsiteX12" fmla="*/ 52587 w 1022414"/>
                  <a:gd name="connsiteY12" fmla="*/ 2494284 h 2680599"/>
                  <a:gd name="connsiteX13" fmla="*/ 392 w 1022414"/>
                  <a:gd name="connsiteY13" fmla="*/ 2574889 h 2680599"/>
                  <a:gd name="connsiteX14" fmla="*/ 65801 w 1022414"/>
                  <a:gd name="connsiteY14" fmla="*/ 2680600 h 2680599"/>
                  <a:gd name="connsiteX15" fmla="*/ 119317 w 1022414"/>
                  <a:gd name="connsiteY15" fmla="*/ 2680600 h 2680599"/>
                  <a:gd name="connsiteX16" fmla="*/ 184725 w 1022414"/>
                  <a:gd name="connsiteY16" fmla="*/ 2612548 h 2680599"/>
                  <a:gd name="connsiteX17" fmla="*/ 216439 w 1022414"/>
                  <a:gd name="connsiteY17" fmla="*/ 2588103 h 2680599"/>
                  <a:gd name="connsiteX18" fmla="*/ 832205 w 1022414"/>
                  <a:gd name="connsiteY18" fmla="*/ 2589424 h 2680599"/>
                  <a:gd name="connsiteX19" fmla="*/ 934613 w 1022414"/>
                  <a:gd name="connsiteY19" fmla="*/ 2551764 h 2680599"/>
                  <a:gd name="connsiteX20" fmla="*/ 959058 w 1022414"/>
                  <a:gd name="connsiteY20" fmla="*/ 2497587 h 2680599"/>
                  <a:gd name="connsiteX21" fmla="*/ 958397 w 1022414"/>
                  <a:gd name="connsiteY21" fmla="*/ 395921 h 2680599"/>
                  <a:gd name="connsiteX22" fmla="*/ 987468 w 1022414"/>
                  <a:gd name="connsiteY22" fmla="*/ 364207 h 2680599"/>
                  <a:gd name="connsiteX23" fmla="*/ 1009271 w 1022414"/>
                  <a:gd name="connsiteY23" fmla="*/ 341083 h 2680599"/>
                  <a:gd name="connsiteX24" fmla="*/ 1009271 w 1022414"/>
                  <a:gd name="connsiteY24" fmla="*/ 191106 h 2680599"/>
                  <a:gd name="connsiteX25" fmla="*/ 1021163 w 1022414"/>
                  <a:gd name="connsiteY25" fmla="*/ 162035 h 2680599"/>
                  <a:gd name="connsiteX26" fmla="*/ 1021163 w 1022414"/>
                  <a:gd name="connsiteY26" fmla="*/ 33861 h 2680599"/>
                  <a:gd name="connsiteX27" fmla="*/ 985486 w 1022414"/>
                  <a:gd name="connsiteY27" fmla="*/ 1487 h 268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22414" h="2680599">
                    <a:moveTo>
                      <a:pt x="985486" y="1487"/>
                    </a:moveTo>
                    <a:cubicBezTo>
                      <a:pt x="931309" y="-496"/>
                      <a:pt x="876472" y="-496"/>
                      <a:pt x="822295" y="1487"/>
                    </a:cubicBezTo>
                    <a:cubicBezTo>
                      <a:pt x="793885" y="2808"/>
                      <a:pt x="787939" y="8754"/>
                      <a:pt x="787278" y="37164"/>
                    </a:cubicBezTo>
                    <a:cubicBezTo>
                      <a:pt x="785296" y="78127"/>
                      <a:pt x="785957" y="119090"/>
                      <a:pt x="787278" y="160053"/>
                    </a:cubicBezTo>
                    <a:cubicBezTo>
                      <a:pt x="787278" y="171946"/>
                      <a:pt x="790582" y="182517"/>
                      <a:pt x="799170" y="191766"/>
                    </a:cubicBezTo>
                    <a:cubicBezTo>
                      <a:pt x="799170" y="232069"/>
                      <a:pt x="799831" y="272371"/>
                      <a:pt x="799831" y="312013"/>
                    </a:cubicBezTo>
                    <a:cubicBezTo>
                      <a:pt x="799831" y="364868"/>
                      <a:pt x="799831" y="366189"/>
                      <a:pt x="853347" y="364207"/>
                    </a:cubicBezTo>
                    <a:cubicBezTo>
                      <a:pt x="879775" y="362886"/>
                      <a:pt x="887043" y="370154"/>
                      <a:pt x="887043" y="397903"/>
                    </a:cubicBezTo>
                    <a:cubicBezTo>
                      <a:pt x="886382" y="1089649"/>
                      <a:pt x="886382" y="1780735"/>
                      <a:pt x="886382" y="2472481"/>
                    </a:cubicBezTo>
                    <a:cubicBezTo>
                      <a:pt x="886382" y="2511462"/>
                      <a:pt x="881757" y="2516087"/>
                      <a:pt x="841455" y="2516087"/>
                    </a:cubicBezTo>
                    <a:cubicBezTo>
                      <a:pt x="624747" y="2516087"/>
                      <a:pt x="408040" y="2516087"/>
                      <a:pt x="190672" y="2516087"/>
                    </a:cubicBezTo>
                    <a:cubicBezTo>
                      <a:pt x="176136" y="2516087"/>
                      <a:pt x="164244" y="2513444"/>
                      <a:pt x="151691" y="2503533"/>
                    </a:cubicBezTo>
                    <a:cubicBezTo>
                      <a:pt x="121299" y="2481070"/>
                      <a:pt x="86943" y="2479088"/>
                      <a:pt x="52587" y="2494284"/>
                    </a:cubicBezTo>
                    <a:cubicBezTo>
                      <a:pt x="18231" y="2509480"/>
                      <a:pt x="3035" y="2538551"/>
                      <a:pt x="392" y="2574889"/>
                    </a:cubicBezTo>
                    <a:cubicBezTo>
                      <a:pt x="-3572" y="2626422"/>
                      <a:pt x="22855" y="2658796"/>
                      <a:pt x="65801" y="2680600"/>
                    </a:cubicBezTo>
                    <a:cubicBezTo>
                      <a:pt x="83639" y="2680600"/>
                      <a:pt x="101478" y="2680600"/>
                      <a:pt x="119317" y="2680600"/>
                    </a:cubicBezTo>
                    <a:cubicBezTo>
                      <a:pt x="150369" y="2666725"/>
                      <a:pt x="178118" y="2648225"/>
                      <a:pt x="184725" y="2612548"/>
                    </a:cubicBezTo>
                    <a:cubicBezTo>
                      <a:pt x="188689" y="2592067"/>
                      <a:pt x="197939" y="2588103"/>
                      <a:pt x="216439" y="2588103"/>
                    </a:cubicBezTo>
                    <a:cubicBezTo>
                      <a:pt x="421914" y="2588763"/>
                      <a:pt x="626729" y="2587442"/>
                      <a:pt x="832205" y="2589424"/>
                    </a:cubicBezTo>
                    <a:cubicBezTo>
                      <a:pt x="873829" y="2590084"/>
                      <a:pt x="904881" y="2579513"/>
                      <a:pt x="934613" y="2551764"/>
                    </a:cubicBezTo>
                    <a:cubicBezTo>
                      <a:pt x="951130" y="2535908"/>
                      <a:pt x="959058" y="2520712"/>
                      <a:pt x="959058" y="2497587"/>
                    </a:cubicBezTo>
                    <a:cubicBezTo>
                      <a:pt x="958397" y="1797252"/>
                      <a:pt x="958397" y="1096917"/>
                      <a:pt x="958397" y="395921"/>
                    </a:cubicBezTo>
                    <a:cubicBezTo>
                      <a:pt x="958397" y="374118"/>
                      <a:pt x="960379" y="358922"/>
                      <a:pt x="987468" y="364207"/>
                    </a:cubicBezTo>
                    <a:cubicBezTo>
                      <a:pt x="1005968" y="367511"/>
                      <a:pt x="1009271" y="357600"/>
                      <a:pt x="1009271" y="341083"/>
                    </a:cubicBezTo>
                    <a:cubicBezTo>
                      <a:pt x="1008610" y="290871"/>
                      <a:pt x="1009271" y="241319"/>
                      <a:pt x="1009271" y="191106"/>
                    </a:cubicBezTo>
                    <a:cubicBezTo>
                      <a:pt x="1016538" y="182517"/>
                      <a:pt x="1020503" y="173267"/>
                      <a:pt x="1021163" y="162035"/>
                    </a:cubicBezTo>
                    <a:cubicBezTo>
                      <a:pt x="1022485" y="119090"/>
                      <a:pt x="1023145" y="76145"/>
                      <a:pt x="1021163" y="33861"/>
                    </a:cubicBezTo>
                    <a:cubicBezTo>
                      <a:pt x="1019181" y="8094"/>
                      <a:pt x="1012574" y="2147"/>
                      <a:pt x="985486" y="1487"/>
                    </a:cubicBezTo>
                    <a:close/>
                  </a:path>
                </a:pathLst>
              </a:custGeom>
              <a:grpFill/>
              <a:ln w="6599" cap="flat">
                <a:noFill/>
                <a:prstDash val="solid"/>
                <a:miter/>
              </a:ln>
            </p:spPr>
            <p:txBody>
              <a:bodyPr rtlCol="0" anchor="ctr"/>
              <a:lstStyle/>
              <a:p>
                <a:endParaRPr lang="en-US"/>
              </a:p>
            </p:txBody>
          </p:sp>
          <p:sp>
            <p:nvSpPr>
              <p:cNvPr id="146" name="Freeform: Shape 43">
                <a:extLst>
                  <a:ext uri="{FF2B5EF4-FFF2-40B4-BE49-F238E27FC236}">
                    <a16:creationId xmlns:a16="http://schemas.microsoft.com/office/drawing/2014/main" id="{35FD0D3C-B655-4708-9DD6-4951A8FBD9CC}"/>
                  </a:ext>
                </a:extLst>
              </p:cNvPr>
              <p:cNvSpPr/>
              <p:nvPr/>
            </p:nvSpPr>
            <p:spPr>
              <a:xfrm>
                <a:off x="8052384" y="3197426"/>
                <a:ext cx="1411831" cy="236127"/>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147" name="Freeform: Shape 44">
                <a:extLst>
                  <a:ext uri="{FF2B5EF4-FFF2-40B4-BE49-F238E27FC236}">
                    <a16:creationId xmlns:a16="http://schemas.microsoft.com/office/drawing/2014/main" id="{6C974E7A-CE53-4A33-A5C9-4238EC9D73AB}"/>
                  </a:ext>
                </a:extLst>
              </p:cNvPr>
              <p:cNvSpPr/>
              <p:nvPr/>
            </p:nvSpPr>
            <p:spPr>
              <a:xfrm>
                <a:off x="2729515" y="2321991"/>
                <a:ext cx="2214270" cy="1321734"/>
              </a:xfrm>
              <a:custGeom>
                <a:avLst/>
                <a:gdLst>
                  <a:gd name="connsiteX0" fmla="*/ 1864067 w 2214270"/>
                  <a:gd name="connsiteY0" fmla="*/ 1293985 h 1321734"/>
                  <a:gd name="connsiteX1" fmla="*/ 1891816 w 2214270"/>
                  <a:gd name="connsiteY1" fmla="*/ 1319752 h 1321734"/>
                  <a:gd name="connsiteX2" fmla="*/ 2041794 w 2214270"/>
                  <a:gd name="connsiteY2" fmla="*/ 1321734 h 1321734"/>
                  <a:gd name="connsiteX3" fmla="*/ 2185825 w 2214270"/>
                  <a:gd name="connsiteY3" fmla="*/ 1321074 h 1321734"/>
                  <a:gd name="connsiteX4" fmla="*/ 2214235 w 2214270"/>
                  <a:gd name="connsiteY4" fmla="*/ 1292663 h 1321734"/>
                  <a:gd name="connsiteX5" fmla="*/ 2214235 w 2214270"/>
                  <a:gd name="connsiteY5" fmla="*/ 1135418 h 1321734"/>
                  <a:gd name="connsiteX6" fmla="*/ 2185825 w 2214270"/>
                  <a:gd name="connsiteY6" fmla="*/ 1107009 h 1321734"/>
                  <a:gd name="connsiteX7" fmla="*/ 2041794 w 2214270"/>
                  <a:gd name="connsiteY7" fmla="*/ 1106348 h 1321734"/>
                  <a:gd name="connsiteX8" fmla="*/ 1908334 w 2214270"/>
                  <a:gd name="connsiteY8" fmla="*/ 1108330 h 1321734"/>
                  <a:gd name="connsiteX9" fmla="*/ 1866049 w 2214270"/>
                  <a:gd name="connsiteY9" fmla="*/ 1150614 h 1321734"/>
                  <a:gd name="connsiteX10" fmla="*/ 1834336 w 2214270"/>
                  <a:gd name="connsiteY10" fmla="*/ 1183649 h 1321734"/>
                  <a:gd name="connsiteX11" fmla="*/ 170710 w 2214270"/>
                  <a:gd name="connsiteY11" fmla="*/ 1183649 h 1321734"/>
                  <a:gd name="connsiteX12" fmla="*/ 139657 w 2214270"/>
                  <a:gd name="connsiteY12" fmla="*/ 1153257 h 1321734"/>
                  <a:gd name="connsiteX13" fmla="*/ 139657 w 2214270"/>
                  <a:gd name="connsiteY13" fmla="*/ 213090 h 1321734"/>
                  <a:gd name="connsiteX14" fmla="*/ 157496 w 2214270"/>
                  <a:gd name="connsiteY14" fmla="*/ 172127 h 1321734"/>
                  <a:gd name="connsiteX15" fmla="*/ 179959 w 2214270"/>
                  <a:gd name="connsiteY15" fmla="*/ 53863 h 1321734"/>
                  <a:gd name="connsiteX16" fmla="*/ 86801 w 2214270"/>
                  <a:gd name="connsiteY16" fmla="*/ 347 h 1321734"/>
                  <a:gd name="connsiteX17" fmla="*/ 3554 w 2214270"/>
                  <a:gd name="connsiteY17" fmla="*/ 71702 h 1321734"/>
                  <a:gd name="connsiteX18" fmla="*/ 44517 w 2214270"/>
                  <a:gd name="connsiteY18" fmla="*/ 181377 h 1321734"/>
                  <a:gd name="connsiteX19" fmla="*/ 66981 w 2214270"/>
                  <a:gd name="connsiteY19" fmla="*/ 223661 h 1321734"/>
                  <a:gd name="connsiteX20" fmla="*/ 66320 w 2214270"/>
                  <a:gd name="connsiteY20" fmla="*/ 1222630 h 1321734"/>
                  <a:gd name="connsiteX21" fmla="*/ 100676 w 2214270"/>
                  <a:gd name="connsiteY21" fmla="*/ 1256325 h 1321734"/>
                  <a:gd name="connsiteX22" fmla="*/ 1825747 w 2214270"/>
                  <a:gd name="connsiteY22" fmla="*/ 1255665 h 1321734"/>
                  <a:gd name="connsiteX23" fmla="*/ 1864067 w 2214270"/>
                  <a:gd name="connsiteY23" fmla="*/ 1293985 h 1321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14270" h="1321734">
                    <a:moveTo>
                      <a:pt x="1864067" y="1293985"/>
                    </a:moveTo>
                    <a:cubicBezTo>
                      <a:pt x="1862746" y="1317109"/>
                      <a:pt x="1872656" y="1319752"/>
                      <a:pt x="1891816" y="1319752"/>
                    </a:cubicBezTo>
                    <a:cubicBezTo>
                      <a:pt x="1942029" y="1319752"/>
                      <a:pt x="1991581" y="1316449"/>
                      <a:pt x="2041794" y="1321734"/>
                    </a:cubicBezTo>
                    <a:cubicBezTo>
                      <a:pt x="2090024" y="1321734"/>
                      <a:pt x="2137595" y="1320413"/>
                      <a:pt x="2185825" y="1321074"/>
                    </a:cubicBezTo>
                    <a:cubicBezTo>
                      <a:pt x="2206307" y="1321074"/>
                      <a:pt x="2214235" y="1313145"/>
                      <a:pt x="2214235" y="1292663"/>
                    </a:cubicBezTo>
                    <a:cubicBezTo>
                      <a:pt x="2213574" y="1240469"/>
                      <a:pt x="2213574" y="1187613"/>
                      <a:pt x="2214235" y="1135418"/>
                    </a:cubicBezTo>
                    <a:cubicBezTo>
                      <a:pt x="2214896" y="1114276"/>
                      <a:pt x="2206307" y="1107009"/>
                      <a:pt x="2185825" y="1107009"/>
                    </a:cubicBezTo>
                    <a:cubicBezTo>
                      <a:pt x="2137595" y="1107669"/>
                      <a:pt x="2090024" y="1107009"/>
                      <a:pt x="2041794" y="1106348"/>
                    </a:cubicBezTo>
                    <a:cubicBezTo>
                      <a:pt x="1997527" y="1107009"/>
                      <a:pt x="1952600" y="1107669"/>
                      <a:pt x="1908334" y="1108330"/>
                    </a:cubicBezTo>
                    <a:cubicBezTo>
                      <a:pt x="1865389" y="1108330"/>
                      <a:pt x="1864067" y="1108330"/>
                      <a:pt x="1866049" y="1150614"/>
                    </a:cubicBezTo>
                    <a:cubicBezTo>
                      <a:pt x="1867371" y="1175721"/>
                      <a:pt x="1861425" y="1183649"/>
                      <a:pt x="1834336" y="1183649"/>
                    </a:cubicBezTo>
                    <a:cubicBezTo>
                      <a:pt x="1280014" y="1182988"/>
                      <a:pt x="725692" y="1182988"/>
                      <a:pt x="170710" y="1183649"/>
                    </a:cubicBezTo>
                    <a:cubicBezTo>
                      <a:pt x="146925" y="1183649"/>
                      <a:pt x="139657" y="1178364"/>
                      <a:pt x="139657" y="1153257"/>
                    </a:cubicBezTo>
                    <a:cubicBezTo>
                      <a:pt x="140318" y="840089"/>
                      <a:pt x="140318" y="526259"/>
                      <a:pt x="139657" y="213090"/>
                    </a:cubicBezTo>
                    <a:cubicBezTo>
                      <a:pt x="139657" y="195912"/>
                      <a:pt x="142960" y="184020"/>
                      <a:pt x="157496" y="172127"/>
                    </a:cubicBezTo>
                    <a:cubicBezTo>
                      <a:pt x="189870" y="145699"/>
                      <a:pt x="198459" y="94826"/>
                      <a:pt x="179959" y="53863"/>
                    </a:cubicBezTo>
                    <a:cubicBezTo>
                      <a:pt x="163442" y="17525"/>
                      <a:pt x="128425" y="-2957"/>
                      <a:pt x="86801" y="347"/>
                    </a:cubicBezTo>
                    <a:cubicBezTo>
                      <a:pt x="43856" y="3650"/>
                      <a:pt x="14786" y="28757"/>
                      <a:pt x="3554" y="71702"/>
                    </a:cubicBezTo>
                    <a:cubicBezTo>
                      <a:pt x="-7678" y="114647"/>
                      <a:pt x="8179" y="162217"/>
                      <a:pt x="44517" y="181377"/>
                    </a:cubicBezTo>
                    <a:cubicBezTo>
                      <a:pt x="64338" y="191948"/>
                      <a:pt x="66981" y="204501"/>
                      <a:pt x="66981" y="223661"/>
                    </a:cubicBezTo>
                    <a:cubicBezTo>
                      <a:pt x="66320" y="556651"/>
                      <a:pt x="66981" y="889641"/>
                      <a:pt x="66320" y="1222630"/>
                    </a:cubicBezTo>
                    <a:cubicBezTo>
                      <a:pt x="66320" y="1250379"/>
                      <a:pt x="73588" y="1256325"/>
                      <a:pt x="100676" y="1256325"/>
                    </a:cubicBezTo>
                    <a:cubicBezTo>
                      <a:pt x="675479" y="1255665"/>
                      <a:pt x="1250944" y="1255665"/>
                      <a:pt x="1825747" y="1255665"/>
                    </a:cubicBezTo>
                    <a:cubicBezTo>
                      <a:pt x="1864067" y="1256325"/>
                      <a:pt x="1866049" y="1256325"/>
                      <a:pt x="1864067" y="1293985"/>
                    </a:cubicBezTo>
                    <a:close/>
                  </a:path>
                </a:pathLst>
              </a:custGeom>
              <a:grpFill/>
              <a:ln w="6599" cap="flat">
                <a:noFill/>
                <a:prstDash val="solid"/>
                <a:miter/>
              </a:ln>
            </p:spPr>
            <p:txBody>
              <a:bodyPr rtlCol="0" anchor="ctr"/>
              <a:lstStyle/>
              <a:p>
                <a:endParaRPr lang="en-US"/>
              </a:p>
            </p:txBody>
          </p:sp>
          <p:sp>
            <p:nvSpPr>
              <p:cNvPr id="148" name="Freeform: Shape 45">
                <a:extLst>
                  <a:ext uri="{FF2B5EF4-FFF2-40B4-BE49-F238E27FC236}">
                    <a16:creationId xmlns:a16="http://schemas.microsoft.com/office/drawing/2014/main" id="{C94B3E46-D63E-4276-BE35-7085866AD12D}"/>
                  </a:ext>
                </a:extLst>
              </p:cNvPr>
              <p:cNvSpPr/>
              <p:nvPr/>
            </p:nvSpPr>
            <p:spPr>
              <a:xfrm>
                <a:off x="7126457" y="97002"/>
                <a:ext cx="1002965" cy="2721551"/>
              </a:xfrm>
              <a:custGeom>
                <a:avLst/>
                <a:gdLst>
                  <a:gd name="connsiteX0" fmla="*/ 172666 w 1002965"/>
                  <a:gd name="connsiteY0" fmla="*/ 2721517 h 2721551"/>
                  <a:gd name="connsiteX1" fmla="*/ 216272 w 1002965"/>
                  <a:gd name="connsiteY1" fmla="*/ 2678572 h 2721551"/>
                  <a:gd name="connsiteX2" fmla="*/ 210986 w 1002965"/>
                  <a:gd name="connsiteY2" fmla="*/ 2373992 h 2721551"/>
                  <a:gd name="connsiteX3" fmla="*/ 201076 w 1002965"/>
                  <a:gd name="connsiteY3" fmla="*/ 2371349 h 2721551"/>
                  <a:gd name="connsiteX4" fmla="*/ 163416 w 1002965"/>
                  <a:gd name="connsiteY4" fmla="*/ 2332368 h 2721551"/>
                  <a:gd name="connsiteX5" fmla="*/ 163416 w 1002965"/>
                  <a:gd name="connsiteY5" fmla="*/ 711687 h 2721551"/>
                  <a:gd name="connsiteX6" fmla="*/ 199754 w 1002965"/>
                  <a:gd name="connsiteY6" fmla="*/ 674027 h 2721551"/>
                  <a:gd name="connsiteX7" fmla="*/ 909339 w 1002965"/>
                  <a:gd name="connsiteY7" fmla="*/ 674688 h 2721551"/>
                  <a:gd name="connsiteX8" fmla="*/ 943035 w 1002965"/>
                  <a:gd name="connsiteY8" fmla="*/ 639671 h 2721551"/>
                  <a:gd name="connsiteX9" fmla="*/ 941053 w 1002965"/>
                  <a:gd name="connsiteY9" fmla="*/ 222113 h 2721551"/>
                  <a:gd name="connsiteX10" fmla="*/ 964177 w 1002965"/>
                  <a:gd name="connsiteY10" fmla="*/ 176525 h 2721551"/>
                  <a:gd name="connsiteX11" fmla="*/ 995229 w 1002965"/>
                  <a:gd name="connsiteY11" fmla="*/ 58921 h 2721551"/>
                  <a:gd name="connsiteX12" fmla="*/ 894804 w 1002965"/>
                  <a:gd name="connsiteY12" fmla="*/ 780 h 2721551"/>
                  <a:gd name="connsiteX13" fmla="*/ 813538 w 1002965"/>
                  <a:gd name="connsiteY13" fmla="*/ 80724 h 2721551"/>
                  <a:gd name="connsiteX14" fmla="*/ 867055 w 1002965"/>
                  <a:gd name="connsiteY14" fmla="*/ 187096 h 2721551"/>
                  <a:gd name="connsiteX15" fmla="*/ 886876 w 1002965"/>
                  <a:gd name="connsiteY15" fmla="*/ 218809 h 2721551"/>
                  <a:gd name="connsiteX16" fmla="*/ 886876 w 1002965"/>
                  <a:gd name="connsiteY16" fmla="*/ 590780 h 2721551"/>
                  <a:gd name="connsiteX17" fmla="*/ 857144 w 1002965"/>
                  <a:gd name="connsiteY17" fmla="*/ 619850 h 2721551"/>
                  <a:gd name="connsiteX18" fmla="*/ 123114 w 1002965"/>
                  <a:gd name="connsiteY18" fmla="*/ 617208 h 2721551"/>
                  <a:gd name="connsiteX19" fmla="*/ 88758 w 1002965"/>
                  <a:gd name="connsiteY19" fmla="*/ 650242 h 2721551"/>
                  <a:gd name="connsiteX20" fmla="*/ 89418 w 1002965"/>
                  <a:gd name="connsiteY20" fmla="*/ 2329726 h 2721551"/>
                  <a:gd name="connsiteX21" fmla="*/ 89418 w 1002965"/>
                  <a:gd name="connsiteY21" fmla="*/ 2353511 h 2721551"/>
                  <a:gd name="connsiteX22" fmla="*/ 72240 w 1002965"/>
                  <a:gd name="connsiteY22" fmla="*/ 2370689 h 2721551"/>
                  <a:gd name="connsiteX23" fmla="*/ 5510 w 1002965"/>
                  <a:gd name="connsiteY23" fmla="*/ 2372671 h 2721551"/>
                  <a:gd name="connsiteX24" fmla="*/ 6171 w 1002965"/>
                  <a:gd name="connsiteY24" fmla="*/ 2388527 h 2721551"/>
                  <a:gd name="connsiteX25" fmla="*/ 225 w 1002965"/>
                  <a:gd name="connsiteY25" fmla="*/ 2687822 h 2721551"/>
                  <a:gd name="connsiteX26" fmla="*/ 34581 w 1002965"/>
                  <a:gd name="connsiteY26" fmla="*/ 2721517 h 2721551"/>
                  <a:gd name="connsiteX27" fmla="*/ 172666 w 1002965"/>
                  <a:gd name="connsiteY27" fmla="*/ 2721517 h 272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02965" h="2721551">
                    <a:moveTo>
                      <a:pt x="172666" y="2721517"/>
                    </a:moveTo>
                    <a:cubicBezTo>
                      <a:pt x="215611" y="2721517"/>
                      <a:pt x="215611" y="2720856"/>
                      <a:pt x="216272" y="2678572"/>
                    </a:cubicBezTo>
                    <a:cubicBezTo>
                      <a:pt x="217593" y="2576825"/>
                      <a:pt x="205040" y="2475739"/>
                      <a:pt x="210986" y="2373992"/>
                    </a:cubicBezTo>
                    <a:cubicBezTo>
                      <a:pt x="207683" y="2373331"/>
                      <a:pt x="204379" y="2371349"/>
                      <a:pt x="201076" y="2371349"/>
                    </a:cubicBezTo>
                    <a:cubicBezTo>
                      <a:pt x="163416" y="2368707"/>
                      <a:pt x="163416" y="2369367"/>
                      <a:pt x="163416" y="2332368"/>
                    </a:cubicBezTo>
                    <a:cubicBezTo>
                      <a:pt x="163416" y="1791921"/>
                      <a:pt x="163416" y="1252134"/>
                      <a:pt x="163416" y="711687"/>
                    </a:cubicBezTo>
                    <a:cubicBezTo>
                      <a:pt x="163416" y="669402"/>
                      <a:pt x="157470" y="674027"/>
                      <a:pt x="199754" y="674027"/>
                    </a:cubicBezTo>
                    <a:cubicBezTo>
                      <a:pt x="436282" y="674027"/>
                      <a:pt x="672811" y="674688"/>
                      <a:pt x="909339" y="674688"/>
                    </a:cubicBezTo>
                    <a:cubicBezTo>
                      <a:pt x="943695" y="674688"/>
                      <a:pt x="943695" y="674688"/>
                      <a:pt x="943035" y="639671"/>
                    </a:cubicBezTo>
                    <a:cubicBezTo>
                      <a:pt x="942374" y="500265"/>
                      <a:pt x="942374" y="360858"/>
                      <a:pt x="941053" y="222113"/>
                    </a:cubicBezTo>
                    <a:cubicBezTo>
                      <a:pt x="941053" y="201631"/>
                      <a:pt x="945017" y="188417"/>
                      <a:pt x="964177" y="176525"/>
                    </a:cubicBezTo>
                    <a:cubicBezTo>
                      <a:pt x="1000515" y="153401"/>
                      <a:pt x="1012407" y="102527"/>
                      <a:pt x="995229" y="58921"/>
                    </a:cubicBezTo>
                    <a:cubicBezTo>
                      <a:pt x="979373" y="17298"/>
                      <a:pt x="941713" y="-4505"/>
                      <a:pt x="894804" y="780"/>
                    </a:cubicBezTo>
                    <a:cubicBezTo>
                      <a:pt x="851859" y="5405"/>
                      <a:pt x="822128" y="34476"/>
                      <a:pt x="813538" y="80724"/>
                    </a:cubicBezTo>
                    <a:cubicBezTo>
                      <a:pt x="805610" y="125651"/>
                      <a:pt x="826752" y="169918"/>
                      <a:pt x="867055" y="187096"/>
                    </a:cubicBezTo>
                    <a:cubicBezTo>
                      <a:pt x="883572" y="193703"/>
                      <a:pt x="886876" y="202292"/>
                      <a:pt x="886876" y="218809"/>
                    </a:cubicBezTo>
                    <a:cubicBezTo>
                      <a:pt x="886215" y="343020"/>
                      <a:pt x="885554" y="467230"/>
                      <a:pt x="886876" y="590780"/>
                    </a:cubicBezTo>
                    <a:cubicBezTo>
                      <a:pt x="886876" y="615226"/>
                      <a:pt x="880269" y="620511"/>
                      <a:pt x="857144" y="619850"/>
                    </a:cubicBezTo>
                    <a:cubicBezTo>
                      <a:pt x="612688" y="618529"/>
                      <a:pt x="368231" y="619190"/>
                      <a:pt x="123114" y="617208"/>
                    </a:cubicBezTo>
                    <a:cubicBezTo>
                      <a:pt x="97347" y="617208"/>
                      <a:pt x="88758" y="621832"/>
                      <a:pt x="88758" y="650242"/>
                    </a:cubicBezTo>
                    <a:cubicBezTo>
                      <a:pt x="90079" y="1209850"/>
                      <a:pt x="89418" y="1770118"/>
                      <a:pt x="89418" y="2329726"/>
                    </a:cubicBezTo>
                    <a:cubicBezTo>
                      <a:pt x="89418" y="2337654"/>
                      <a:pt x="88758" y="2345582"/>
                      <a:pt x="89418" y="2353511"/>
                    </a:cubicBezTo>
                    <a:cubicBezTo>
                      <a:pt x="90079" y="2366064"/>
                      <a:pt x="85454" y="2370689"/>
                      <a:pt x="72240" y="2370689"/>
                    </a:cubicBezTo>
                    <a:cubicBezTo>
                      <a:pt x="49777" y="2370689"/>
                      <a:pt x="27974" y="2367385"/>
                      <a:pt x="5510" y="2372671"/>
                    </a:cubicBezTo>
                    <a:cubicBezTo>
                      <a:pt x="5510" y="2377956"/>
                      <a:pt x="6171" y="2383242"/>
                      <a:pt x="6171" y="2388527"/>
                    </a:cubicBezTo>
                    <a:cubicBezTo>
                      <a:pt x="10135" y="2488292"/>
                      <a:pt x="-1757" y="2588057"/>
                      <a:pt x="225" y="2687822"/>
                    </a:cubicBezTo>
                    <a:cubicBezTo>
                      <a:pt x="885" y="2713589"/>
                      <a:pt x="8814" y="2722178"/>
                      <a:pt x="34581" y="2721517"/>
                    </a:cubicBezTo>
                    <a:cubicBezTo>
                      <a:pt x="81490" y="2720195"/>
                      <a:pt x="127078" y="2721517"/>
                      <a:pt x="172666" y="2721517"/>
                    </a:cubicBezTo>
                    <a:close/>
                  </a:path>
                </a:pathLst>
              </a:custGeom>
              <a:grpFill/>
              <a:ln w="6599" cap="flat">
                <a:noFill/>
                <a:prstDash val="solid"/>
                <a:miter/>
              </a:ln>
            </p:spPr>
            <p:txBody>
              <a:bodyPr rtlCol="0" anchor="ctr"/>
              <a:lstStyle/>
              <a:p>
                <a:endParaRPr lang="en-US"/>
              </a:p>
            </p:txBody>
          </p:sp>
          <p:sp>
            <p:nvSpPr>
              <p:cNvPr id="149" name="Freeform: Shape 46">
                <a:extLst>
                  <a:ext uri="{FF2B5EF4-FFF2-40B4-BE49-F238E27FC236}">
                    <a16:creationId xmlns:a16="http://schemas.microsoft.com/office/drawing/2014/main" id="{1F7B6011-5568-4EC7-91E0-2E6259639DF7}"/>
                  </a:ext>
                </a:extLst>
              </p:cNvPr>
              <p:cNvSpPr/>
              <p:nvPr/>
            </p:nvSpPr>
            <p:spPr>
              <a:xfrm>
                <a:off x="4759365" y="4189423"/>
                <a:ext cx="965361" cy="2451243"/>
              </a:xfrm>
              <a:custGeom>
                <a:avLst/>
                <a:gdLst>
                  <a:gd name="connsiteX0" fmla="*/ 846399 w 965361"/>
                  <a:gd name="connsiteY0" fmla="*/ 2292642 h 2451243"/>
                  <a:gd name="connsiteX1" fmla="*/ 845739 w 965361"/>
                  <a:gd name="connsiteY1" fmla="*/ 395791 h 2451243"/>
                  <a:gd name="connsiteX2" fmla="*/ 845739 w 965361"/>
                  <a:gd name="connsiteY2" fmla="*/ 368702 h 2451243"/>
                  <a:gd name="connsiteX3" fmla="*/ 862917 w 965361"/>
                  <a:gd name="connsiteY3" fmla="*/ 351524 h 2451243"/>
                  <a:gd name="connsiteX4" fmla="*/ 937575 w 965361"/>
                  <a:gd name="connsiteY4" fmla="*/ 352185 h 2451243"/>
                  <a:gd name="connsiteX5" fmla="*/ 963342 w 965361"/>
                  <a:gd name="connsiteY5" fmla="*/ 327078 h 2451243"/>
                  <a:gd name="connsiteX6" fmla="*/ 965324 w 965361"/>
                  <a:gd name="connsiteY6" fmla="*/ 177101 h 2451243"/>
                  <a:gd name="connsiteX7" fmla="*/ 965324 w 965361"/>
                  <a:gd name="connsiteY7" fmla="*/ 35052 h 2451243"/>
                  <a:gd name="connsiteX8" fmla="*/ 931629 w 965361"/>
                  <a:gd name="connsiteY8" fmla="*/ 35 h 2451243"/>
                  <a:gd name="connsiteX9" fmla="*/ 784294 w 965361"/>
                  <a:gd name="connsiteY9" fmla="*/ 35 h 2451243"/>
                  <a:gd name="connsiteX10" fmla="*/ 751260 w 965361"/>
                  <a:gd name="connsiteY10" fmla="*/ 32409 h 2451243"/>
                  <a:gd name="connsiteX11" fmla="*/ 751260 w 965361"/>
                  <a:gd name="connsiteY11" fmla="*/ 177101 h 2451243"/>
                  <a:gd name="connsiteX12" fmla="*/ 753242 w 965361"/>
                  <a:gd name="connsiteY12" fmla="*/ 327078 h 2451243"/>
                  <a:gd name="connsiteX13" fmla="*/ 757866 w 965361"/>
                  <a:gd name="connsiteY13" fmla="*/ 348882 h 2451243"/>
                  <a:gd name="connsiteX14" fmla="*/ 773063 w 965361"/>
                  <a:gd name="connsiteY14" fmla="*/ 382577 h 2451243"/>
                  <a:gd name="connsiteX15" fmla="*/ 773063 w 965361"/>
                  <a:gd name="connsiteY15" fmla="*/ 2268197 h 2451243"/>
                  <a:gd name="connsiteX16" fmla="*/ 720207 w 965361"/>
                  <a:gd name="connsiteY16" fmla="*/ 2321713 h 2451243"/>
                  <a:gd name="connsiteX17" fmla="*/ 208830 w 965361"/>
                  <a:gd name="connsiteY17" fmla="*/ 2322373 h 2451243"/>
                  <a:gd name="connsiteX18" fmla="*/ 175795 w 965361"/>
                  <a:gd name="connsiteY18" fmla="*/ 2303213 h 2451243"/>
                  <a:gd name="connsiteX19" fmla="*/ 65460 w 965361"/>
                  <a:gd name="connsiteY19" fmla="*/ 2259607 h 2451243"/>
                  <a:gd name="connsiteX20" fmla="*/ 51 w 965361"/>
                  <a:gd name="connsiteY20" fmla="*/ 2358712 h 2451243"/>
                  <a:gd name="connsiteX21" fmla="*/ 70084 w 965361"/>
                  <a:gd name="connsiteY21" fmla="*/ 2448566 h 2451243"/>
                  <a:gd name="connsiteX22" fmla="*/ 177117 w 965361"/>
                  <a:gd name="connsiteY22" fmla="*/ 2399014 h 2451243"/>
                  <a:gd name="connsiteX23" fmla="*/ 212794 w 965361"/>
                  <a:gd name="connsiteY23" fmla="*/ 2376550 h 2451243"/>
                  <a:gd name="connsiteX24" fmla="*/ 703029 w 965361"/>
                  <a:gd name="connsiteY24" fmla="*/ 2377872 h 2451243"/>
                  <a:gd name="connsiteX25" fmla="*/ 821293 w 965361"/>
                  <a:gd name="connsiteY25" fmla="*/ 2340873 h 2451243"/>
                  <a:gd name="connsiteX26" fmla="*/ 846399 w 965361"/>
                  <a:gd name="connsiteY26" fmla="*/ 2292642 h 245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5361" h="2451243">
                    <a:moveTo>
                      <a:pt x="846399" y="2292642"/>
                    </a:moveTo>
                    <a:cubicBezTo>
                      <a:pt x="845739" y="1660359"/>
                      <a:pt x="845739" y="1028075"/>
                      <a:pt x="845739" y="395791"/>
                    </a:cubicBezTo>
                    <a:cubicBezTo>
                      <a:pt x="845739" y="386541"/>
                      <a:pt x="846399" y="377952"/>
                      <a:pt x="845739" y="368702"/>
                    </a:cubicBezTo>
                    <a:cubicBezTo>
                      <a:pt x="845078" y="356149"/>
                      <a:pt x="850364" y="351524"/>
                      <a:pt x="862917" y="351524"/>
                    </a:cubicBezTo>
                    <a:cubicBezTo>
                      <a:pt x="888023" y="352185"/>
                      <a:pt x="913129" y="350203"/>
                      <a:pt x="937575" y="352185"/>
                    </a:cubicBezTo>
                    <a:cubicBezTo>
                      <a:pt x="957396" y="353506"/>
                      <a:pt x="964003" y="347560"/>
                      <a:pt x="963342" y="327078"/>
                    </a:cubicBezTo>
                    <a:cubicBezTo>
                      <a:pt x="963342" y="276866"/>
                      <a:pt x="960039" y="227314"/>
                      <a:pt x="965324" y="177101"/>
                    </a:cubicBezTo>
                    <a:cubicBezTo>
                      <a:pt x="965324" y="129531"/>
                      <a:pt x="964003" y="82622"/>
                      <a:pt x="965324" y="35052"/>
                    </a:cubicBezTo>
                    <a:cubicBezTo>
                      <a:pt x="965985" y="9945"/>
                      <a:pt x="958057" y="-625"/>
                      <a:pt x="931629" y="35"/>
                    </a:cubicBezTo>
                    <a:cubicBezTo>
                      <a:pt x="882738" y="1357"/>
                      <a:pt x="833185" y="1357"/>
                      <a:pt x="784294" y="35"/>
                    </a:cubicBezTo>
                    <a:cubicBezTo>
                      <a:pt x="760509" y="-625"/>
                      <a:pt x="750599" y="7963"/>
                      <a:pt x="751260" y="32409"/>
                    </a:cubicBezTo>
                    <a:cubicBezTo>
                      <a:pt x="752581" y="80640"/>
                      <a:pt x="751260" y="128870"/>
                      <a:pt x="751260" y="177101"/>
                    </a:cubicBezTo>
                    <a:cubicBezTo>
                      <a:pt x="751920" y="227314"/>
                      <a:pt x="751920" y="276866"/>
                      <a:pt x="753242" y="327078"/>
                    </a:cubicBezTo>
                    <a:cubicBezTo>
                      <a:pt x="753242" y="335007"/>
                      <a:pt x="749278" y="346899"/>
                      <a:pt x="757866" y="348882"/>
                    </a:cubicBezTo>
                    <a:cubicBezTo>
                      <a:pt x="779669" y="354167"/>
                      <a:pt x="773063" y="370024"/>
                      <a:pt x="773063" y="382577"/>
                    </a:cubicBezTo>
                    <a:cubicBezTo>
                      <a:pt x="773063" y="1010896"/>
                      <a:pt x="773063" y="1639877"/>
                      <a:pt x="773063" y="2268197"/>
                    </a:cubicBezTo>
                    <a:cubicBezTo>
                      <a:pt x="773063" y="2305195"/>
                      <a:pt x="757206" y="2321713"/>
                      <a:pt x="720207" y="2321713"/>
                    </a:cubicBezTo>
                    <a:cubicBezTo>
                      <a:pt x="549748" y="2321713"/>
                      <a:pt x="379289" y="2321713"/>
                      <a:pt x="208830" y="2322373"/>
                    </a:cubicBezTo>
                    <a:cubicBezTo>
                      <a:pt x="192313" y="2322373"/>
                      <a:pt x="183724" y="2318409"/>
                      <a:pt x="175795" y="2303213"/>
                    </a:cubicBezTo>
                    <a:cubicBezTo>
                      <a:pt x="155314" y="2263572"/>
                      <a:pt x="109726" y="2246394"/>
                      <a:pt x="65460" y="2259607"/>
                    </a:cubicBezTo>
                    <a:cubicBezTo>
                      <a:pt x="23175" y="2272161"/>
                      <a:pt x="-1271" y="2309159"/>
                      <a:pt x="51" y="2358712"/>
                    </a:cubicBezTo>
                    <a:cubicBezTo>
                      <a:pt x="1372" y="2404300"/>
                      <a:pt x="29782" y="2439977"/>
                      <a:pt x="70084" y="2448566"/>
                    </a:cubicBezTo>
                    <a:cubicBezTo>
                      <a:pt x="117654" y="2458476"/>
                      <a:pt x="159939" y="2440638"/>
                      <a:pt x="177117" y="2399014"/>
                    </a:cubicBezTo>
                    <a:cubicBezTo>
                      <a:pt x="185045" y="2379854"/>
                      <a:pt x="195616" y="2376550"/>
                      <a:pt x="212794" y="2376550"/>
                    </a:cubicBezTo>
                    <a:cubicBezTo>
                      <a:pt x="375986" y="2377211"/>
                      <a:pt x="539838" y="2375229"/>
                      <a:pt x="703029" y="2377872"/>
                    </a:cubicBezTo>
                    <a:cubicBezTo>
                      <a:pt x="747956" y="2378532"/>
                      <a:pt x="785616" y="2370604"/>
                      <a:pt x="821293" y="2340873"/>
                    </a:cubicBezTo>
                    <a:cubicBezTo>
                      <a:pt x="838471" y="2326998"/>
                      <a:pt x="846399" y="2314445"/>
                      <a:pt x="846399" y="2292642"/>
                    </a:cubicBezTo>
                    <a:close/>
                  </a:path>
                </a:pathLst>
              </a:custGeom>
              <a:grpFill/>
              <a:ln w="6599" cap="flat">
                <a:noFill/>
                <a:prstDash val="solid"/>
                <a:miter/>
              </a:ln>
            </p:spPr>
            <p:txBody>
              <a:bodyPr rtlCol="0" anchor="ctr"/>
              <a:lstStyle/>
              <a:p>
                <a:endParaRPr lang="en-US"/>
              </a:p>
            </p:txBody>
          </p:sp>
          <p:sp>
            <p:nvSpPr>
              <p:cNvPr id="150" name="Freeform: Shape 47">
                <a:extLst>
                  <a:ext uri="{FF2B5EF4-FFF2-40B4-BE49-F238E27FC236}">
                    <a16:creationId xmlns:a16="http://schemas.microsoft.com/office/drawing/2014/main" id="{D4A1F41F-E8BB-42F9-AA97-5C56DF37CC6A}"/>
                  </a:ext>
                </a:extLst>
              </p:cNvPr>
              <p:cNvSpPr/>
              <p:nvPr/>
            </p:nvSpPr>
            <p:spPr>
              <a:xfrm>
                <a:off x="6680486" y="94"/>
                <a:ext cx="240102" cy="2819084"/>
              </a:xfrm>
              <a:custGeom>
                <a:avLst/>
                <a:gdLst>
                  <a:gd name="connsiteX0" fmla="*/ 208346 w 240102"/>
                  <a:gd name="connsiteY0" fmla="*/ 2818424 h 2819084"/>
                  <a:gd name="connsiteX1" fmla="*/ 240059 w 240102"/>
                  <a:gd name="connsiteY1" fmla="*/ 2785390 h 2819084"/>
                  <a:gd name="connsiteX2" fmla="*/ 240059 w 240102"/>
                  <a:gd name="connsiteY2" fmla="*/ 2641358 h 2819084"/>
                  <a:gd name="connsiteX3" fmla="*/ 240059 w 240102"/>
                  <a:gd name="connsiteY3" fmla="*/ 2518470 h 2819084"/>
                  <a:gd name="connsiteX4" fmla="*/ 189846 w 240102"/>
                  <a:gd name="connsiteY4" fmla="*/ 2468917 h 2819084"/>
                  <a:gd name="connsiteX5" fmla="*/ 156151 w 240102"/>
                  <a:gd name="connsiteY5" fmla="*/ 2435222 h 2819084"/>
                  <a:gd name="connsiteX6" fmla="*/ 156812 w 240102"/>
                  <a:gd name="connsiteY6" fmla="*/ 215291 h 2819084"/>
                  <a:gd name="connsiteX7" fmla="*/ 173990 w 240102"/>
                  <a:gd name="connsiteY7" fmla="*/ 153186 h 2819084"/>
                  <a:gd name="connsiteX8" fmla="*/ 141616 w 240102"/>
                  <a:gd name="connsiteY8" fmla="*/ 11137 h 2819084"/>
                  <a:gd name="connsiteX9" fmla="*/ 8816 w 240102"/>
                  <a:gd name="connsiteY9" fmla="*/ 56725 h 2819084"/>
                  <a:gd name="connsiteX10" fmla="*/ 68940 w 240102"/>
                  <a:gd name="connsiteY10" fmla="*/ 192167 h 2819084"/>
                  <a:gd name="connsiteX11" fmla="*/ 84135 w 240102"/>
                  <a:gd name="connsiteY11" fmla="*/ 222559 h 2819084"/>
                  <a:gd name="connsiteX12" fmla="*/ 84796 w 240102"/>
                  <a:gd name="connsiteY12" fmla="*/ 2437204 h 2819084"/>
                  <a:gd name="connsiteX13" fmla="*/ 53743 w 240102"/>
                  <a:gd name="connsiteY13" fmla="*/ 2467596 h 2819084"/>
                  <a:gd name="connsiteX14" fmla="*/ 29958 w 240102"/>
                  <a:gd name="connsiteY14" fmla="*/ 2491381 h 2819084"/>
                  <a:gd name="connsiteX15" fmla="*/ 30619 w 240102"/>
                  <a:gd name="connsiteY15" fmla="*/ 2641358 h 2819084"/>
                  <a:gd name="connsiteX16" fmla="*/ 30619 w 240102"/>
                  <a:gd name="connsiteY16" fmla="*/ 2788032 h 2819084"/>
                  <a:gd name="connsiteX17" fmla="*/ 61672 w 240102"/>
                  <a:gd name="connsiteY17" fmla="*/ 2819085 h 2819084"/>
                  <a:gd name="connsiteX18" fmla="*/ 208346 w 240102"/>
                  <a:gd name="connsiteY18" fmla="*/ 2818424 h 281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0102" h="2819084">
                    <a:moveTo>
                      <a:pt x="208346" y="2818424"/>
                    </a:moveTo>
                    <a:cubicBezTo>
                      <a:pt x="234113" y="2819085"/>
                      <a:pt x="240720" y="2808514"/>
                      <a:pt x="240059" y="2785390"/>
                    </a:cubicBezTo>
                    <a:cubicBezTo>
                      <a:pt x="238737" y="2737159"/>
                      <a:pt x="240059" y="2689589"/>
                      <a:pt x="240059" y="2641358"/>
                    </a:cubicBezTo>
                    <a:cubicBezTo>
                      <a:pt x="240059" y="2600395"/>
                      <a:pt x="240059" y="2559432"/>
                      <a:pt x="240059" y="2518470"/>
                    </a:cubicBezTo>
                    <a:cubicBezTo>
                      <a:pt x="240059" y="2468257"/>
                      <a:pt x="240059" y="2466275"/>
                      <a:pt x="189846" y="2468917"/>
                    </a:cubicBezTo>
                    <a:cubicBezTo>
                      <a:pt x="162758" y="2470239"/>
                      <a:pt x="156151" y="2462971"/>
                      <a:pt x="156151" y="2435222"/>
                    </a:cubicBezTo>
                    <a:cubicBezTo>
                      <a:pt x="156812" y="1695245"/>
                      <a:pt x="156812" y="955268"/>
                      <a:pt x="156812" y="215291"/>
                    </a:cubicBezTo>
                    <a:cubicBezTo>
                      <a:pt x="156812" y="192828"/>
                      <a:pt x="159454" y="173668"/>
                      <a:pt x="173990" y="153186"/>
                    </a:cubicBezTo>
                    <a:cubicBezTo>
                      <a:pt x="207685" y="106277"/>
                      <a:pt x="189185" y="35583"/>
                      <a:pt x="141616" y="11137"/>
                    </a:cubicBezTo>
                    <a:cubicBezTo>
                      <a:pt x="90742" y="-14630"/>
                      <a:pt x="29958" y="5851"/>
                      <a:pt x="8816" y="56725"/>
                    </a:cubicBezTo>
                    <a:cubicBezTo>
                      <a:pt x="-14969" y="113544"/>
                      <a:pt x="10798" y="174989"/>
                      <a:pt x="68940" y="192167"/>
                    </a:cubicBezTo>
                    <a:cubicBezTo>
                      <a:pt x="89421" y="198113"/>
                      <a:pt x="84135" y="210666"/>
                      <a:pt x="84135" y="222559"/>
                    </a:cubicBezTo>
                    <a:cubicBezTo>
                      <a:pt x="84135" y="960554"/>
                      <a:pt x="84135" y="1698549"/>
                      <a:pt x="84796" y="2437204"/>
                    </a:cubicBezTo>
                    <a:cubicBezTo>
                      <a:pt x="84796" y="2461650"/>
                      <a:pt x="78189" y="2471560"/>
                      <a:pt x="53743" y="2467596"/>
                    </a:cubicBezTo>
                    <a:cubicBezTo>
                      <a:pt x="35244" y="2464953"/>
                      <a:pt x="29298" y="2472221"/>
                      <a:pt x="29958" y="2491381"/>
                    </a:cubicBezTo>
                    <a:cubicBezTo>
                      <a:pt x="31280" y="2541594"/>
                      <a:pt x="30619" y="2591146"/>
                      <a:pt x="30619" y="2641358"/>
                    </a:cubicBezTo>
                    <a:cubicBezTo>
                      <a:pt x="30619" y="2690250"/>
                      <a:pt x="31940" y="2739141"/>
                      <a:pt x="30619" y="2788032"/>
                    </a:cubicBezTo>
                    <a:cubicBezTo>
                      <a:pt x="29958" y="2811817"/>
                      <a:pt x="39208" y="2819085"/>
                      <a:pt x="61672" y="2819085"/>
                    </a:cubicBezTo>
                    <a:cubicBezTo>
                      <a:pt x="110563" y="2817103"/>
                      <a:pt x="159454" y="2817103"/>
                      <a:pt x="208346" y="2818424"/>
                    </a:cubicBezTo>
                    <a:close/>
                  </a:path>
                </a:pathLst>
              </a:custGeom>
              <a:grpFill/>
              <a:ln w="6599" cap="flat">
                <a:noFill/>
                <a:prstDash val="solid"/>
                <a:miter/>
              </a:ln>
            </p:spPr>
            <p:txBody>
              <a:bodyPr rtlCol="0" anchor="ctr"/>
              <a:lstStyle/>
              <a:p>
                <a:endParaRPr lang="en-US"/>
              </a:p>
            </p:txBody>
          </p:sp>
          <p:sp>
            <p:nvSpPr>
              <p:cNvPr id="151" name="Freeform: Shape 48">
                <a:extLst>
                  <a:ext uri="{FF2B5EF4-FFF2-40B4-BE49-F238E27FC236}">
                    <a16:creationId xmlns:a16="http://schemas.microsoft.com/office/drawing/2014/main" id="{6105BB89-CF2A-440A-92F6-76B1400977D7}"/>
                  </a:ext>
                </a:extLst>
              </p:cNvPr>
              <p:cNvSpPr/>
              <p:nvPr/>
            </p:nvSpPr>
            <p:spPr>
              <a:xfrm>
                <a:off x="7550148" y="1375059"/>
                <a:ext cx="1347294" cy="1442833"/>
              </a:xfrm>
              <a:custGeom>
                <a:avLst/>
                <a:gdLst>
                  <a:gd name="connsiteX0" fmla="*/ 136802 w 1347294"/>
                  <a:gd name="connsiteY0" fmla="*/ 78466 h 1442833"/>
                  <a:gd name="connsiteX1" fmla="*/ 138123 w 1347294"/>
                  <a:gd name="connsiteY1" fmla="*/ 512542 h 1442833"/>
                  <a:gd name="connsiteX2" fmla="*/ 138784 w 1347294"/>
                  <a:gd name="connsiteY2" fmla="*/ 1066864 h 1442833"/>
                  <a:gd name="connsiteX3" fmla="*/ 113677 w 1347294"/>
                  <a:gd name="connsiteY3" fmla="*/ 1092631 h 1442833"/>
                  <a:gd name="connsiteX4" fmla="*/ 25145 w 1347294"/>
                  <a:gd name="connsiteY4" fmla="*/ 1091970 h 1442833"/>
                  <a:gd name="connsiteX5" fmla="*/ 38 w 1347294"/>
                  <a:gd name="connsiteY5" fmla="*/ 1115094 h 1442833"/>
                  <a:gd name="connsiteX6" fmla="*/ 699 w 1347294"/>
                  <a:gd name="connsiteY6" fmla="*/ 1265072 h 1442833"/>
                  <a:gd name="connsiteX7" fmla="*/ 699 w 1347294"/>
                  <a:gd name="connsiteY7" fmla="*/ 1414389 h 1442833"/>
                  <a:gd name="connsiteX8" fmla="*/ 29109 w 1347294"/>
                  <a:gd name="connsiteY8" fmla="*/ 1442799 h 1442833"/>
                  <a:gd name="connsiteX9" fmla="*/ 181068 w 1347294"/>
                  <a:gd name="connsiteY9" fmla="*/ 1442799 h 1442833"/>
                  <a:gd name="connsiteX10" fmla="*/ 210139 w 1347294"/>
                  <a:gd name="connsiteY10" fmla="*/ 1412407 h 1442833"/>
                  <a:gd name="connsiteX11" fmla="*/ 210139 w 1347294"/>
                  <a:gd name="connsiteY11" fmla="*/ 1265733 h 1442833"/>
                  <a:gd name="connsiteX12" fmla="*/ 209478 w 1347294"/>
                  <a:gd name="connsiteY12" fmla="*/ 1113112 h 1442833"/>
                  <a:gd name="connsiteX13" fmla="*/ 205514 w 1347294"/>
                  <a:gd name="connsiteY13" fmla="*/ 1093952 h 1442833"/>
                  <a:gd name="connsiteX14" fmla="*/ 191639 w 1347294"/>
                  <a:gd name="connsiteY14" fmla="*/ 1064221 h 1442833"/>
                  <a:gd name="connsiteX15" fmla="*/ 190979 w 1347294"/>
                  <a:gd name="connsiteY15" fmla="*/ 148500 h 1442833"/>
                  <a:gd name="connsiteX16" fmla="*/ 220049 w 1347294"/>
                  <a:gd name="connsiteY16" fmla="*/ 118768 h 1442833"/>
                  <a:gd name="connsiteX17" fmla="*/ 1133128 w 1347294"/>
                  <a:gd name="connsiteY17" fmla="*/ 118768 h 1442833"/>
                  <a:gd name="connsiteX18" fmla="*/ 1166162 w 1347294"/>
                  <a:gd name="connsiteY18" fmla="*/ 139911 h 1442833"/>
                  <a:gd name="connsiteX19" fmla="*/ 1267909 w 1347294"/>
                  <a:gd name="connsiteY19" fmla="*/ 194748 h 1442833"/>
                  <a:gd name="connsiteX20" fmla="*/ 1345211 w 1347294"/>
                  <a:gd name="connsiteY20" fmla="*/ 120090 h 1442833"/>
                  <a:gd name="connsiteX21" fmla="*/ 1299623 w 1347294"/>
                  <a:gd name="connsiteY21" fmla="*/ 11736 h 1442833"/>
                  <a:gd name="connsiteX22" fmla="*/ 1185983 w 1347294"/>
                  <a:gd name="connsiteY22" fmla="*/ 27593 h 1442833"/>
                  <a:gd name="connsiteX23" fmla="*/ 1142378 w 1347294"/>
                  <a:gd name="connsiteY23" fmla="*/ 45431 h 1442833"/>
                  <a:gd name="connsiteX24" fmla="*/ 170497 w 1347294"/>
                  <a:gd name="connsiteY24" fmla="*/ 44110 h 1442833"/>
                  <a:gd name="connsiteX25" fmla="*/ 136802 w 1347294"/>
                  <a:gd name="connsiteY25" fmla="*/ 78466 h 14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47294" h="1442833">
                    <a:moveTo>
                      <a:pt x="136802" y="78466"/>
                    </a:moveTo>
                    <a:cubicBezTo>
                      <a:pt x="138784" y="223158"/>
                      <a:pt x="138123" y="367850"/>
                      <a:pt x="138123" y="512542"/>
                    </a:cubicBezTo>
                    <a:cubicBezTo>
                      <a:pt x="138123" y="697536"/>
                      <a:pt x="138123" y="881870"/>
                      <a:pt x="138784" y="1066864"/>
                    </a:cubicBezTo>
                    <a:cubicBezTo>
                      <a:pt x="138784" y="1086024"/>
                      <a:pt x="134820" y="1093952"/>
                      <a:pt x="113677" y="1092631"/>
                    </a:cubicBezTo>
                    <a:cubicBezTo>
                      <a:pt x="84607" y="1090649"/>
                      <a:pt x="54876" y="1093292"/>
                      <a:pt x="25145" y="1091970"/>
                    </a:cubicBezTo>
                    <a:cubicBezTo>
                      <a:pt x="7306" y="1091309"/>
                      <a:pt x="-623" y="1095274"/>
                      <a:pt x="38" y="1115094"/>
                    </a:cubicBezTo>
                    <a:cubicBezTo>
                      <a:pt x="1359" y="1165307"/>
                      <a:pt x="699" y="1214859"/>
                      <a:pt x="699" y="1265072"/>
                    </a:cubicBezTo>
                    <a:cubicBezTo>
                      <a:pt x="699" y="1314624"/>
                      <a:pt x="1359" y="1364837"/>
                      <a:pt x="699" y="1414389"/>
                    </a:cubicBezTo>
                    <a:cubicBezTo>
                      <a:pt x="699" y="1434870"/>
                      <a:pt x="7966" y="1443459"/>
                      <a:pt x="29109" y="1442799"/>
                    </a:cubicBezTo>
                    <a:cubicBezTo>
                      <a:pt x="79982" y="1442138"/>
                      <a:pt x="130856" y="1442138"/>
                      <a:pt x="181068" y="1442799"/>
                    </a:cubicBezTo>
                    <a:cubicBezTo>
                      <a:pt x="203532" y="1443459"/>
                      <a:pt x="210799" y="1434210"/>
                      <a:pt x="210139" y="1412407"/>
                    </a:cubicBezTo>
                    <a:cubicBezTo>
                      <a:pt x="209478" y="1363515"/>
                      <a:pt x="210139" y="1314624"/>
                      <a:pt x="210139" y="1265733"/>
                    </a:cubicBezTo>
                    <a:cubicBezTo>
                      <a:pt x="210139" y="1214859"/>
                      <a:pt x="210139" y="1163986"/>
                      <a:pt x="209478" y="1113112"/>
                    </a:cubicBezTo>
                    <a:cubicBezTo>
                      <a:pt x="209478" y="1106506"/>
                      <a:pt x="213442" y="1095274"/>
                      <a:pt x="205514" y="1093952"/>
                    </a:cubicBezTo>
                    <a:cubicBezTo>
                      <a:pt x="186354" y="1089327"/>
                      <a:pt x="191639" y="1075453"/>
                      <a:pt x="191639" y="1064221"/>
                    </a:cubicBezTo>
                    <a:cubicBezTo>
                      <a:pt x="191639" y="758981"/>
                      <a:pt x="191639" y="453740"/>
                      <a:pt x="190979" y="148500"/>
                    </a:cubicBezTo>
                    <a:cubicBezTo>
                      <a:pt x="190979" y="125375"/>
                      <a:pt x="195604" y="118768"/>
                      <a:pt x="220049" y="118768"/>
                    </a:cubicBezTo>
                    <a:cubicBezTo>
                      <a:pt x="524629" y="119429"/>
                      <a:pt x="829209" y="119429"/>
                      <a:pt x="1133128" y="118768"/>
                    </a:cubicBezTo>
                    <a:cubicBezTo>
                      <a:pt x="1150306" y="118768"/>
                      <a:pt x="1159555" y="122072"/>
                      <a:pt x="1166162" y="139911"/>
                    </a:cubicBezTo>
                    <a:cubicBezTo>
                      <a:pt x="1182019" y="182195"/>
                      <a:pt x="1219679" y="200694"/>
                      <a:pt x="1267909" y="194748"/>
                    </a:cubicBezTo>
                    <a:cubicBezTo>
                      <a:pt x="1306890" y="190123"/>
                      <a:pt x="1337282" y="161053"/>
                      <a:pt x="1345211" y="120090"/>
                    </a:cubicBezTo>
                    <a:cubicBezTo>
                      <a:pt x="1353799" y="74502"/>
                      <a:pt x="1335300" y="31557"/>
                      <a:pt x="1299623" y="11736"/>
                    </a:cubicBezTo>
                    <a:cubicBezTo>
                      <a:pt x="1262624" y="-8085"/>
                      <a:pt x="1212411" y="-2799"/>
                      <a:pt x="1185983" y="27593"/>
                    </a:cubicBezTo>
                    <a:cubicBezTo>
                      <a:pt x="1173430" y="42128"/>
                      <a:pt x="1160216" y="45431"/>
                      <a:pt x="1142378" y="45431"/>
                    </a:cubicBezTo>
                    <a:cubicBezTo>
                      <a:pt x="818638" y="44771"/>
                      <a:pt x="494237" y="45431"/>
                      <a:pt x="170497" y="44110"/>
                    </a:cubicBezTo>
                    <a:cubicBezTo>
                      <a:pt x="146052" y="46092"/>
                      <a:pt x="136141" y="49396"/>
                      <a:pt x="136802" y="78466"/>
                    </a:cubicBezTo>
                    <a:close/>
                  </a:path>
                </a:pathLst>
              </a:custGeom>
              <a:grpFill/>
              <a:ln w="6599" cap="flat">
                <a:noFill/>
                <a:prstDash val="solid"/>
                <a:miter/>
              </a:ln>
            </p:spPr>
            <p:txBody>
              <a:bodyPr rtlCol="0" anchor="ctr"/>
              <a:lstStyle/>
              <a:p>
                <a:endParaRPr lang="en-US"/>
              </a:p>
            </p:txBody>
          </p:sp>
          <p:sp>
            <p:nvSpPr>
              <p:cNvPr id="152" name="Freeform: Shape 49">
                <a:extLst>
                  <a:ext uri="{FF2B5EF4-FFF2-40B4-BE49-F238E27FC236}">
                    <a16:creationId xmlns:a16="http://schemas.microsoft.com/office/drawing/2014/main" id="{56810B82-5B10-4B28-8D15-8BDFA86F1AC5}"/>
                  </a:ext>
                </a:extLst>
              </p:cNvPr>
              <p:cNvSpPr/>
              <p:nvPr/>
            </p:nvSpPr>
            <p:spPr>
              <a:xfrm>
                <a:off x="5247977" y="706226"/>
                <a:ext cx="832880" cy="2112990"/>
              </a:xfrm>
              <a:custGeom>
                <a:avLst/>
                <a:gdLst>
                  <a:gd name="connsiteX0" fmla="*/ 67744 w 832880"/>
                  <a:gd name="connsiteY0" fmla="*/ 190334 h 2112990"/>
                  <a:gd name="connsiteX1" fmla="*/ 85582 w 832880"/>
                  <a:gd name="connsiteY1" fmla="*/ 219405 h 2112990"/>
                  <a:gd name="connsiteX2" fmla="*/ 84922 w 832880"/>
                  <a:gd name="connsiteY2" fmla="*/ 1012237 h 2112990"/>
                  <a:gd name="connsiteX3" fmla="*/ 115974 w 832880"/>
                  <a:gd name="connsiteY3" fmla="*/ 1042629 h 2112990"/>
                  <a:gd name="connsiteX4" fmla="*/ 651797 w 832880"/>
                  <a:gd name="connsiteY4" fmla="*/ 1041308 h 2112990"/>
                  <a:gd name="connsiteX5" fmla="*/ 683510 w 832880"/>
                  <a:gd name="connsiteY5" fmla="*/ 1074343 h 2112990"/>
                  <a:gd name="connsiteX6" fmla="*/ 682849 w 832880"/>
                  <a:gd name="connsiteY6" fmla="*/ 1711912 h 2112990"/>
                  <a:gd name="connsiteX7" fmla="*/ 634619 w 832880"/>
                  <a:gd name="connsiteY7" fmla="*/ 1762125 h 2112990"/>
                  <a:gd name="connsiteX8" fmla="*/ 626691 w 832880"/>
                  <a:gd name="connsiteY8" fmla="*/ 1764107 h 2112990"/>
                  <a:gd name="connsiteX9" fmla="*/ 627351 w 832880"/>
                  <a:gd name="connsiteY9" fmla="*/ 1799124 h 2112990"/>
                  <a:gd name="connsiteX10" fmla="*/ 622066 w 832880"/>
                  <a:gd name="connsiteY10" fmla="*/ 2081900 h 2112990"/>
                  <a:gd name="connsiteX11" fmla="*/ 653118 w 832880"/>
                  <a:gd name="connsiteY11" fmla="*/ 2112953 h 2112990"/>
                  <a:gd name="connsiteX12" fmla="*/ 805739 w 832880"/>
                  <a:gd name="connsiteY12" fmla="*/ 2112953 h 2112990"/>
                  <a:gd name="connsiteX13" fmla="*/ 832827 w 832880"/>
                  <a:gd name="connsiteY13" fmla="*/ 2083222 h 2112990"/>
                  <a:gd name="connsiteX14" fmla="*/ 830845 w 832880"/>
                  <a:gd name="connsiteY14" fmla="*/ 1765428 h 2112990"/>
                  <a:gd name="connsiteX15" fmla="*/ 770061 w 832880"/>
                  <a:gd name="connsiteY15" fmla="*/ 1762785 h 2112990"/>
                  <a:gd name="connsiteX16" fmla="*/ 737026 w 832880"/>
                  <a:gd name="connsiteY16" fmla="*/ 1731072 h 2112990"/>
                  <a:gd name="connsiteX17" fmla="*/ 738348 w 832880"/>
                  <a:gd name="connsiteY17" fmla="*/ 1016202 h 2112990"/>
                  <a:gd name="connsiteX18" fmla="*/ 709938 w 832880"/>
                  <a:gd name="connsiteY18" fmla="*/ 988452 h 2112990"/>
                  <a:gd name="connsiteX19" fmla="*/ 187990 w 832880"/>
                  <a:gd name="connsiteY19" fmla="*/ 989774 h 2112990"/>
                  <a:gd name="connsiteX20" fmla="*/ 157598 w 832880"/>
                  <a:gd name="connsiteY20" fmla="*/ 958721 h 2112990"/>
                  <a:gd name="connsiteX21" fmla="*/ 158259 w 832880"/>
                  <a:gd name="connsiteY21" fmla="*/ 214119 h 2112990"/>
                  <a:gd name="connsiteX22" fmla="*/ 174776 w 832880"/>
                  <a:gd name="connsiteY22" fmla="*/ 152014 h 2112990"/>
                  <a:gd name="connsiteX23" fmla="*/ 140420 w 832880"/>
                  <a:gd name="connsiteY23" fmla="*/ 10626 h 2112990"/>
                  <a:gd name="connsiteX24" fmla="*/ 9603 w 832880"/>
                  <a:gd name="connsiteY24" fmla="*/ 55553 h 2112990"/>
                  <a:gd name="connsiteX25" fmla="*/ 67744 w 832880"/>
                  <a:gd name="connsiteY25" fmla="*/ 190334 h 211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2880" h="2112990">
                    <a:moveTo>
                      <a:pt x="67744" y="190334"/>
                    </a:moveTo>
                    <a:cubicBezTo>
                      <a:pt x="86243" y="195620"/>
                      <a:pt x="85582" y="206191"/>
                      <a:pt x="85582" y="219405"/>
                    </a:cubicBezTo>
                    <a:cubicBezTo>
                      <a:pt x="85582" y="483682"/>
                      <a:pt x="85582" y="747960"/>
                      <a:pt x="84922" y="1012237"/>
                    </a:cubicBezTo>
                    <a:cubicBezTo>
                      <a:pt x="84922" y="1037344"/>
                      <a:pt x="92189" y="1042629"/>
                      <a:pt x="115974" y="1042629"/>
                    </a:cubicBezTo>
                    <a:cubicBezTo>
                      <a:pt x="294362" y="1041969"/>
                      <a:pt x="472749" y="1042629"/>
                      <a:pt x="651797" y="1041308"/>
                    </a:cubicBezTo>
                    <a:cubicBezTo>
                      <a:pt x="678885" y="1041308"/>
                      <a:pt x="683510" y="1049236"/>
                      <a:pt x="683510" y="1074343"/>
                    </a:cubicBezTo>
                    <a:cubicBezTo>
                      <a:pt x="682849" y="1287086"/>
                      <a:pt x="682849" y="1499168"/>
                      <a:pt x="682849" y="1711912"/>
                    </a:cubicBezTo>
                    <a:cubicBezTo>
                      <a:pt x="682849" y="1759482"/>
                      <a:pt x="682849" y="1759482"/>
                      <a:pt x="634619" y="1762125"/>
                    </a:cubicBezTo>
                    <a:cubicBezTo>
                      <a:pt x="631976" y="1762125"/>
                      <a:pt x="629333" y="1763446"/>
                      <a:pt x="626691" y="1764107"/>
                    </a:cubicBezTo>
                    <a:cubicBezTo>
                      <a:pt x="626691" y="1775999"/>
                      <a:pt x="627351" y="1787231"/>
                      <a:pt x="627351" y="1799124"/>
                    </a:cubicBezTo>
                    <a:cubicBezTo>
                      <a:pt x="625369" y="1893603"/>
                      <a:pt x="624048" y="1988082"/>
                      <a:pt x="622066" y="2081900"/>
                    </a:cubicBezTo>
                    <a:cubicBezTo>
                      <a:pt x="621405" y="2105025"/>
                      <a:pt x="629333" y="2113614"/>
                      <a:pt x="653118" y="2112953"/>
                    </a:cubicBezTo>
                    <a:cubicBezTo>
                      <a:pt x="703992" y="2111632"/>
                      <a:pt x="754865" y="2111632"/>
                      <a:pt x="805739" y="2112953"/>
                    </a:cubicBezTo>
                    <a:cubicBezTo>
                      <a:pt x="828202" y="2113614"/>
                      <a:pt x="833488" y="2105685"/>
                      <a:pt x="832827" y="2083222"/>
                    </a:cubicBezTo>
                    <a:cubicBezTo>
                      <a:pt x="830845" y="1977511"/>
                      <a:pt x="831506" y="1871139"/>
                      <a:pt x="830845" y="1765428"/>
                    </a:cubicBezTo>
                    <a:cubicBezTo>
                      <a:pt x="811024" y="1758821"/>
                      <a:pt x="789882" y="1761464"/>
                      <a:pt x="770061" y="1762785"/>
                    </a:cubicBezTo>
                    <a:cubicBezTo>
                      <a:pt x="744955" y="1764767"/>
                      <a:pt x="737026" y="1757500"/>
                      <a:pt x="737026" y="1731072"/>
                    </a:cubicBezTo>
                    <a:cubicBezTo>
                      <a:pt x="738348" y="1492562"/>
                      <a:pt x="737687" y="1254712"/>
                      <a:pt x="738348" y="1016202"/>
                    </a:cubicBezTo>
                    <a:cubicBezTo>
                      <a:pt x="738348" y="993738"/>
                      <a:pt x="731741" y="987792"/>
                      <a:pt x="709938" y="988452"/>
                    </a:cubicBezTo>
                    <a:cubicBezTo>
                      <a:pt x="536175" y="989113"/>
                      <a:pt x="361752" y="988452"/>
                      <a:pt x="187990" y="989774"/>
                    </a:cubicBezTo>
                    <a:cubicBezTo>
                      <a:pt x="162883" y="989774"/>
                      <a:pt x="156937" y="982506"/>
                      <a:pt x="157598" y="958721"/>
                    </a:cubicBezTo>
                    <a:cubicBezTo>
                      <a:pt x="158259" y="710300"/>
                      <a:pt x="158259" y="462540"/>
                      <a:pt x="158259" y="214119"/>
                    </a:cubicBezTo>
                    <a:cubicBezTo>
                      <a:pt x="158259" y="191656"/>
                      <a:pt x="160901" y="172496"/>
                      <a:pt x="174776" y="152014"/>
                    </a:cubicBezTo>
                    <a:cubicBezTo>
                      <a:pt x="207150" y="104444"/>
                      <a:pt x="188651" y="34411"/>
                      <a:pt x="140420" y="10626"/>
                    </a:cubicBezTo>
                    <a:cubicBezTo>
                      <a:pt x="90207" y="-14481"/>
                      <a:pt x="30084" y="6662"/>
                      <a:pt x="9603" y="55553"/>
                    </a:cubicBezTo>
                    <a:cubicBezTo>
                      <a:pt x="-15504" y="111051"/>
                      <a:pt x="10263" y="173156"/>
                      <a:pt x="67744" y="190334"/>
                    </a:cubicBezTo>
                    <a:close/>
                  </a:path>
                </a:pathLst>
              </a:custGeom>
              <a:grpFill/>
              <a:ln w="6599" cap="flat">
                <a:noFill/>
                <a:prstDash val="solid"/>
                <a:miter/>
              </a:ln>
            </p:spPr>
            <p:txBody>
              <a:bodyPr rtlCol="0" anchor="ctr"/>
              <a:lstStyle/>
              <a:p>
                <a:endParaRPr lang="en-US"/>
              </a:p>
            </p:txBody>
          </p:sp>
          <p:sp>
            <p:nvSpPr>
              <p:cNvPr id="153" name="Freeform: Shape 50">
                <a:extLst>
                  <a:ext uri="{FF2B5EF4-FFF2-40B4-BE49-F238E27FC236}">
                    <a16:creationId xmlns:a16="http://schemas.microsoft.com/office/drawing/2014/main" id="{1857C55D-01C9-49DD-9C97-9C2AC5D7A828}"/>
                  </a:ext>
                </a:extLst>
              </p:cNvPr>
              <p:cNvSpPr/>
              <p:nvPr/>
            </p:nvSpPr>
            <p:spPr>
              <a:xfrm>
                <a:off x="3359158" y="3849861"/>
                <a:ext cx="1583966" cy="1084079"/>
              </a:xfrm>
              <a:custGeom>
                <a:avLst/>
                <a:gdLst>
                  <a:gd name="connsiteX0" fmla="*/ 162118 w 1583966"/>
                  <a:gd name="connsiteY0" fmla="*/ 885330 h 1084079"/>
                  <a:gd name="connsiteX1" fmla="*/ 162118 w 1583966"/>
                  <a:gd name="connsiteY1" fmla="*/ 156584 h 1084079"/>
                  <a:gd name="connsiteX2" fmla="*/ 154851 w 1583966"/>
                  <a:gd name="connsiteY2" fmla="*/ 110336 h 1084079"/>
                  <a:gd name="connsiteX3" fmla="*/ 166083 w 1583966"/>
                  <a:gd name="connsiteY3" fmla="*/ 108354 h 1084079"/>
                  <a:gd name="connsiteX4" fmla="*/ 1213282 w 1583966"/>
                  <a:gd name="connsiteY4" fmla="*/ 107693 h 1084079"/>
                  <a:gd name="connsiteX5" fmla="*/ 1235085 w 1583966"/>
                  <a:gd name="connsiteY5" fmla="*/ 130817 h 1084079"/>
                  <a:gd name="connsiteX6" fmla="*/ 1234424 w 1583966"/>
                  <a:gd name="connsiteY6" fmla="*/ 189619 h 1084079"/>
                  <a:gd name="connsiteX7" fmla="*/ 1255566 w 1583966"/>
                  <a:gd name="connsiteY7" fmla="*/ 210761 h 1084079"/>
                  <a:gd name="connsiteX8" fmla="*/ 1410829 w 1583966"/>
                  <a:gd name="connsiteY8" fmla="*/ 211422 h 1084079"/>
                  <a:gd name="connsiteX9" fmla="*/ 1555521 w 1583966"/>
                  <a:gd name="connsiteY9" fmla="*/ 210761 h 1084079"/>
                  <a:gd name="connsiteX10" fmla="*/ 1583931 w 1583966"/>
                  <a:gd name="connsiteY10" fmla="*/ 182351 h 1084079"/>
                  <a:gd name="connsiteX11" fmla="*/ 1583931 w 1583966"/>
                  <a:gd name="connsiteY11" fmla="*/ 29731 h 1084079"/>
                  <a:gd name="connsiteX12" fmla="*/ 1552878 w 1583966"/>
                  <a:gd name="connsiteY12" fmla="*/ 661 h 1084079"/>
                  <a:gd name="connsiteX13" fmla="*/ 1405544 w 1583966"/>
                  <a:gd name="connsiteY13" fmla="*/ 661 h 1084079"/>
                  <a:gd name="connsiteX14" fmla="*/ 1255566 w 1583966"/>
                  <a:gd name="connsiteY14" fmla="*/ 0 h 1084079"/>
                  <a:gd name="connsiteX15" fmla="*/ 1234424 w 1583966"/>
                  <a:gd name="connsiteY15" fmla="*/ 20481 h 1084079"/>
                  <a:gd name="connsiteX16" fmla="*/ 1200729 w 1583966"/>
                  <a:gd name="connsiteY16" fmla="*/ 53516 h 1084079"/>
                  <a:gd name="connsiteX17" fmla="*/ 158815 w 1583966"/>
                  <a:gd name="connsiteY17" fmla="*/ 52855 h 1084079"/>
                  <a:gd name="connsiteX18" fmla="*/ 89442 w 1583966"/>
                  <a:gd name="connsiteY18" fmla="*/ 122228 h 1084079"/>
                  <a:gd name="connsiteX19" fmla="*/ 89442 w 1583966"/>
                  <a:gd name="connsiteY19" fmla="*/ 861544 h 1084079"/>
                  <a:gd name="connsiteX20" fmla="*/ 66318 w 1583966"/>
                  <a:gd name="connsiteY20" fmla="*/ 893918 h 1084079"/>
                  <a:gd name="connsiteX21" fmla="*/ 17427 w 1583966"/>
                  <a:gd name="connsiteY21" fmla="*/ 928935 h 1084079"/>
                  <a:gd name="connsiteX22" fmla="*/ 31301 w 1583966"/>
                  <a:gd name="connsiteY22" fmla="*/ 1061074 h 1084079"/>
                  <a:gd name="connsiteX23" fmla="*/ 155512 w 1583966"/>
                  <a:gd name="connsiteY23" fmla="*/ 1064377 h 1084079"/>
                  <a:gd name="connsiteX24" fmla="*/ 175993 w 1583966"/>
                  <a:gd name="connsiteY24" fmla="*/ 932900 h 1084079"/>
                  <a:gd name="connsiteX25" fmla="*/ 162118 w 1583966"/>
                  <a:gd name="connsiteY25" fmla="*/ 885330 h 108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83966" h="1084079">
                    <a:moveTo>
                      <a:pt x="162118" y="885330"/>
                    </a:moveTo>
                    <a:cubicBezTo>
                      <a:pt x="162118" y="642194"/>
                      <a:pt x="162118" y="399720"/>
                      <a:pt x="162118" y="156584"/>
                    </a:cubicBezTo>
                    <a:cubicBezTo>
                      <a:pt x="162118" y="141388"/>
                      <a:pt x="163440" y="125532"/>
                      <a:pt x="154851" y="110336"/>
                    </a:cubicBezTo>
                    <a:cubicBezTo>
                      <a:pt x="160797" y="109675"/>
                      <a:pt x="163440" y="108354"/>
                      <a:pt x="166083" y="108354"/>
                    </a:cubicBezTo>
                    <a:cubicBezTo>
                      <a:pt x="514929" y="108354"/>
                      <a:pt x="864436" y="108354"/>
                      <a:pt x="1213282" y="107693"/>
                    </a:cubicBezTo>
                    <a:cubicBezTo>
                      <a:pt x="1231782" y="107693"/>
                      <a:pt x="1235746" y="114960"/>
                      <a:pt x="1235085" y="130817"/>
                    </a:cubicBezTo>
                    <a:cubicBezTo>
                      <a:pt x="1233764" y="150638"/>
                      <a:pt x="1235746" y="170459"/>
                      <a:pt x="1234424" y="189619"/>
                    </a:cubicBezTo>
                    <a:cubicBezTo>
                      <a:pt x="1233103" y="206137"/>
                      <a:pt x="1238388" y="211422"/>
                      <a:pt x="1255566" y="210761"/>
                    </a:cubicBezTo>
                    <a:cubicBezTo>
                      <a:pt x="1307101" y="210101"/>
                      <a:pt x="1359295" y="210761"/>
                      <a:pt x="1410829" y="211422"/>
                    </a:cubicBezTo>
                    <a:cubicBezTo>
                      <a:pt x="1459060" y="211422"/>
                      <a:pt x="1507291" y="210101"/>
                      <a:pt x="1555521" y="210761"/>
                    </a:cubicBezTo>
                    <a:cubicBezTo>
                      <a:pt x="1576003" y="210761"/>
                      <a:pt x="1584592" y="203494"/>
                      <a:pt x="1583931" y="182351"/>
                    </a:cubicBezTo>
                    <a:cubicBezTo>
                      <a:pt x="1583270" y="131478"/>
                      <a:pt x="1582610" y="80605"/>
                      <a:pt x="1583931" y="29731"/>
                    </a:cubicBezTo>
                    <a:cubicBezTo>
                      <a:pt x="1584592" y="6607"/>
                      <a:pt x="1574021" y="661"/>
                      <a:pt x="1552878" y="661"/>
                    </a:cubicBezTo>
                    <a:cubicBezTo>
                      <a:pt x="1503987" y="1321"/>
                      <a:pt x="1454435" y="661"/>
                      <a:pt x="1405544" y="661"/>
                    </a:cubicBezTo>
                    <a:cubicBezTo>
                      <a:pt x="1355331" y="661"/>
                      <a:pt x="1305779" y="661"/>
                      <a:pt x="1255566" y="0"/>
                    </a:cubicBezTo>
                    <a:cubicBezTo>
                      <a:pt x="1239710" y="0"/>
                      <a:pt x="1231121" y="3964"/>
                      <a:pt x="1234424" y="20481"/>
                    </a:cubicBezTo>
                    <a:cubicBezTo>
                      <a:pt x="1240370" y="49552"/>
                      <a:pt x="1225835" y="53516"/>
                      <a:pt x="1200729" y="53516"/>
                    </a:cubicBezTo>
                    <a:cubicBezTo>
                      <a:pt x="853204" y="52855"/>
                      <a:pt x="506340" y="52855"/>
                      <a:pt x="158815" y="52855"/>
                    </a:cubicBezTo>
                    <a:cubicBezTo>
                      <a:pt x="113888" y="52855"/>
                      <a:pt x="89442" y="77301"/>
                      <a:pt x="89442" y="122228"/>
                    </a:cubicBezTo>
                    <a:cubicBezTo>
                      <a:pt x="89442" y="368667"/>
                      <a:pt x="89442" y="615106"/>
                      <a:pt x="89442" y="861544"/>
                    </a:cubicBezTo>
                    <a:cubicBezTo>
                      <a:pt x="89442" y="879383"/>
                      <a:pt x="88121" y="891276"/>
                      <a:pt x="66318" y="893918"/>
                    </a:cubicBezTo>
                    <a:cubicBezTo>
                      <a:pt x="45176" y="896561"/>
                      <a:pt x="29319" y="911096"/>
                      <a:pt x="17427" y="928935"/>
                    </a:cubicBezTo>
                    <a:cubicBezTo>
                      <a:pt x="-10323" y="970559"/>
                      <a:pt x="-4376" y="1029361"/>
                      <a:pt x="31301" y="1061074"/>
                    </a:cubicBezTo>
                    <a:cubicBezTo>
                      <a:pt x="63675" y="1090145"/>
                      <a:pt x="120495" y="1092127"/>
                      <a:pt x="155512" y="1064377"/>
                    </a:cubicBezTo>
                    <a:cubicBezTo>
                      <a:pt x="192510" y="1034646"/>
                      <a:pt x="202421" y="975845"/>
                      <a:pt x="175993" y="932900"/>
                    </a:cubicBezTo>
                    <a:cubicBezTo>
                      <a:pt x="164761" y="919025"/>
                      <a:pt x="162118" y="903168"/>
                      <a:pt x="162118" y="885330"/>
                    </a:cubicBezTo>
                    <a:close/>
                  </a:path>
                </a:pathLst>
              </a:custGeom>
              <a:grpFill/>
              <a:ln w="6599" cap="flat">
                <a:noFill/>
                <a:prstDash val="solid"/>
                <a:miter/>
              </a:ln>
            </p:spPr>
            <p:txBody>
              <a:bodyPr rtlCol="0" anchor="ctr"/>
              <a:lstStyle/>
              <a:p>
                <a:endParaRPr lang="en-US"/>
              </a:p>
            </p:txBody>
          </p:sp>
          <p:sp>
            <p:nvSpPr>
              <p:cNvPr id="154" name="Freeform: Shape 51">
                <a:extLst>
                  <a:ext uri="{FF2B5EF4-FFF2-40B4-BE49-F238E27FC236}">
                    <a16:creationId xmlns:a16="http://schemas.microsoft.com/office/drawing/2014/main" id="{A1786443-D050-4094-B1DF-F8543149D50C}"/>
                  </a:ext>
                </a:extLst>
              </p:cNvPr>
              <p:cNvSpPr/>
              <p:nvPr/>
            </p:nvSpPr>
            <p:spPr>
              <a:xfrm>
                <a:off x="5898934" y="4190086"/>
                <a:ext cx="245340" cy="2179597"/>
              </a:xfrm>
              <a:custGeom>
                <a:avLst/>
                <a:gdLst>
                  <a:gd name="connsiteX0" fmla="*/ 65588 w 245340"/>
                  <a:gd name="connsiteY0" fmla="*/ 33 h 2179597"/>
                  <a:gd name="connsiteX1" fmla="*/ 34535 w 245340"/>
                  <a:gd name="connsiteY1" fmla="*/ 31746 h 2179597"/>
                  <a:gd name="connsiteX2" fmla="*/ 33874 w 245340"/>
                  <a:gd name="connsiteY2" fmla="*/ 179081 h 2179597"/>
                  <a:gd name="connsiteX3" fmla="*/ 33874 w 245340"/>
                  <a:gd name="connsiteY3" fmla="*/ 331701 h 2179597"/>
                  <a:gd name="connsiteX4" fmla="*/ 53034 w 245340"/>
                  <a:gd name="connsiteY4" fmla="*/ 351522 h 2179597"/>
                  <a:gd name="connsiteX5" fmla="*/ 86730 w 245340"/>
                  <a:gd name="connsiteY5" fmla="*/ 387860 h 2179597"/>
                  <a:gd name="connsiteX6" fmla="*/ 86730 w 245340"/>
                  <a:gd name="connsiteY6" fmla="*/ 1949740 h 2179597"/>
                  <a:gd name="connsiteX7" fmla="*/ 58981 w 245340"/>
                  <a:gd name="connsiteY7" fmla="*/ 1990703 h 2179597"/>
                  <a:gd name="connsiteX8" fmla="*/ 13393 w 245340"/>
                  <a:gd name="connsiteY8" fmla="*/ 2029023 h 2179597"/>
                  <a:gd name="connsiteX9" fmla="*/ 35856 w 245340"/>
                  <a:gd name="connsiteY9" fmla="*/ 2160501 h 2179597"/>
                  <a:gd name="connsiteX10" fmla="*/ 155442 w 245340"/>
                  <a:gd name="connsiteY10" fmla="*/ 2158519 h 2179597"/>
                  <a:gd name="connsiteX11" fmla="*/ 173281 w 245340"/>
                  <a:gd name="connsiteY11" fmla="*/ 2027041 h 2179597"/>
                  <a:gd name="connsiteX12" fmla="*/ 158745 w 245340"/>
                  <a:gd name="connsiteY12" fmla="*/ 1974846 h 2179597"/>
                  <a:gd name="connsiteX13" fmla="*/ 159406 w 245340"/>
                  <a:gd name="connsiteY13" fmla="*/ 418912 h 2179597"/>
                  <a:gd name="connsiteX14" fmla="*/ 164031 w 245340"/>
                  <a:gd name="connsiteY14" fmla="*/ 356807 h 2179597"/>
                  <a:gd name="connsiteX15" fmla="*/ 223493 w 245340"/>
                  <a:gd name="connsiteY15" fmla="*/ 352843 h 2179597"/>
                  <a:gd name="connsiteX16" fmla="*/ 244636 w 245340"/>
                  <a:gd name="connsiteY16" fmla="*/ 331701 h 2179597"/>
                  <a:gd name="connsiteX17" fmla="*/ 245296 w 245340"/>
                  <a:gd name="connsiteY17" fmla="*/ 179081 h 2179597"/>
                  <a:gd name="connsiteX18" fmla="*/ 245296 w 245340"/>
                  <a:gd name="connsiteY18" fmla="*/ 34389 h 2179597"/>
                  <a:gd name="connsiteX19" fmla="*/ 213583 w 245340"/>
                  <a:gd name="connsiteY19" fmla="*/ 693 h 2179597"/>
                  <a:gd name="connsiteX20" fmla="*/ 65588 w 245340"/>
                  <a:gd name="connsiteY20" fmla="*/ 33 h 217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5340" h="2179597">
                    <a:moveTo>
                      <a:pt x="65588" y="33"/>
                    </a:moveTo>
                    <a:cubicBezTo>
                      <a:pt x="42463" y="-628"/>
                      <a:pt x="33874" y="8622"/>
                      <a:pt x="34535" y="31746"/>
                    </a:cubicBezTo>
                    <a:cubicBezTo>
                      <a:pt x="35196" y="80638"/>
                      <a:pt x="33874" y="130190"/>
                      <a:pt x="33874" y="179081"/>
                    </a:cubicBezTo>
                    <a:cubicBezTo>
                      <a:pt x="33874" y="229954"/>
                      <a:pt x="34535" y="280828"/>
                      <a:pt x="33874" y="331701"/>
                    </a:cubicBezTo>
                    <a:cubicBezTo>
                      <a:pt x="33874" y="346236"/>
                      <a:pt x="37838" y="354825"/>
                      <a:pt x="53034" y="351522"/>
                    </a:cubicBezTo>
                    <a:cubicBezTo>
                      <a:pt x="84087" y="345576"/>
                      <a:pt x="86730" y="362093"/>
                      <a:pt x="86730" y="387860"/>
                    </a:cubicBezTo>
                    <a:cubicBezTo>
                      <a:pt x="86069" y="908487"/>
                      <a:pt x="86069" y="1429113"/>
                      <a:pt x="86730" y="1949740"/>
                    </a:cubicBezTo>
                    <a:cubicBezTo>
                      <a:pt x="86730" y="1971543"/>
                      <a:pt x="86069" y="1986078"/>
                      <a:pt x="58981" y="1990703"/>
                    </a:cubicBezTo>
                    <a:cubicBezTo>
                      <a:pt x="38499" y="1994006"/>
                      <a:pt x="23303" y="2010524"/>
                      <a:pt x="13393" y="2029023"/>
                    </a:cubicBezTo>
                    <a:cubicBezTo>
                      <a:pt x="-11053" y="2072629"/>
                      <a:pt x="-1142" y="2131431"/>
                      <a:pt x="35856" y="2160501"/>
                    </a:cubicBezTo>
                    <a:cubicBezTo>
                      <a:pt x="68891" y="2186929"/>
                      <a:pt x="123068" y="2185608"/>
                      <a:pt x="155442" y="2158519"/>
                    </a:cubicBezTo>
                    <a:cubicBezTo>
                      <a:pt x="191780" y="2127467"/>
                      <a:pt x="201030" y="2068665"/>
                      <a:pt x="173281" y="2027041"/>
                    </a:cubicBezTo>
                    <a:cubicBezTo>
                      <a:pt x="162049" y="2009863"/>
                      <a:pt x="158745" y="1994006"/>
                      <a:pt x="158745" y="1974846"/>
                    </a:cubicBezTo>
                    <a:cubicBezTo>
                      <a:pt x="158745" y="1456202"/>
                      <a:pt x="158745" y="937557"/>
                      <a:pt x="159406" y="418912"/>
                    </a:cubicBezTo>
                    <a:cubicBezTo>
                      <a:pt x="159406" y="397771"/>
                      <a:pt x="150156" y="371343"/>
                      <a:pt x="164031" y="356807"/>
                    </a:cubicBezTo>
                    <a:cubicBezTo>
                      <a:pt x="177245" y="343594"/>
                      <a:pt x="203012" y="352843"/>
                      <a:pt x="223493" y="352843"/>
                    </a:cubicBezTo>
                    <a:cubicBezTo>
                      <a:pt x="239350" y="352843"/>
                      <a:pt x="245296" y="348219"/>
                      <a:pt x="244636" y="331701"/>
                    </a:cubicBezTo>
                    <a:cubicBezTo>
                      <a:pt x="243975" y="280828"/>
                      <a:pt x="244636" y="229954"/>
                      <a:pt x="245296" y="179081"/>
                    </a:cubicBezTo>
                    <a:cubicBezTo>
                      <a:pt x="245296" y="130850"/>
                      <a:pt x="243975" y="82620"/>
                      <a:pt x="245296" y="34389"/>
                    </a:cubicBezTo>
                    <a:cubicBezTo>
                      <a:pt x="245957" y="10604"/>
                      <a:pt x="239350" y="33"/>
                      <a:pt x="213583" y="693"/>
                    </a:cubicBezTo>
                    <a:cubicBezTo>
                      <a:pt x="163370" y="1354"/>
                      <a:pt x="114479" y="1354"/>
                      <a:pt x="65588" y="33"/>
                    </a:cubicBezTo>
                    <a:close/>
                  </a:path>
                </a:pathLst>
              </a:custGeom>
              <a:grpFill/>
              <a:ln w="6599" cap="flat">
                <a:noFill/>
                <a:prstDash val="solid"/>
                <a:miter/>
              </a:ln>
            </p:spPr>
            <p:txBody>
              <a:bodyPr rtlCol="0" anchor="ctr"/>
              <a:lstStyle/>
              <a:p>
                <a:endParaRPr lang="en-US"/>
              </a:p>
            </p:txBody>
          </p:sp>
          <p:sp>
            <p:nvSpPr>
              <p:cNvPr id="155" name="Freeform: Shape 52">
                <a:extLst>
                  <a:ext uri="{FF2B5EF4-FFF2-40B4-BE49-F238E27FC236}">
                    <a16:creationId xmlns:a16="http://schemas.microsoft.com/office/drawing/2014/main" id="{CAEE6E97-435C-425E-A28D-619E51297D02}"/>
                  </a:ext>
                </a:extLst>
              </p:cNvPr>
              <p:cNvSpPr/>
              <p:nvPr/>
            </p:nvSpPr>
            <p:spPr>
              <a:xfrm>
                <a:off x="4227471" y="4190083"/>
                <a:ext cx="1075696" cy="1355897"/>
              </a:xfrm>
              <a:custGeom>
                <a:avLst/>
                <a:gdLst>
                  <a:gd name="connsiteX0" fmla="*/ 855025 w 1075696"/>
                  <a:gd name="connsiteY0" fmla="*/ 1271871 h 1355897"/>
                  <a:gd name="connsiteX1" fmla="*/ 958093 w 1075696"/>
                  <a:gd name="connsiteY1" fmla="*/ 1234211 h 1355897"/>
                  <a:gd name="connsiteX2" fmla="*/ 979235 w 1075696"/>
                  <a:gd name="connsiteY2" fmla="*/ 1186641 h 1355897"/>
                  <a:gd name="connsiteX3" fmla="*/ 978574 w 1075696"/>
                  <a:gd name="connsiteY3" fmla="*/ 541143 h 1355897"/>
                  <a:gd name="connsiteX4" fmla="*/ 977914 w 1075696"/>
                  <a:gd name="connsiteY4" fmla="*/ 377952 h 1355897"/>
                  <a:gd name="connsiteX5" fmla="*/ 1005663 w 1075696"/>
                  <a:gd name="connsiteY5" fmla="*/ 351524 h 1355897"/>
                  <a:gd name="connsiteX6" fmla="*/ 1051251 w 1075696"/>
                  <a:gd name="connsiteY6" fmla="*/ 352185 h 1355897"/>
                  <a:gd name="connsiteX7" fmla="*/ 1075697 w 1075696"/>
                  <a:gd name="connsiteY7" fmla="*/ 328400 h 1355897"/>
                  <a:gd name="connsiteX8" fmla="*/ 1075697 w 1075696"/>
                  <a:gd name="connsiteY8" fmla="*/ 178422 h 1355897"/>
                  <a:gd name="connsiteX9" fmla="*/ 1075036 w 1075696"/>
                  <a:gd name="connsiteY9" fmla="*/ 28445 h 1355897"/>
                  <a:gd name="connsiteX10" fmla="*/ 1046626 w 1075696"/>
                  <a:gd name="connsiteY10" fmla="*/ 35 h 1355897"/>
                  <a:gd name="connsiteX11" fmla="*/ 896648 w 1075696"/>
                  <a:gd name="connsiteY11" fmla="*/ 35 h 1355897"/>
                  <a:gd name="connsiteX12" fmla="*/ 865596 w 1075696"/>
                  <a:gd name="connsiteY12" fmla="*/ 31088 h 1355897"/>
                  <a:gd name="connsiteX13" fmla="*/ 864935 w 1075696"/>
                  <a:gd name="connsiteY13" fmla="*/ 178422 h 1355897"/>
                  <a:gd name="connsiteX14" fmla="*/ 864935 w 1075696"/>
                  <a:gd name="connsiteY14" fmla="*/ 331043 h 1355897"/>
                  <a:gd name="connsiteX15" fmla="*/ 884095 w 1075696"/>
                  <a:gd name="connsiteY15" fmla="*/ 351524 h 1355897"/>
                  <a:gd name="connsiteX16" fmla="*/ 907880 w 1075696"/>
                  <a:gd name="connsiteY16" fmla="*/ 375970 h 1355897"/>
                  <a:gd name="connsiteX17" fmla="*/ 907220 w 1075696"/>
                  <a:gd name="connsiteY17" fmla="*/ 1171445 h 1355897"/>
                  <a:gd name="connsiteX18" fmla="*/ 861632 w 1075696"/>
                  <a:gd name="connsiteY18" fmla="*/ 1217033 h 1355897"/>
                  <a:gd name="connsiteX19" fmla="*/ 208206 w 1075696"/>
                  <a:gd name="connsiteY19" fmla="*/ 1217694 h 1355897"/>
                  <a:gd name="connsiteX20" fmla="*/ 171868 w 1075696"/>
                  <a:gd name="connsiteY20" fmla="*/ 1198533 h 1355897"/>
                  <a:gd name="connsiteX21" fmla="*/ 57568 w 1075696"/>
                  <a:gd name="connsiteY21" fmla="*/ 1166820 h 1355897"/>
                  <a:gd name="connsiteX22" fmla="*/ 748 w 1075696"/>
                  <a:gd name="connsiteY22" fmla="*/ 1269228 h 1355897"/>
                  <a:gd name="connsiteX23" fmla="*/ 82674 w 1075696"/>
                  <a:gd name="connsiteY23" fmla="*/ 1355118 h 1355897"/>
                  <a:gd name="connsiteX24" fmla="*/ 182439 w 1075696"/>
                  <a:gd name="connsiteY24" fmla="*/ 1296316 h 1355897"/>
                  <a:gd name="connsiteX25" fmla="*/ 220759 w 1075696"/>
                  <a:gd name="connsiteY25" fmla="*/ 1271210 h 1355897"/>
                  <a:gd name="connsiteX26" fmla="*/ 855025 w 1075696"/>
                  <a:gd name="connsiteY26" fmla="*/ 1271871 h 1355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5696" h="1355897">
                    <a:moveTo>
                      <a:pt x="855025" y="1271871"/>
                    </a:moveTo>
                    <a:cubicBezTo>
                      <a:pt x="896648" y="1272531"/>
                      <a:pt x="928362" y="1262621"/>
                      <a:pt x="958093" y="1234211"/>
                    </a:cubicBezTo>
                    <a:cubicBezTo>
                      <a:pt x="973289" y="1219676"/>
                      <a:pt x="979235" y="1206462"/>
                      <a:pt x="979235" y="1186641"/>
                    </a:cubicBezTo>
                    <a:cubicBezTo>
                      <a:pt x="978574" y="971255"/>
                      <a:pt x="978574" y="756529"/>
                      <a:pt x="978574" y="541143"/>
                    </a:cubicBezTo>
                    <a:cubicBezTo>
                      <a:pt x="978574" y="486966"/>
                      <a:pt x="979896" y="432129"/>
                      <a:pt x="977914" y="377952"/>
                    </a:cubicBezTo>
                    <a:cubicBezTo>
                      <a:pt x="977253" y="355488"/>
                      <a:pt x="985181" y="350203"/>
                      <a:pt x="1005663" y="351524"/>
                    </a:cubicBezTo>
                    <a:cubicBezTo>
                      <a:pt x="1020859" y="352845"/>
                      <a:pt x="1036055" y="350863"/>
                      <a:pt x="1051251" y="352185"/>
                    </a:cubicBezTo>
                    <a:cubicBezTo>
                      <a:pt x="1069750" y="353506"/>
                      <a:pt x="1075697" y="347560"/>
                      <a:pt x="1075697" y="328400"/>
                    </a:cubicBezTo>
                    <a:cubicBezTo>
                      <a:pt x="1074375" y="278187"/>
                      <a:pt x="1075697" y="228635"/>
                      <a:pt x="1075697" y="178422"/>
                    </a:cubicBezTo>
                    <a:cubicBezTo>
                      <a:pt x="1075697" y="128210"/>
                      <a:pt x="1074375" y="78657"/>
                      <a:pt x="1075036" y="28445"/>
                    </a:cubicBezTo>
                    <a:cubicBezTo>
                      <a:pt x="1075036" y="7303"/>
                      <a:pt x="1067108" y="35"/>
                      <a:pt x="1046626" y="35"/>
                    </a:cubicBezTo>
                    <a:cubicBezTo>
                      <a:pt x="996413" y="696"/>
                      <a:pt x="946861" y="1357"/>
                      <a:pt x="896648" y="35"/>
                    </a:cubicBezTo>
                    <a:cubicBezTo>
                      <a:pt x="873524" y="-626"/>
                      <a:pt x="864935" y="7964"/>
                      <a:pt x="865596" y="31088"/>
                    </a:cubicBezTo>
                    <a:cubicBezTo>
                      <a:pt x="866257" y="79979"/>
                      <a:pt x="865596" y="129531"/>
                      <a:pt x="864935" y="178422"/>
                    </a:cubicBezTo>
                    <a:cubicBezTo>
                      <a:pt x="864935" y="229296"/>
                      <a:pt x="865596" y="280169"/>
                      <a:pt x="864935" y="331043"/>
                    </a:cubicBezTo>
                    <a:cubicBezTo>
                      <a:pt x="864935" y="344917"/>
                      <a:pt x="867578" y="354167"/>
                      <a:pt x="884095" y="351524"/>
                    </a:cubicBezTo>
                    <a:cubicBezTo>
                      <a:pt x="903255" y="348881"/>
                      <a:pt x="907880" y="358131"/>
                      <a:pt x="907880" y="375970"/>
                    </a:cubicBezTo>
                    <a:cubicBezTo>
                      <a:pt x="907220" y="640908"/>
                      <a:pt x="907880" y="906507"/>
                      <a:pt x="907220" y="1171445"/>
                    </a:cubicBezTo>
                    <a:cubicBezTo>
                      <a:pt x="907220" y="1201837"/>
                      <a:pt x="892024" y="1217033"/>
                      <a:pt x="861632" y="1217033"/>
                    </a:cubicBezTo>
                    <a:cubicBezTo>
                      <a:pt x="643603" y="1217033"/>
                      <a:pt x="426235" y="1217033"/>
                      <a:pt x="208206" y="1217694"/>
                    </a:cubicBezTo>
                    <a:cubicBezTo>
                      <a:pt x="191688" y="1217694"/>
                      <a:pt x="181117" y="1213730"/>
                      <a:pt x="171868" y="1198533"/>
                    </a:cubicBezTo>
                    <a:cubicBezTo>
                      <a:pt x="148743" y="1162195"/>
                      <a:pt x="99852" y="1150303"/>
                      <a:pt x="57568" y="1166820"/>
                    </a:cubicBezTo>
                    <a:cubicBezTo>
                      <a:pt x="18587" y="1182016"/>
                      <a:pt x="-4538" y="1224300"/>
                      <a:pt x="748" y="1269228"/>
                    </a:cubicBezTo>
                    <a:cubicBezTo>
                      <a:pt x="6694" y="1316798"/>
                      <a:pt x="37747" y="1349832"/>
                      <a:pt x="82674" y="1355118"/>
                    </a:cubicBezTo>
                    <a:cubicBezTo>
                      <a:pt x="128262" y="1360403"/>
                      <a:pt x="169885" y="1338600"/>
                      <a:pt x="182439" y="1296316"/>
                    </a:cubicBezTo>
                    <a:cubicBezTo>
                      <a:pt x="189706" y="1273853"/>
                      <a:pt x="201599" y="1271210"/>
                      <a:pt x="220759" y="1271210"/>
                    </a:cubicBezTo>
                    <a:cubicBezTo>
                      <a:pt x="431520" y="1271210"/>
                      <a:pt x="643603" y="1269889"/>
                      <a:pt x="855025" y="1271871"/>
                    </a:cubicBezTo>
                    <a:close/>
                  </a:path>
                </a:pathLst>
              </a:custGeom>
              <a:grpFill/>
              <a:ln w="6599" cap="flat">
                <a:noFill/>
                <a:prstDash val="solid"/>
                <a:miter/>
              </a:ln>
            </p:spPr>
            <p:txBody>
              <a:bodyPr rtlCol="0" anchor="ctr"/>
              <a:lstStyle/>
              <a:p>
                <a:endParaRPr lang="en-US"/>
              </a:p>
            </p:txBody>
          </p:sp>
          <p:sp>
            <p:nvSpPr>
              <p:cNvPr id="156" name="Freeform: Shape 53">
                <a:extLst>
                  <a:ext uri="{FF2B5EF4-FFF2-40B4-BE49-F238E27FC236}">
                    <a16:creationId xmlns:a16="http://schemas.microsoft.com/office/drawing/2014/main" id="{7AAE0C32-D684-466D-8D61-2A8F93F3E9BB}"/>
                  </a:ext>
                </a:extLst>
              </p:cNvPr>
              <p:cNvSpPr/>
              <p:nvPr/>
            </p:nvSpPr>
            <p:spPr>
              <a:xfrm>
                <a:off x="3293888" y="2993741"/>
                <a:ext cx="1648569" cy="227140"/>
              </a:xfrm>
              <a:custGeom>
                <a:avLst/>
                <a:gdLst>
                  <a:gd name="connsiteX0" fmla="*/ 66839 w 1648569"/>
                  <a:gd name="connsiteY0" fmla="*/ 192784 h 227140"/>
                  <a:gd name="connsiteX1" fmla="*/ 173872 w 1648569"/>
                  <a:gd name="connsiteY1" fmla="*/ 153142 h 227140"/>
                  <a:gd name="connsiteX2" fmla="*/ 215496 w 1648569"/>
                  <a:gd name="connsiteY2" fmla="*/ 130679 h 227140"/>
                  <a:gd name="connsiteX3" fmla="*/ 1265338 w 1648569"/>
                  <a:gd name="connsiteY3" fmla="*/ 130679 h 227140"/>
                  <a:gd name="connsiteX4" fmla="*/ 1283837 w 1648569"/>
                  <a:gd name="connsiteY4" fmla="*/ 130679 h 227140"/>
                  <a:gd name="connsiteX5" fmla="*/ 1299694 w 1648569"/>
                  <a:gd name="connsiteY5" fmla="*/ 146535 h 227140"/>
                  <a:gd name="connsiteX6" fmla="*/ 1299694 w 1648569"/>
                  <a:gd name="connsiteY6" fmla="*/ 165035 h 227140"/>
                  <a:gd name="connsiteX7" fmla="*/ 1362460 w 1648569"/>
                  <a:gd name="connsiteY7" fmla="*/ 226479 h 227140"/>
                  <a:gd name="connsiteX8" fmla="*/ 1474778 w 1648569"/>
                  <a:gd name="connsiteY8" fmla="*/ 227140 h 227140"/>
                  <a:gd name="connsiteX9" fmla="*/ 1618809 w 1648569"/>
                  <a:gd name="connsiteY9" fmla="*/ 226479 h 227140"/>
                  <a:gd name="connsiteX10" fmla="*/ 1648540 w 1648569"/>
                  <a:gd name="connsiteY10" fmla="*/ 196748 h 227140"/>
                  <a:gd name="connsiteX11" fmla="*/ 1648540 w 1648569"/>
                  <a:gd name="connsiteY11" fmla="*/ 47431 h 227140"/>
                  <a:gd name="connsiteX12" fmla="*/ 1616827 w 1648569"/>
                  <a:gd name="connsiteY12" fmla="*/ 17040 h 227140"/>
                  <a:gd name="connsiteX13" fmla="*/ 1475438 w 1648569"/>
                  <a:gd name="connsiteY13" fmla="*/ 16379 h 227140"/>
                  <a:gd name="connsiteX14" fmla="*/ 1320175 w 1648569"/>
                  <a:gd name="connsiteY14" fmla="*/ 17040 h 227140"/>
                  <a:gd name="connsiteX15" fmla="*/ 1300355 w 1648569"/>
                  <a:gd name="connsiteY15" fmla="*/ 30253 h 227140"/>
                  <a:gd name="connsiteX16" fmla="*/ 1267980 w 1648569"/>
                  <a:gd name="connsiteY16" fmla="*/ 59324 h 227140"/>
                  <a:gd name="connsiteX17" fmla="*/ 212853 w 1648569"/>
                  <a:gd name="connsiteY17" fmla="*/ 59324 h 227140"/>
                  <a:gd name="connsiteX18" fmla="*/ 169908 w 1648569"/>
                  <a:gd name="connsiteY18" fmla="*/ 36860 h 227140"/>
                  <a:gd name="connsiteX19" fmla="*/ 62215 w 1648569"/>
                  <a:gd name="connsiteY19" fmla="*/ 5808 h 227140"/>
                  <a:gd name="connsiteX20" fmla="*/ 109 w 1648569"/>
                  <a:gd name="connsiteY20" fmla="*/ 102269 h 227140"/>
                  <a:gd name="connsiteX21" fmla="*/ 66839 w 1648569"/>
                  <a:gd name="connsiteY21" fmla="*/ 192784 h 22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569" h="227140">
                    <a:moveTo>
                      <a:pt x="66839" y="192784"/>
                    </a:moveTo>
                    <a:cubicBezTo>
                      <a:pt x="109785" y="204676"/>
                      <a:pt x="154712" y="190141"/>
                      <a:pt x="173872" y="153142"/>
                    </a:cubicBezTo>
                    <a:cubicBezTo>
                      <a:pt x="184443" y="133982"/>
                      <a:pt x="196335" y="130679"/>
                      <a:pt x="215496" y="130679"/>
                    </a:cubicBezTo>
                    <a:cubicBezTo>
                      <a:pt x="565663" y="131339"/>
                      <a:pt x="915170" y="130679"/>
                      <a:pt x="1265338" y="130679"/>
                    </a:cubicBezTo>
                    <a:cubicBezTo>
                      <a:pt x="1271284" y="130679"/>
                      <a:pt x="1277891" y="131339"/>
                      <a:pt x="1283837" y="130679"/>
                    </a:cubicBezTo>
                    <a:cubicBezTo>
                      <a:pt x="1295069" y="130018"/>
                      <a:pt x="1300355" y="134643"/>
                      <a:pt x="1299694" y="146535"/>
                    </a:cubicBezTo>
                    <a:cubicBezTo>
                      <a:pt x="1299033" y="152482"/>
                      <a:pt x="1299694" y="159089"/>
                      <a:pt x="1299694" y="165035"/>
                    </a:cubicBezTo>
                    <a:cubicBezTo>
                      <a:pt x="1299694" y="226479"/>
                      <a:pt x="1299694" y="226479"/>
                      <a:pt x="1362460" y="226479"/>
                    </a:cubicBezTo>
                    <a:cubicBezTo>
                      <a:pt x="1400119" y="226479"/>
                      <a:pt x="1437118" y="227140"/>
                      <a:pt x="1474778" y="227140"/>
                    </a:cubicBezTo>
                    <a:cubicBezTo>
                      <a:pt x="1523008" y="226479"/>
                      <a:pt x="1571239" y="225819"/>
                      <a:pt x="1618809" y="226479"/>
                    </a:cubicBezTo>
                    <a:cubicBezTo>
                      <a:pt x="1641272" y="227140"/>
                      <a:pt x="1648540" y="217890"/>
                      <a:pt x="1648540" y="196748"/>
                    </a:cubicBezTo>
                    <a:cubicBezTo>
                      <a:pt x="1647879" y="147196"/>
                      <a:pt x="1647219" y="96983"/>
                      <a:pt x="1648540" y="47431"/>
                    </a:cubicBezTo>
                    <a:cubicBezTo>
                      <a:pt x="1649201" y="22986"/>
                      <a:pt x="1638630" y="17040"/>
                      <a:pt x="1616827" y="17040"/>
                    </a:cubicBezTo>
                    <a:cubicBezTo>
                      <a:pt x="1569918" y="17700"/>
                      <a:pt x="1522348" y="16379"/>
                      <a:pt x="1475438" y="16379"/>
                    </a:cubicBezTo>
                    <a:cubicBezTo>
                      <a:pt x="1423904" y="16379"/>
                      <a:pt x="1371709" y="17040"/>
                      <a:pt x="1320175" y="17040"/>
                    </a:cubicBezTo>
                    <a:cubicBezTo>
                      <a:pt x="1310926" y="17040"/>
                      <a:pt x="1297712" y="13736"/>
                      <a:pt x="1300355" y="30253"/>
                    </a:cubicBezTo>
                    <a:cubicBezTo>
                      <a:pt x="1304979" y="58002"/>
                      <a:pt x="1289123" y="59324"/>
                      <a:pt x="1267980" y="59324"/>
                    </a:cubicBezTo>
                    <a:cubicBezTo>
                      <a:pt x="916492" y="58663"/>
                      <a:pt x="564342" y="58663"/>
                      <a:pt x="212853" y="59324"/>
                    </a:cubicBezTo>
                    <a:cubicBezTo>
                      <a:pt x="193032" y="59324"/>
                      <a:pt x="181140" y="54699"/>
                      <a:pt x="169908" y="36860"/>
                    </a:cubicBezTo>
                    <a:cubicBezTo>
                      <a:pt x="148105" y="3165"/>
                      <a:pt x="102517" y="-8067"/>
                      <a:pt x="62215" y="5808"/>
                    </a:cubicBezTo>
                    <a:cubicBezTo>
                      <a:pt x="23234" y="19022"/>
                      <a:pt x="-1873" y="57342"/>
                      <a:pt x="109" y="102269"/>
                    </a:cubicBezTo>
                    <a:cubicBezTo>
                      <a:pt x="1431" y="146535"/>
                      <a:pt x="28519" y="182213"/>
                      <a:pt x="66839" y="192784"/>
                    </a:cubicBezTo>
                    <a:close/>
                  </a:path>
                </a:pathLst>
              </a:custGeom>
              <a:grpFill/>
              <a:ln w="6599" cap="flat">
                <a:noFill/>
                <a:prstDash val="solid"/>
                <a:miter/>
              </a:ln>
            </p:spPr>
            <p:txBody>
              <a:bodyPr rtlCol="0" anchor="ctr"/>
              <a:lstStyle/>
              <a:p>
                <a:endParaRPr lang="en-US"/>
              </a:p>
            </p:txBody>
          </p:sp>
          <p:sp>
            <p:nvSpPr>
              <p:cNvPr id="157" name="Freeform: Shape 54">
                <a:extLst>
                  <a:ext uri="{FF2B5EF4-FFF2-40B4-BE49-F238E27FC236}">
                    <a16:creationId xmlns:a16="http://schemas.microsoft.com/office/drawing/2014/main" id="{A5B73D3A-E6A3-4752-8AA4-853F2CC98A02}"/>
                  </a:ext>
                </a:extLst>
              </p:cNvPr>
              <p:cNvSpPr/>
              <p:nvPr/>
            </p:nvSpPr>
            <p:spPr>
              <a:xfrm>
                <a:off x="6279180" y="1086333"/>
                <a:ext cx="222690" cy="1732846"/>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158" name="Freeform: Shape 55">
                <a:extLst>
                  <a:ext uri="{FF2B5EF4-FFF2-40B4-BE49-F238E27FC236}">
                    <a16:creationId xmlns:a16="http://schemas.microsoft.com/office/drawing/2014/main" id="{532162A9-214F-4113-BD3F-F7F8BEB42C7E}"/>
                  </a:ext>
                </a:extLst>
              </p:cNvPr>
              <p:cNvSpPr/>
              <p:nvPr/>
            </p:nvSpPr>
            <p:spPr>
              <a:xfrm>
                <a:off x="3870094" y="2245460"/>
                <a:ext cx="1373154" cy="572397"/>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159" name="Freeform: Shape 56">
                <a:extLst>
                  <a:ext uri="{FF2B5EF4-FFF2-40B4-BE49-F238E27FC236}">
                    <a16:creationId xmlns:a16="http://schemas.microsoft.com/office/drawing/2014/main" id="{1951154F-4A20-423E-B1C7-B9D1A8BA368C}"/>
                  </a:ext>
                </a:extLst>
              </p:cNvPr>
              <p:cNvSpPr/>
              <p:nvPr/>
            </p:nvSpPr>
            <p:spPr>
              <a:xfrm>
                <a:off x="4749966" y="1974605"/>
                <a:ext cx="912667" cy="843913"/>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160" name="Freeform: Shape 57">
                <a:extLst>
                  <a:ext uri="{FF2B5EF4-FFF2-40B4-BE49-F238E27FC236}">
                    <a16:creationId xmlns:a16="http://schemas.microsoft.com/office/drawing/2014/main" id="{D940FB08-6126-4A1A-A5C8-CDE673639E29}"/>
                  </a:ext>
                </a:extLst>
              </p:cNvPr>
              <p:cNvSpPr/>
              <p:nvPr/>
            </p:nvSpPr>
            <p:spPr>
              <a:xfrm>
                <a:off x="7687611" y="4552498"/>
                <a:ext cx="1189667" cy="1242834"/>
              </a:xfrm>
              <a:custGeom>
                <a:avLst/>
                <a:gdLst>
                  <a:gd name="connsiteX0" fmla="*/ 1128465 w 1189667"/>
                  <a:gd name="connsiteY0" fmla="*/ 1052165 h 1242834"/>
                  <a:gd name="connsiteX1" fmla="*/ 1016147 w 1189667"/>
                  <a:gd name="connsiteY1" fmla="*/ 1089825 h 1242834"/>
                  <a:gd name="connsiteX2" fmla="*/ 979809 w 1189667"/>
                  <a:gd name="connsiteY2" fmla="*/ 1108985 h 1242834"/>
                  <a:gd name="connsiteX3" fmla="*/ 85229 w 1189667"/>
                  <a:gd name="connsiteY3" fmla="*/ 1108985 h 1242834"/>
                  <a:gd name="connsiteX4" fmla="*/ 54837 w 1189667"/>
                  <a:gd name="connsiteY4" fmla="*/ 1077272 h 1242834"/>
                  <a:gd name="connsiteX5" fmla="*/ 55498 w 1189667"/>
                  <a:gd name="connsiteY5" fmla="*/ 41304 h 1242834"/>
                  <a:gd name="connsiteX6" fmla="*/ 55498 w 1189667"/>
                  <a:gd name="connsiteY6" fmla="*/ 17519 h 1242834"/>
                  <a:gd name="connsiteX7" fmla="*/ 48891 w 1189667"/>
                  <a:gd name="connsiteY7" fmla="*/ 4305 h 1242834"/>
                  <a:gd name="connsiteX8" fmla="*/ 661 w 1189667"/>
                  <a:gd name="connsiteY8" fmla="*/ 32055 h 1242834"/>
                  <a:gd name="connsiteX9" fmla="*/ 661 w 1189667"/>
                  <a:gd name="connsiteY9" fmla="*/ 583734 h 1242834"/>
                  <a:gd name="connsiteX10" fmla="*/ 0 w 1189667"/>
                  <a:gd name="connsiteY10" fmla="*/ 1130127 h 1242834"/>
                  <a:gd name="connsiteX11" fmla="*/ 33035 w 1189667"/>
                  <a:gd name="connsiteY11" fmla="*/ 1164483 h 1242834"/>
                  <a:gd name="connsiteX12" fmla="*/ 972541 w 1189667"/>
                  <a:gd name="connsiteY12" fmla="*/ 1163823 h 1242834"/>
                  <a:gd name="connsiteX13" fmla="*/ 1008218 w 1189667"/>
                  <a:gd name="connsiteY13" fmla="*/ 1185626 h 1242834"/>
                  <a:gd name="connsiteX14" fmla="*/ 1114590 w 1189667"/>
                  <a:gd name="connsiteY14" fmla="*/ 1241124 h 1242834"/>
                  <a:gd name="connsiteX15" fmla="*/ 1189249 w 1189667"/>
                  <a:gd name="connsiteY15" fmla="*/ 1154573 h 1242834"/>
                  <a:gd name="connsiteX16" fmla="*/ 1128465 w 1189667"/>
                  <a:gd name="connsiteY16" fmla="*/ 1052165 h 1242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89667" h="1242834">
                    <a:moveTo>
                      <a:pt x="1128465" y="1052165"/>
                    </a:moveTo>
                    <a:cubicBezTo>
                      <a:pt x="1084859" y="1037630"/>
                      <a:pt x="1037950" y="1051505"/>
                      <a:pt x="1016147" y="1089825"/>
                    </a:cubicBezTo>
                    <a:cubicBezTo>
                      <a:pt x="1006897" y="1105682"/>
                      <a:pt x="996986" y="1108985"/>
                      <a:pt x="979809" y="1108985"/>
                    </a:cubicBezTo>
                    <a:cubicBezTo>
                      <a:pt x="681836" y="1108324"/>
                      <a:pt x="383863" y="1108324"/>
                      <a:pt x="85229" y="1108985"/>
                    </a:cubicBezTo>
                    <a:cubicBezTo>
                      <a:pt x="59462" y="1108985"/>
                      <a:pt x="54837" y="1101057"/>
                      <a:pt x="54837" y="1077272"/>
                    </a:cubicBezTo>
                    <a:cubicBezTo>
                      <a:pt x="55498" y="731729"/>
                      <a:pt x="55498" y="386186"/>
                      <a:pt x="55498" y="41304"/>
                    </a:cubicBezTo>
                    <a:cubicBezTo>
                      <a:pt x="55498" y="33376"/>
                      <a:pt x="55498" y="25448"/>
                      <a:pt x="55498" y="17519"/>
                    </a:cubicBezTo>
                    <a:cubicBezTo>
                      <a:pt x="55498" y="12234"/>
                      <a:pt x="54837" y="6948"/>
                      <a:pt x="48891" y="4305"/>
                    </a:cubicBezTo>
                    <a:cubicBezTo>
                      <a:pt x="25106" y="-7587"/>
                      <a:pt x="661" y="6287"/>
                      <a:pt x="661" y="32055"/>
                    </a:cubicBezTo>
                    <a:cubicBezTo>
                      <a:pt x="661" y="215727"/>
                      <a:pt x="661" y="400061"/>
                      <a:pt x="661" y="583734"/>
                    </a:cubicBezTo>
                    <a:cubicBezTo>
                      <a:pt x="661" y="766085"/>
                      <a:pt x="1321" y="947776"/>
                      <a:pt x="0" y="1130127"/>
                    </a:cubicBezTo>
                    <a:cubicBezTo>
                      <a:pt x="0" y="1156555"/>
                      <a:pt x="5285" y="1164483"/>
                      <a:pt x="33035" y="1164483"/>
                    </a:cubicBezTo>
                    <a:cubicBezTo>
                      <a:pt x="346203" y="1163162"/>
                      <a:pt x="659372" y="1163823"/>
                      <a:pt x="972541" y="1163823"/>
                    </a:cubicBezTo>
                    <a:cubicBezTo>
                      <a:pt x="989719" y="1163823"/>
                      <a:pt x="1000951" y="1165144"/>
                      <a:pt x="1008218" y="1185626"/>
                    </a:cubicBezTo>
                    <a:cubicBezTo>
                      <a:pt x="1023414" y="1229231"/>
                      <a:pt x="1065038" y="1249052"/>
                      <a:pt x="1114590" y="1241124"/>
                    </a:cubicBezTo>
                    <a:cubicBezTo>
                      <a:pt x="1155553" y="1234517"/>
                      <a:pt x="1185284" y="1200161"/>
                      <a:pt x="1189249" y="1154573"/>
                    </a:cubicBezTo>
                    <a:cubicBezTo>
                      <a:pt x="1193213" y="1106342"/>
                      <a:pt x="1168767" y="1066040"/>
                      <a:pt x="1128465" y="1052165"/>
                    </a:cubicBezTo>
                    <a:close/>
                  </a:path>
                </a:pathLst>
              </a:custGeom>
              <a:grpFill/>
              <a:ln w="6599" cap="flat">
                <a:noFill/>
                <a:prstDash val="solid"/>
                <a:miter/>
              </a:ln>
            </p:spPr>
            <p:txBody>
              <a:bodyPr rtlCol="0" anchor="ctr"/>
              <a:lstStyle/>
              <a:p>
                <a:endParaRPr lang="en-US"/>
              </a:p>
            </p:txBody>
          </p:sp>
          <p:sp>
            <p:nvSpPr>
              <p:cNvPr id="161" name="Freeform: Shape 58">
                <a:extLst>
                  <a:ext uri="{FF2B5EF4-FFF2-40B4-BE49-F238E27FC236}">
                    <a16:creationId xmlns:a16="http://schemas.microsoft.com/office/drawing/2014/main" id="{6A960F6C-1394-471D-BDCE-ECEDD467E4EA}"/>
                  </a:ext>
                </a:extLst>
              </p:cNvPr>
              <p:cNvSpPr/>
              <p:nvPr/>
            </p:nvSpPr>
            <p:spPr>
              <a:xfrm>
                <a:off x="6744671" y="4554792"/>
                <a:ext cx="190088" cy="1673439"/>
              </a:xfrm>
              <a:custGeom>
                <a:avLst/>
                <a:gdLst>
                  <a:gd name="connsiteX0" fmla="*/ 146804 w 190088"/>
                  <a:gd name="connsiteY0" fmla="*/ 1460823 h 1673439"/>
                  <a:gd name="connsiteX1" fmla="*/ 146804 w 190088"/>
                  <a:gd name="connsiteY1" fmla="*/ 748595 h 1673439"/>
                  <a:gd name="connsiteX2" fmla="*/ 146804 w 190088"/>
                  <a:gd name="connsiteY2" fmla="*/ 28439 h 1673439"/>
                  <a:gd name="connsiteX3" fmla="*/ 121037 w 190088"/>
                  <a:gd name="connsiteY3" fmla="*/ 29 h 1673439"/>
                  <a:gd name="connsiteX4" fmla="*/ 91306 w 190088"/>
                  <a:gd name="connsiteY4" fmla="*/ 32403 h 1673439"/>
                  <a:gd name="connsiteX5" fmla="*/ 91966 w 190088"/>
                  <a:gd name="connsiteY5" fmla="*/ 1443645 h 1673439"/>
                  <a:gd name="connsiteX6" fmla="*/ 63557 w 190088"/>
                  <a:gd name="connsiteY6" fmla="*/ 1483286 h 1673439"/>
                  <a:gd name="connsiteX7" fmla="*/ 21933 w 190088"/>
                  <a:gd name="connsiteY7" fmla="*/ 1510375 h 1673439"/>
                  <a:gd name="connsiteX8" fmla="*/ 30522 w 190088"/>
                  <a:gd name="connsiteY8" fmla="*/ 1649781 h 1673439"/>
                  <a:gd name="connsiteX9" fmla="*/ 162000 w 190088"/>
                  <a:gd name="connsiteY9" fmla="*/ 1646477 h 1673439"/>
                  <a:gd name="connsiteX10" fmla="*/ 162661 w 190088"/>
                  <a:gd name="connsiteY10" fmla="*/ 1505750 h 1673439"/>
                  <a:gd name="connsiteX11" fmla="*/ 146804 w 190088"/>
                  <a:gd name="connsiteY11" fmla="*/ 1460823 h 1673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088" h="1673439">
                    <a:moveTo>
                      <a:pt x="146804" y="1460823"/>
                    </a:moveTo>
                    <a:cubicBezTo>
                      <a:pt x="146804" y="1223634"/>
                      <a:pt x="146804" y="985784"/>
                      <a:pt x="146804" y="748595"/>
                    </a:cubicBezTo>
                    <a:cubicBezTo>
                      <a:pt x="146804" y="508763"/>
                      <a:pt x="146804" y="268271"/>
                      <a:pt x="146804" y="28439"/>
                    </a:cubicBezTo>
                    <a:cubicBezTo>
                      <a:pt x="146804" y="9279"/>
                      <a:pt x="144161" y="690"/>
                      <a:pt x="121037" y="29"/>
                    </a:cubicBezTo>
                    <a:cubicBezTo>
                      <a:pt x="94609" y="-632"/>
                      <a:pt x="91306" y="9940"/>
                      <a:pt x="91306" y="32403"/>
                    </a:cubicBezTo>
                    <a:cubicBezTo>
                      <a:pt x="91966" y="502817"/>
                      <a:pt x="91306" y="973231"/>
                      <a:pt x="91966" y="1443645"/>
                    </a:cubicBezTo>
                    <a:cubicBezTo>
                      <a:pt x="91966" y="1465448"/>
                      <a:pt x="90645" y="1480644"/>
                      <a:pt x="63557" y="1483286"/>
                    </a:cubicBezTo>
                    <a:cubicBezTo>
                      <a:pt x="46379" y="1484608"/>
                      <a:pt x="33165" y="1497161"/>
                      <a:pt x="21933" y="1510375"/>
                    </a:cubicBezTo>
                    <a:cubicBezTo>
                      <a:pt x="-10441" y="1550677"/>
                      <a:pt x="-6477" y="1615425"/>
                      <a:pt x="30522" y="1649781"/>
                    </a:cubicBezTo>
                    <a:cubicBezTo>
                      <a:pt x="66200" y="1682816"/>
                      <a:pt x="128305" y="1680834"/>
                      <a:pt x="162000" y="1646477"/>
                    </a:cubicBezTo>
                    <a:cubicBezTo>
                      <a:pt x="198338" y="1610139"/>
                      <a:pt x="200320" y="1542749"/>
                      <a:pt x="162661" y="1505750"/>
                    </a:cubicBezTo>
                    <a:cubicBezTo>
                      <a:pt x="149447" y="1491875"/>
                      <a:pt x="146804" y="1478662"/>
                      <a:pt x="146804" y="1460823"/>
                    </a:cubicBezTo>
                    <a:close/>
                  </a:path>
                </a:pathLst>
              </a:custGeom>
              <a:grpFill/>
              <a:ln w="6599" cap="flat">
                <a:noFill/>
                <a:prstDash val="solid"/>
                <a:miter/>
              </a:ln>
            </p:spPr>
            <p:txBody>
              <a:bodyPr rtlCol="0" anchor="ctr"/>
              <a:lstStyle/>
              <a:p>
                <a:endParaRPr lang="en-US"/>
              </a:p>
            </p:txBody>
          </p:sp>
          <p:sp>
            <p:nvSpPr>
              <p:cNvPr id="162" name="Freeform: Shape 59">
                <a:extLst>
                  <a:ext uri="{FF2B5EF4-FFF2-40B4-BE49-F238E27FC236}">
                    <a16:creationId xmlns:a16="http://schemas.microsoft.com/office/drawing/2014/main" id="{ADE3559D-E84B-49BF-B138-E5EEC88EF570}"/>
                  </a:ext>
                </a:extLst>
              </p:cNvPr>
              <p:cNvSpPr/>
              <p:nvPr/>
            </p:nvSpPr>
            <p:spPr>
              <a:xfrm>
                <a:off x="8066153" y="3632493"/>
                <a:ext cx="1181053" cy="1164453"/>
              </a:xfrm>
              <a:custGeom>
                <a:avLst/>
                <a:gdLst>
                  <a:gd name="connsiteX0" fmla="*/ 1129160 w 1181053"/>
                  <a:gd name="connsiteY0" fmla="*/ 979148 h 1164453"/>
                  <a:gd name="connsiteX1" fmla="*/ 1108019 w 1181053"/>
                  <a:gd name="connsiteY1" fmla="*/ 942810 h 1164453"/>
                  <a:gd name="connsiteX2" fmla="*/ 1109340 w 1181053"/>
                  <a:gd name="connsiteY2" fmla="*/ 104390 h 1164453"/>
                  <a:gd name="connsiteX3" fmla="*/ 1074984 w 1181053"/>
                  <a:gd name="connsiteY3" fmla="*/ 71355 h 1164453"/>
                  <a:gd name="connsiteX4" fmla="*/ 383898 w 1181053"/>
                  <a:gd name="connsiteY4" fmla="*/ 72016 h 1164453"/>
                  <a:gd name="connsiteX5" fmla="*/ 349542 w 1181053"/>
                  <a:gd name="connsiteY5" fmla="*/ 69373 h 1164453"/>
                  <a:gd name="connsiteX6" fmla="*/ 348221 w 1181053"/>
                  <a:gd name="connsiteY6" fmla="*/ 1321 h 1164453"/>
                  <a:gd name="connsiteX7" fmla="*/ 337650 w 1181053"/>
                  <a:gd name="connsiteY7" fmla="*/ 1982 h 1164453"/>
                  <a:gd name="connsiteX8" fmla="*/ 32409 w 1181053"/>
                  <a:gd name="connsiteY8" fmla="*/ 0 h 1164453"/>
                  <a:gd name="connsiteX9" fmla="*/ 35 w 1181053"/>
                  <a:gd name="connsiteY9" fmla="*/ 30392 h 1164453"/>
                  <a:gd name="connsiteX10" fmla="*/ 35 w 1181053"/>
                  <a:gd name="connsiteY10" fmla="*/ 180369 h 1164453"/>
                  <a:gd name="connsiteX11" fmla="*/ 29766 w 1181053"/>
                  <a:gd name="connsiteY11" fmla="*/ 210101 h 1164453"/>
                  <a:gd name="connsiteX12" fmla="*/ 177101 w 1181053"/>
                  <a:gd name="connsiteY12" fmla="*/ 210101 h 1164453"/>
                  <a:gd name="connsiteX13" fmla="*/ 292062 w 1181053"/>
                  <a:gd name="connsiteY13" fmla="*/ 209440 h 1164453"/>
                  <a:gd name="connsiteX14" fmla="*/ 349542 w 1181053"/>
                  <a:gd name="connsiteY14" fmla="*/ 147996 h 1164453"/>
                  <a:gd name="connsiteX15" fmla="*/ 381256 w 1181053"/>
                  <a:gd name="connsiteY15" fmla="*/ 146014 h 1164453"/>
                  <a:gd name="connsiteX16" fmla="*/ 1021467 w 1181053"/>
                  <a:gd name="connsiteY16" fmla="*/ 145353 h 1164453"/>
                  <a:gd name="connsiteX17" fmla="*/ 1054502 w 1181053"/>
                  <a:gd name="connsiteY17" fmla="*/ 177066 h 1164453"/>
                  <a:gd name="connsiteX18" fmla="*/ 1054502 w 1181053"/>
                  <a:gd name="connsiteY18" fmla="*/ 945453 h 1164453"/>
                  <a:gd name="connsiteX19" fmla="*/ 1032699 w 1181053"/>
                  <a:gd name="connsiteY19" fmla="*/ 985755 h 1164453"/>
                  <a:gd name="connsiteX20" fmla="*/ 997022 w 1181053"/>
                  <a:gd name="connsiteY20" fmla="*/ 1102037 h 1164453"/>
                  <a:gd name="connsiteX21" fmla="*/ 1094805 w 1181053"/>
                  <a:gd name="connsiteY21" fmla="*/ 1164142 h 1164453"/>
                  <a:gd name="connsiteX22" fmla="*/ 1178712 w 1181053"/>
                  <a:gd name="connsiteY22" fmla="*/ 1090145 h 1164453"/>
                  <a:gd name="connsiteX23" fmla="*/ 1129160 w 1181053"/>
                  <a:gd name="connsiteY23" fmla="*/ 979148 h 116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81053" h="1164453">
                    <a:moveTo>
                      <a:pt x="1129160" y="979148"/>
                    </a:moveTo>
                    <a:cubicBezTo>
                      <a:pt x="1110001" y="971220"/>
                      <a:pt x="1108019" y="959988"/>
                      <a:pt x="1108019" y="942810"/>
                    </a:cubicBezTo>
                    <a:cubicBezTo>
                      <a:pt x="1108679" y="663337"/>
                      <a:pt x="1108019" y="383863"/>
                      <a:pt x="1109340" y="104390"/>
                    </a:cubicBezTo>
                    <a:cubicBezTo>
                      <a:pt x="1109340" y="75980"/>
                      <a:pt x="1100751" y="71355"/>
                      <a:pt x="1074984" y="71355"/>
                    </a:cubicBezTo>
                    <a:cubicBezTo>
                      <a:pt x="844402" y="72676"/>
                      <a:pt x="614480" y="72016"/>
                      <a:pt x="383898" y="72016"/>
                    </a:cubicBezTo>
                    <a:cubicBezTo>
                      <a:pt x="372666" y="72016"/>
                      <a:pt x="360774" y="73998"/>
                      <a:pt x="349542" y="69373"/>
                    </a:cubicBezTo>
                    <a:cubicBezTo>
                      <a:pt x="350863" y="46909"/>
                      <a:pt x="352845" y="23785"/>
                      <a:pt x="348221" y="1321"/>
                    </a:cubicBezTo>
                    <a:cubicBezTo>
                      <a:pt x="344917" y="1321"/>
                      <a:pt x="340953" y="1982"/>
                      <a:pt x="337650" y="1982"/>
                    </a:cubicBezTo>
                    <a:cubicBezTo>
                      <a:pt x="235903" y="1321"/>
                      <a:pt x="134156" y="1321"/>
                      <a:pt x="32409" y="0"/>
                    </a:cubicBezTo>
                    <a:cubicBezTo>
                      <a:pt x="9946" y="0"/>
                      <a:pt x="-626" y="5946"/>
                      <a:pt x="35" y="30392"/>
                    </a:cubicBezTo>
                    <a:cubicBezTo>
                      <a:pt x="1357" y="80605"/>
                      <a:pt x="1357" y="130157"/>
                      <a:pt x="35" y="180369"/>
                    </a:cubicBezTo>
                    <a:cubicBezTo>
                      <a:pt x="-626" y="202173"/>
                      <a:pt x="7964" y="210761"/>
                      <a:pt x="29766" y="210101"/>
                    </a:cubicBezTo>
                    <a:cubicBezTo>
                      <a:pt x="78658" y="209440"/>
                      <a:pt x="128210" y="210101"/>
                      <a:pt x="177101" y="210101"/>
                    </a:cubicBezTo>
                    <a:cubicBezTo>
                      <a:pt x="215421" y="210101"/>
                      <a:pt x="253741" y="209440"/>
                      <a:pt x="292062" y="209440"/>
                    </a:cubicBezTo>
                    <a:cubicBezTo>
                      <a:pt x="352845" y="209440"/>
                      <a:pt x="352845" y="209440"/>
                      <a:pt x="349542" y="147996"/>
                    </a:cubicBezTo>
                    <a:cubicBezTo>
                      <a:pt x="360113" y="147335"/>
                      <a:pt x="370684" y="146014"/>
                      <a:pt x="381256" y="146014"/>
                    </a:cubicBezTo>
                    <a:cubicBezTo>
                      <a:pt x="594660" y="146014"/>
                      <a:pt x="808063" y="146674"/>
                      <a:pt x="1021467" y="145353"/>
                    </a:cubicBezTo>
                    <a:cubicBezTo>
                      <a:pt x="1046574" y="145353"/>
                      <a:pt x="1054502" y="150638"/>
                      <a:pt x="1054502" y="177066"/>
                    </a:cubicBezTo>
                    <a:cubicBezTo>
                      <a:pt x="1053181" y="433415"/>
                      <a:pt x="1053842" y="689764"/>
                      <a:pt x="1054502" y="945453"/>
                    </a:cubicBezTo>
                    <a:cubicBezTo>
                      <a:pt x="1054502" y="964613"/>
                      <a:pt x="1049877" y="975184"/>
                      <a:pt x="1032699" y="985755"/>
                    </a:cubicBezTo>
                    <a:cubicBezTo>
                      <a:pt x="995701" y="1008219"/>
                      <a:pt x="982487" y="1057771"/>
                      <a:pt x="997022" y="1102037"/>
                    </a:cubicBezTo>
                    <a:cubicBezTo>
                      <a:pt x="1010897" y="1144322"/>
                      <a:pt x="1047895" y="1167446"/>
                      <a:pt x="1094805" y="1164142"/>
                    </a:cubicBezTo>
                    <a:cubicBezTo>
                      <a:pt x="1137089" y="1161499"/>
                      <a:pt x="1170784" y="1131768"/>
                      <a:pt x="1178712" y="1090145"/>
                    </a:cubicBezTo>
                    <a:cubicBezTo>
                      <a:pt x="1187962" y="1041914"/>
                      <a:pt x="1169463" y="996326"/>
                      <a:pt x="1129160" y="979148"/>
                    </a:cubicBezTo>
                    <a:close/>
                  </a:path>
                </a:pathLst>
              </a:custGeom>
              <a:grpFill/>
              <a:ln w="6599" cap="flat">
                <a:noFill/>
                <a:prstDash val="solid"/>
                <a:miter/>
              </a:ln>
            </p:spPr>
            <p:txBody>
              <a:bodyPr rtlCol="0" anchor="ctr"/>
              <a:lstStyle/>
              <a:p>
                <a:endParaRPr lang="en-US"/>
              </a:p>
            </p:txBody>
          </p:sp>
          <p:sp>
            <p:nvSpPr>
              <p:cNvPr id="163" name="Freeform: Shape 60">
                <a:extLst>
                  <a:ext uri="{FF2B5EF4-FFF2-40B4-BE49-F238E27FC236}">
                    <a16:creationId xmlns:a16="http://schemas.microsoft.com/office/drawing/2014/main" id="{B30750ED-FBF0-4B1E-B6E3-A788EBFE5E71}"/>
                  </a:ext>
                </a:extLst>
              </p:cNvPr>
              <p:cNvSpPr/>
              <p:nvPr/>
            </p:nvSpPr>
            <p:spPr>
              <a:xfrm>
                <a:off x="7289212" y="4555210"/>
                <a:ext cx="1121223" cy="1705206"/>
              </a:xfrm>
              <a:custGeom>
                <a:avLst/>
                <a:gdLst>
                  <a:gd name="connsiteX0" fmla="*/ 1068342 w 1121223"/>
                  <a:gd name="connsiteY0" fmla="*/ 1518546 h 1705206"/>
                  <a:gd name="connsiteX1" fmla="*/ 943471 w 1121223"/>
                  <a:gd name="connsiteY1" fmla="*/ 1558188 h 1705206"/>
                  <a:gd name="connsiteX2" fmla="*/ 943471 w 1121223"/>
                  <a:gd name="connsiteY2" fmla="*/ 1558188 h 1705206"/>
                  <a:gd name="connsiteX3" fmla="*/ 943471 w 1121223"/>
                  <a:gd name="connsiteY3" fmla="*/ 1558188 h 1705206"/>
                  <a:gd name="connsiteX4" fmla="*/ 107693 w 1121223"/>
                  <a:gd name="connsiteY4" fmla="*/ 1558849 h 1705206"/>
                  <a:gd name="connsiteX5" fmla="*/ 73337 w 1121223"/>
                  <a:gd name="connsiteY5" fmla="*/ 1524493 h 1705206"/>
                  <a:gd name="connsiteX6" fmla="*/ 73337 w 1121223"/>
                  <a:gd name="connsiteY6" fmla="*/ 40575 h 1705206"/>
                  <a:gd name="connsiteX7" fmla="*/ 33696 w 1121223"/>
                  <a:gd name="connsiteY7" fmla="*/ 273 h 1705206"/>
                  <a:gd name="connsiteX8" fmla="*/ 0 w 1121223"/>
                  <a:gd name="connsiteY8" fmla="*/ 33968 h 1705206"/>
                  <a:gd name="connsiteX9" fmla="*/ 661 w 1121223"/>
                  <a:gd name="connsiteY9" fmla="*/ 1597830 h 1705206"/>
                  <a:gd name="connsiteX10" fmla="*/ 35678 w 1121223"/>
                  <a:gd name="connsiteY10" fmla="*/ 1631525 h 1705206"/>
                  <a:gd name="connsiteX11" fmla="*/ 900526 w 1121223"/>
                  <a:gd name="connsiteY11" fmla="*/ 1631525 h 1705206"/>
                  <a:gd name="connsiteX12" fmla="*/ 937524 w 1121223"/>
                  <a:gd name="connsiteY12" fmla="*/ 1635489 h 1705206"/>
                  <a:gd name="connsiteX13" fmla="*/ 1007558 w 1121223"/>
                  <a:gd name="connsiteY13" fmla="*/ 1703541 h 1705206"/>
                  <a:gd name="connsiteX14" fmla="*/ 1116572 w 1121223"/>
                  <a:gd name="connsiteY14" fmla="*/ 1639453 h 1705206"/>
                  <a:gd name="connsiteX15" fmla="*/ 1068342 w 1121223"/>
                  <a:gd name="connsiteY15" fmla="*/ 1518546 h 170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21223" h="1705206">
                    <a:moveTo>
                      <a:pt x="1068342" y="1518546"/>
                    </a:moveTo>
                    <a:cubicBezTo>
                      <a:pt x="1021433" y="1497404"/>
                      <a:pt x="972541" y="1512600"/>
                      <a:pt x="943471" y="1558188"/>
                    </a:cubicBezTo>
                    <a:lnTo>
                      <a:pt x="943471" y="1558188"/>
                    </a:lnTo>
                    <a:lnTo>
                      <a:pt x="943471" y="1558188"/>
                    </a:lnTo>
                    <a:cubicBezTo>
                      <a:pt x="664658" y="1558188"/>
                      <a:pt x="386506" y="1558849"/>
                      <a:pt x="107693" y="1558849"/>
                    </a:cubicBezTo>
                    <a:cubicBezTo>
                      <a:pt x="73337" y="1558849"/>
                      <a:pt x="73337" y="1558849"/>
                      <a:pt x="73337" y="1524493"/>
                    </a:cubicBezTo>
                    <a:cubicBezTo>
                      <a:pt x="73337" y="1029633"/>
                      <a:pt x="73337" y="535434"/>
                      <a:pt x="73337" y="40575"/>
                    </a:cubicBezTo>
                    <a:cubicBezTo>
                      <a:pt x="73337" y="-5013"/>
                      <a:pt x="78623" y="2915"/>
                      <a:pt x="33696" y="273"/>
                    </a:cubicBezTo>
                    <a:cubicBezTo>
                      <a:pt x="5946" y="-1709"/>
                      <a:pt x="0" y="6879"/>
                      <a:pt x="0" y="33968"/>
                    </a:cubicBezTo>
                    <a:cubicBezTo>
                      <a:pt x="661" y="555255"/>
                      <a:pt x="661" y="1076543"/>
                      <a:pt x="661" y="1597830"/>
                    </a:cubicBezTo>
                    <a:cubicBezTo>
                      <a:pt x="661" y="1634168"/>
                      <a:pt x="-5285" y="1631525"/>
                      <a:pt x="35678" y="1631525"/>
                    </a:cubicBezTo>
                    <a:cubicBezTo>
                      <a:pt x="323740" y="1631525"/>
                      <a:pt x="612463" y="1631525"/>
                      <a:pt x="900526" y="1631525"/>
                    </a:cubicBezTo>
                    <a:cubicBezTo>
                      <a:pt x="913079" y="1631525"/>
                      <a:pt x="925632" y="1628882"/>
                      <a:pt x="937524" y="1635489"/>
                    </a:cubicBezTo>
                    <a:cubicBezTo>
                      <a:pt x="946113" y="1673149"/>
                      <a:pt x="971881" y="1697595"/>
                      <a:pt x="1007558" y="1703541"/>
                    </a:cubicBezTo>
                    <a:cubicBezTo>
                      <a:pt x="1059753" y="1712130"/>
                      <a:pt x="1102037" y="1687023"/>
                      <a:pt x="1116572" y="1639453"/>
                    </a:cubicBezTo>
                    <a:cubicBezTo>
                      <a:pt x="1131108" y="1590562"/>
                      <a:pt x="1110626" y="1537707"/>
                      <a:pt x="1068342" y="1518546"/>
                    </a:cubicBezTo>
                    <a:close/>
                  </a:path>
                </a:pathLst>
              </a:custGeom>
              <a:grpFill/>
              <a:ln w="6599" cap="flat">
                <a:noFill/>
                <a:prstDash val="solid"/>
                <a:miter/>
              </a:ln>
            </p:spPr>
            <p:txBody>
              <a:bodyPr rtlCol="0" anchor="ctr"/>
              <a:lstStyle/>
              <a:p>
                <a:endParaRPr lang="en-US"/>
              </a:p>
            </p:txBody>
          </p:sp>
          <p:sp>
            <p:nvSpPr>
              <p:cNvPr id="164" name="Freeform: Shape 61">
                <a:extLst>
                  <a:ext uri="{FF2B5EF4-FFF2-40B4-BE49-F238E27FC236}">
                    <a16:creationId xmlns:a16="http://schemas.microsoft.com/office/drawing/2014/main" id="{046EBAF8-1C5F-4389-8521-836FEC6D3CFF}"/>
                  </a:ext>
                </a:extLst>
              </p:cNvPr>
              <p:cNvSpPr/>
              <p:nvPr/>
            </p:nvSpPr>
            <p:spPr>
              <a:xfrm>
                <a:off x="6769876" y="4190084"/>
                <a:ext cx="214133" cy="351577"/>
              </a:xfrm>
              <a:custGeom>
                <a:avLst/>
                <a:gdLst>
                  <a:gd name="connsiteX0" fmla="*/ 214096 w 214133"/>
                  <a:gd name="connsiteY0" fmla="*/ 35052 h 351577"/>
                  <a:gd name="connsiteX1" fmla="*/ 180400 w 214133"/>
                  <a:gd name="connsiteY1" fmla="*/ 35 h 351577"/>
                  <a:gd name="connsiteX2" fmla="*/ 33066 w 214133"/>
                  <a:gd name="connsiteY2" fmla="*/ 35 h 351577"/>
                  <a:gd name="connsiteX3" fmla="*/ 31 w 214133"/>
                  <a:gd name="connsiteY3" fmla="*/ 32409 h 351577"/>
                  <a:gd name="connsiteX4" fmla="*/ 31 w 214133"/>
                  <a:gd name="connsiteY4" fmla="*/ 177101 h 351577"/>
                  <a:gd name="connsiteX5" fmla="*/ 691 w 214133"/>
                  <a:gd name="connsiteY5" fmla="*/ 326418 h 351577"/>
                  <a:gd name="connsiteX6" fmla="*/ 26459 w 214133"/>
                  <a:gd name="connsiteY6" fmla="*/ 351524 h 351577"/>
                  <a:gd name="connsiteX7" fmla="*/ 187007 w 214133"/>
                  <a:gd name="connsiteY7" fmla="*/ 351524 h 351577"/>
                  <a:gd name="connsiteX8" fmla="*/ 212774 w 214133"/>
                  <a:gd name="connsiteY8" fmla="*/ 325757 h 351577"/>
                  <a:gd name="connsiteX9" fmla="*/ 214096 w 214133"/>
                  <a:gd name="connsiteY9" fmla="*/ 176440 h 351577"/>
                  <a:gd name="connsiteX10" fmla="*/ 214096 w 214133"/>
                  <a:gd name="connsiteY10" fmla="*/ 35052 h 351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133" h="351577">
                    <a:moveTo>
                      <a:pt x="214096" y="35052"/>
                    </a:moveTo>
                    <a:cubicBezTo>
                      <a:pt x="214756" y="9946"/>
                      <a:pt x="206828" y="-626"/>
                      <a:pt x="180400" y="35"/>
                    </a:cubicBezTo>
                    <a:cubicBezTo>
                      <a:pt x="131509" y="1357"/>
                      <a:pt x="81957" y="1357"/>
                      <a:pt x="33066" y="35"/>
                    </a:cubicBezTo>
                    <a:cubicBezTo>
                      <a:pt x="9281" y="-626"/>
                      <a:pt x="-630" y="7964"/>
                      <a:pt x="31" y="32409"/>
                    </a:cubicBezTo>
                    <a:cubicBezTo>
                      <a:pt x="1352" y="80640"/>
                      <a:pt x="31" y="128870"/>
                      <a:pt x="31" y="177101"/>
                    </a:cubicBezTo>
                    <a:cubicBezTo>
                      <a:pt x="691" y="226653"/>
                      <a:pt x="2013" y="276866"/>
                      <a:pt x="691" y="326418"/>
                    </a:cubicBezTo>
                    <a:cubicBezTo>
                      <a:pt x="31" y="346899"/>
                      <a:pt x="7298" y="352185"/>
                      <a:pt x="26459" y="351524"/>
                    </a:cubicBezTo>
                    <a:cubicBezTo>
                      <a:pt x="79975" y="350203"/>
                      <a:pt x="133491" y="350203"/>
                      <a:pt x="187007" y="351524"/>
                    </a:cubicBezTo>
                    <a:cubicBezTo>
                      <a:pt x="206828" y="352185"/>
                      <a:pt x="212774" y="345578"/>
                      <a:pt x="212774" y="325757"/>
                    </a:cubicBezTo>
                    <a:cubicBezTo>
                      <a:pt x="212774" y="276205"/>
                      <a:pt x="209471" y="225992"/>
                      <a:pt x="214096" y="176440"/>
                    </a:cubicBezTo>
                    <a:cubicBezTo>
                      <a:pt x="214096" y="129531"/>
                      <a:pt x="212774" y="82622"/>
                      <a:pt x="214096" y="35052"/>
                    </a:cubicBezTo>
                    <a:close/>
                  </a:path>
                </a:pathLst>
              </a:custGeom>
              <a:grpFill/>
              <a:ln w="6599" cap="flat">
                <a:noFill/>
                <a:prstDash val="solid"/>
                <a:miter/>
              </a:ln>
            </p:spPr>
            <p:txBody>
              <a:bodyPr rtlCol="0" anchor="ctr"/>
              <a:lstStyle/>
              <a:p>
                <a:endParaRPr lang="en-US"/>
              </a:p>
            </p:txBody>
          </p:sp>
          <p:sp>
            <p:nvSpPr>
              <p:cNvPr id="165" name="Freeform: Shape 62">
                <a:extLst>
                  <a:ext uri="{FF2B5EF4-FFF2-40B4-BE49-F238E27FC236}">
                    <a16:creationId xmlns:a16="http://schemas.microsoft.com/office/drawing/2014/main" id="{2A595655-734E-4203-9792-C34F91893729}"/>
                  </a:ext>
                </a:extLst>
              </p:cNvPr>
              <p:cNvSpPr/>
              <p:nvPr/>
            </p:nvSpPr>
            <p:spPr>
              <a:xfrm>
                <a:off x="7192090" y="4190083"/>
                <a:ext cx="211421" cy="352184"/>
              </a:xfrm>
              <a:custGeom>
                <a:avLst/>
                <a:gdLst>
                  <a:gd name="connsiteX0" fmla="*/ 189619 w 211421"/>
                  <a:gd name="connsiteY0" fmla="*/ 352185 h 352184"/>
                  <a:gd name="connsiteX1" fmla="*/ 210761 w 211421"/>
                  <a:gd name="connsiteY1" fmla="*/ 330382 h 352184"/>
                  <a:gd name="connsiteX2" fmla="*/ 211422 w 211421"/>
                  <a:gd name="connsiteY2" fmla="*/ 178422 h 352184"/>
                  <a:gd name="connsiteX3" fmla="*/ 210761 w 211421"/>
                  <a:gd name="connsiteY3" fmla="*/ 31088 h 352184"/>
                  <a:gd name="connsiteX4" fmla="*/ 179048 w 211421"/>
                  <a:gd name="connsiteY4" fmla="*/ 35 h 352184"/>
                  <a:gd name="connsiteX5" fmla="*/ 31713 w 211421"/>
                  <a:gd name="connsiteY5" fmla="*/ 35 h 352184"/>
                  <a:gd name="connsiteX6" fmla="*/ 661 w 211421"/>
                  <a:gd name="connsiteY6" fmla="*/ 31088 h 352184"/>
                  <a:gd name="connsiteX7" fmla="*/ 0 w 211421"/>
                  <a:gd name="connsiteY7" fmla="*/ 178422 h 352184"/>
                  <a:gd name="connsiteX8" fmla="*/ 0 w 211421"/>
                  <a:gd name="connsiteY8" fmla="*/ 330382 h 352184"/>
                  <a:gd name="connsiteX9" fmla="*/ 21142 w 211421"/>
                  <a:gd name="connsiteY9" fmla="*/ 351524 h 352184"/>
                  <a:gd name="connsiteX10" fmla="*/ 189619 w 211421"/>
                  <a:gd name="connsiteY10" fmla="*/ 352185 h 352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1421" h="352184">
                    <a:moveTo>
                      <a:pt x="189619" y="352185"/>
                    </a:moveTo>
                    <a:cubicBezTo>
                      <a:pt x="206136" y="352185"/>
                      <a:pt x="210761" y="346238"/>
                      <a:pt x="210761" y="330382"/>
                    </a:cubicBezTo>
                    <a:cubicBezTo>
                      <a:pt x="210100" y="279509"/>
                      <a:pt x="210761" y="228635"/>
                      <a:pt x="211422" y="178422"/>
                    </a:cubicBezTo>
                    <a:cubicBezTo>
                      <a:pt x="211422" y="129531"/>
                      <a:pt x="210100" y="79979"/>
                      <a:pt x="210761" y="31088"/>
                    </a:cubicBezTo>
                    <a:cubicBezTo>
                      <a:pt x="211422" y="7303"/>
                      <a:pt x="202172" y="35"/>
                      <a:pt x="179048" y="35"/>
                    </a:cubicBezTo>
                    <a:cubicBezTo>
                      <a:pt x="130156" y="1357"/>
                      <a:pt x="80604" y="1357"/>
                      <a:pt x="31713" y="35"/>
                    </a:cubicBezTo>
                    <a:cubicBezTo>
                      <a:pt x="8589" y="-626"/>
                      <a:pt x="0" y="7964"/>
                      <a:pt x="661" y="31088"/>
                    </a:cubicBezTo>
                    <a:cubicBezTo>
                      <a:pt x="1321" y="79979"/>
                      <a:pt x="661" y="129531"/>
                      <a:pt x="0" y="178422"/>
                    </a:cubicBezTo>
                    <a:cubicBezTo>
                      <a:pt x="0" y="229296"/>
                      <a:pt x="661" y="280169"/>
                      <a:pt x="0" y="330382"/>
                    </a:cubicBezTo>
                    <a:cubicBezTo>
                      <a:pt x="0" y="346899"/>
                      <a:pt x="5285" y="351524"/>
                      <a:pt x="21142" y="351524"/>
                    </a:cubicBezTo>
                    <a:cubicBezTo>
                      <a:pt x="77301" y="350863"/>
                      <a:pt x="133460" y="350863"/>
                      <a:pt x="189619" y="352185"/>
                    </a:cubicBezTo>
                    <a:close/>
                  </a:path>
                </a:pathLst>
              </a:custGeom>
              <a:grpFill/>
              <a:ln w="6599" cap="flat">
                <a:noFill/>
                <a:prstDash val="solid"/>
                <a:miter/>
              </a:ln>
            </p:spPr>
            <p:txBody>
              <a:bodyPr rtlCol="0" anchor="ctr"/>
              <a:lstStyle/>
              <a:p>
                <a:endParaRPr lang="en-US"/>
              </a:p>
            </p:txBody>
          </p:sp>
          <p:sp>
            <p:nvSpPr>
              <p:cNvPr id="166" name="Freeform: Shape 63">
                <a:extLst>
                  <a:ext uri="{FF2B5EF4-FFF2-40B4-BE49-F238E27FC236}">
                    <a16:creationId xmlns:a16="http://schemas.microsoft.com/office/drawing/2014/main" id="{F873B7CF-FBBC-48F8-8914-24227738830A}"/>
                  </a:ext>
                </a:extLst>
              </p:cNvPr>
              <p:cNvSpPr/>
              <p:nvPr/>
            </p:nvSpPr>
            <p:spPr>
              <a:xfrm>
                <a:off x="7610935" y="4190119"/>
                <a:ext cx="209475" cy="347562"/>
              </a:xfrm>
              <a:custGeom>
                <a:avLst/>
                <a:gdLst>
                  <a:gd name="connsiteX0" fmla="*/ 30428 w 209475"/>
                  <a:gd name="connsiteY0" fmla="*/ 347525 h 347562"/>
                  <a:gd name="connsiteX1" fmla="*/ 206832 w 209475"/>
                  <a:gd name="connsiteY1" fmla="*/ 346203 h 347562"/>
                  <a:gd name="connsiteX2" fmla="*/ 209475 w 209475"/>
                  <a:gd name="connsiteY2" fmla="*/ 28410 h 347562"/>
                  <a:gd name="connsiteX3" fmla="*/ 183708 w 209475"/>
                  <a:gd name="connsiteY3" fmla="*/ 0 h 347562"/>
                  <a:gd name="connsiteX4" fmla="*/ 25803 w 209475"/>
                  <a:gd name="connsiteY4" fmla="*/ 0 h 347562"/>
                  <a:gd name="connsiteX5" fmla="*/ 35 w 209475"/>
                  <a:gd name="connsiteY5" fmla="*/ 25767 h 347562"/>
                  <a:gd name="connsiteX6" fmla="*/ 1357 w 209475"/>
                  <a:gd name="connsiteY6" fmla="*/ 175084 h 347562"/>
                  <a:gd name="connsiteX7" fmla="*/ 5321 w 209475"/>
                  <a:gd name="connsiteY7" fmla="*/ 209440 h 347562"/>
                  <a:gd name="connsiteX8" fmla="*/ 5321 w 209475"/>
                  <a:gd name="connsiteY8" fmla="*/ 321758 h 347562"/>
                  <a:gd name="connsiteX9" fmla="*/ 30428 w 209475"/>
                  <a:gd name="connsiteY9" fmla="*/ 347525 h 347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475" h="347562">
                    <a:moveTo>
                      <a:pt x="30428" y="347525"/>
                    </a:moveTo>
                    <a:cubicBezTo>
                      <a:pt x="89229" y="346864"/>
                      <a:pt x="148031" y="346864"/>
                      <a:pt x="206832" y="346203"/>
                    </a:cubicBezTo>
                    <a:cubicBezTo>
                      <a:pt x="207493" y="240492"/>
                      <a:pt x="208154" y="134121"/>
                      <a:pt x="209475" y="28410"/>
                    </a:cubicBezTo>
                    <a:cubicBezTo>
                      <a:pt x="209475" y="9910"/>
                      <a:pt x="204190" y="0"/>
                      <a:pt x="183708" y="0"/>
                    </a:cubicBezTo>
                    <a:cubicBezTo>
                      <a:pt x="130853" y="661"/>
                      <a:pt x="78658" y="661"/>
                      <a:pt x="25803" y="0"/>
                    </a:cubicBezTo>
                    <a:cubicBezTo>
                      <a:pt x="7964" y="0"/>
                      <a:pt x="-625" y="7928"/>
                      <a:pt x="35" y="25767"/>
                    </a:cubicBezTo>
                    <a:cubicBezTo>
                      <a:pt x="696" y="75319"/>
                      <a:pt x="696" y="125532"/>
                      <a:pt x="1357" y="175084"/>
                    </a:cubicBezTo>
                    <a:cubicBezTo>
                      <a:pt x="6642" y="186316"/>
                      <a:pt x="5321" y="197547"/>
                      <a:pt x="5321" y="209440"/>
                    </a:cubicBezTo>
                    <a:cubicBezTo>
                      <a:pt x="5321" y="247099"/>
                      <a:pt x="5982" y="284098"/>
                      <a:pt x="5321" y="321758"/>
                    </a:cubicBezTo>
                    <a:cubicBezTo>
                      <a:pt x="5321" y="340257"/>
                      <a:pt x="11928" y="348186"/>
                      <a:pt x="30428" y="347525"/>
                    </a:cubicBezTo>
                    <a:close/>
                  </a:path>
                </a:pathLst>
              </a:custGeom>
              <a:grpFill/>
              <a:ln w="6599"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4201278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F8D4529F-300E-42FF-BE74-2A6F62C842ED}"/>
              </a:ext>
            </a:extLst>
          </p:cNvPr>
          <p:cNvSpPr txBox="1"/>
          <p:nvPr/>
        </p:nvSpPr>
        <p:spPr>
          <a:xfrm>
            <a:off x="7921460" y="5074583"/>
            <a:ext cx="4112885" cy="923330"/>
          </a:xfrm>
          <a:prstGeom prst="rect">
            <a:avLst/>
          </a:prstGeom>
          <a:noFill/>
        </p:spPr>
        <p:txBody>
          <a:bodyPr wrap="square" rtlCol="0" anchor="ctr">
            <a:spAutoFit/>
          </a:bodyPr>
          <a:lstStyle/>
          <a:p>
            <a:r>
              <a:rPr lang="en-US" altLang="ko-KR" sz="5400" b="1" dirty="0" smtClean="0">
                <a:solidFill>
                  <a:schemeClr val="accent4"/>
                </a:solidFill>
                <a:cs typeface="Arial" pitchFamily="34" charset="0"/>
              </a:rPr>
              <a:t>Advantages</a:t>
            </a:r>
            <a:endParaRPr lang="en-US" altLang="ko-KR" sz="5400" b="1" dirty="0">
              <a:solidFill>
                <a:schemeClr val="accent4"/>
              </a:solidFill>
              <a:cs typeface="Arial" pitchFamily="34" charset="0"/>
            </a:endParaRPr>
          </a:p>
        </p:txBody>
      </p:sp>
      <p:sp>
        <p:nvSpPr>
          <p:cNvPr id="3" name="TextBox 2"/>
          <p:cNvSpPr txBox="1"/>
          <p:nvPr/>
        </p:nvSpPr>
        <p:spPr>
          <a:xfrm>
            <a:off x="4918842" y="273269"/>
            <a:ext cx="7273158" cy="4524315"/>
          </a:xfrm>
          <a:prstGeom prst="rect">
            <a:avLst/>
          </a:prstGeom>
          <a:noFill/>
        </p:spPr>
        <p:txBody>
          <a:bodyPr wrap="square" rtlCol="0">
            <a:spAutoFit/>
          </a:bodyPr>
          <a:lstStyle/>
          <a:p>
            <a:r>
              <a:rPr lang="en-US" dirty="0" smtClean="0"/>
              <a:t>The </a:t>
            </a:r>
            <a:r>
              <a:rPr lang="en-US" dirty="0"/>
              <a:t>new mid-range performance king in Intel's 10th Gen line-up is the Core i7-10700K, an 8-core CPU with 16 threads in total. It's similar to the excellent Core i9-10900K, but comes at a lower price point and has two fewer cores. What's interesting, however, is how close these two Intel processors are in performance for gaming. The Core i7-10700K is touted as "the best gaming CPU" from Intel, but is it really that much better than the Core i9-10900k Intel Core i7-10700k has a plethora of SKUs available in the Comet Lake-S family of processors, better known as 10th Gen. These SKUs target different customers with Pentium and Celeron being among the lowest priced and performing CPUs, while Core i7 take crowns as among the best in the industry. Here's what the different suffixes represent when looking at an Intel CPU to purchase</a:t>
            </a:r>
            <a:r>
              <a:rPr lang="en-US" dirty="0" smtClean="0"/>
              <a:t>:</a:t>
            </a:r>
          </a:p>
          <a:p>
            <a:r>
              <a:rPr lang="en-US" dirty="0" smtClean="0"/>
              <a:t>1:Unlocked </a:t>
            </a:r>
            <a:r>
              <a:rPr lang="en-US" dirty="0"/>
              <a:t>design with integrated graphics. 2</a:t>
            </a:r>
            <a:r>
              <a:rPr lang="en-US" dirty="0" smtClean="0"/>
              <a:t>: No </a:t>
            </a:r>
            <a:r>
              <a:rPr lang="en-US" dirty="0"/>
              <a:t>suffix: Regular model with integrated graphics — no overclocking here. </a:t>
            </a:r>
            <a:r>
              <a:rPr lang="en-US" dirty="0" smtClean="0"/>
              <a:t>4: </a:t>
            </a:r>
            <a:r>
              <a:rPr lang="en-US" dirty="0"/>
              <a:t>Regular model without integrated graphics.</a:t>
            </a:r>
          </a:p>
        </p:txBody>
      </p:sp>
    </p:spTree>
    <p:extLst>
      <p:ext uri="{BB962C8B-B14F-4D97-AF65-F5344CB8AC3E}">
        <p14:creationId xmlns:p14="http://schemas.microsoft.com/office/powerpoint/2010/main" val="2498161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FD19D7-0AF7-473C-A4F3-35F106A2A8F6}"/>
              </a:ext>
            </a:extLst>
          </p:cNvPr>
          <p:cNvSpPr txBox="1"/>
          <p:nvPr/>
        </p:nvSpPr>
        <p:spPr>
          <a:xfrm>
            <a:off x="6471139" y="841763"/>
            <a:ext cx="4976854" cy="4093428"/>
          </a:xfrm>
          <a:prstGeom prst="rect">
            <a:avLst/>
          </a:prstGeom>
          <a:noFill/>
        </p:spPr>
        <p:txBody>
          <a:bodyPr wrap="square" rtlCol="0">
            <a:spAutoFit/>
          </a:bodyPr>
          <a:lstStyle/>
          <a:p>
            <a:pPr algn="r"/>
            <a:r>
              <a:rPr lang="en-US" sz="2000" dirty="0">
                <a:solidFill>
                  <a:schemeClr val="bg1"/>
                </a:solidFill>
              </a:rPr>
              <a:t>Unfortunately, there's no Thermal Velocity Boost (TVB), which is a fancy name for the algorithm that can push the CPU even further by running all cores at beyond Turbo Boost speeds in short bursts. This is what can provide Intel's platform with an edge over AMD, especially once you factor in overclocking, so it's a shame it's missing from the Core i7 range. </a:t>
            </a:r>
            <a:r>
              <a:rPr lang="en-US" sz="2000" dirty="0" smtClean="0">
                <a:solidFill>
                  <a:schemeClr val="bg1"/>
                </a:solidFill>
              </a:rPr>
              <a:t>intel </a:t>
            </a:r>
            <a:r>
              <a:rPr lang="en-US" sz="2000" dirty="0">
                <a:solidFill>
                  <a:schemeClr val="bg1"/>
                </a:solidFill>
              </a:rPr>
              <a:t>Core i7-10700K The Bad: Incompatible with older motherboards No PCIe 4.0 High power consumption No cooler bundled in the box No Thermal Velocity Boost</a:t>
            </a:r>
            <a:endParaRPr lang="en-US" altLang="ko-KR" sz="2000" dirty="0">
              <a:solidFill>
                <a:schemeClr val="bg1"/>
              </a:solidFill>
              <a:cs typeface="Arial" pitchFamily="34" charset="0"/>
            </a:endParaRPr>
          </a:p>
        </p:txBody>
      </p:sp>
      <p:sp>
        <p:nvSpPr>
          <p:cNvPr id="5" name="TextBox 4">
            <a:extLst>
              <a:ext uri="{FF2B5EF4-FFF2-40B4-BE49-F238E27FC236}">
                <a16:creationId xmlns:a16="http://schemas.microsoft.com/office/drawing/2014/main" id="{B022E4D8-0B03-41C6-B24F-CCABD3CF4130}"/>
              </a:ext>
            </a:extLst>
          </p:cNvPr>
          <p:cNvSpPr txBox="1"/>
          <p:nvPr/>
        </p:nvSpPr>
        <p:spPr>
          <a:xfrm>
            <a:off x="2225968" y="2099202"/>
            <a:ext cx="3088126" cy="584775"/>
          </a:xfrm>
          <a:prstGeom prst="rect">
            <a:avLst/>
          </a:prstGeom>
          <a:noFill/>
        </p:spPr>
        <p:txBody>
          <a:bodyPr wrap="square" rtlCol="0" anchor="ctr">
            <a:spAutoFit/>
          </a:bodyPr>
          <a:lstStyle/>
          <a:p>
            <a:pPr algn="r"/>
            <a:r>
              <a:rPr lang="en-US" altLang="ko-KR" sz="3200" b="1" dirty="0" smtClean="0">
                <a:ln w="6600">
                  <a:solidFill>
                    <a:schemeClr val="accent2"/>
                  </a:solidFill>
                  <a:prstDash val="solid"/>
                </a:ln>
                <a:solidFill>
                  <a:srgbClr val="FFFFFF"/>
                </a:solidFill>
                <a:effectLst>
                  <a:outerShdw dist="38100" dir="2700000" algn="tl" rotWithShape="0">
                    <a:schemeClr val="accent2"/>
                  </a:outerShdw>
                </a:effectLst>
                <a:latin typeface="+mj-lt"/>
                <a:cs typeface="Arial" pitchFamily="34" charset="0"/>
              </a:rPr>
              <a:t>Disadvantages</a:t>
            </a:r>
            <a:endParaRPr lang="ko-KR" altLang="en-US" sz="3200" b="1" dirty="0">
              <a:ln w="6600">
                <a:solidFill>
                  <a:schemeClr val="accent2"/>
                </a:solidFill>
                <a:prstDash val="solid"/>
              </a:ln>
              <a:solidFill>
                <a:srgbClr val="FFFFFF"/>
              </a:solidFill>
              <a:effectLst>
                <a:outerShdw dist="38100" dir="2700000" algn="tl" rotWithShape="0">
                  <a:schemeClr val="accent2"/>
                </a:outerShdw>
              </a:effectLst>
              <a:latin typeface="+mj-lt"/>
              <a:cs typeface="Arial" pitchFamily="34" charset="0"/>
            </a:endParaRPr>
          </a:p>
        </p:txBody>
      </p:sp>
    </p:spTree>
    <p:extLst>
      <p:ext uri="{BB962C8B-B14F-4D97-AF65-F5344CB8AC3E}">
        <p14:creationId xmlns:p14="http://schemas.microsoft.com/office/powerpoint/2010/main" val="1404339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696988" y="314855"/>
            <a:ext cx="11573197" cy="724247"/>
          </a:xfrm>
        </p:spPr>
        <p:txBody>
          <a:bodyPr/>
          <a:lstStyle/>
          <a:p>
            <a:r>
              <a:rPr lang="en-US" sz="4400" dirty="0">
                <a:solidFill>
                  <a:schemeClr val="tx1"/>
                </a:solidFill>
              </a:rPr>
              <a:t>Experimental Result </a:t>
            </a:r>
            <a:r>
              <a:rPr lang="en-US" sz="4400" dirty="0" smtClean="0">
                <a:solidFill>
                  <a:schemeClr val="tx1"/>
                </a:solidFill>
              </a:rPr>
              <a:t>Section </a:t>
            </a:r>
            <a:r>
              <a:rPr lang="en-US" sz="4400" dirty="0">
                <a:solidFill>
                  <a:schemeClr val="tx1"/>
                </a:solidFill>
              </a:rPr>
              <a:t>E</a:t>
            </a:r>
            <a:r>
              <a:rPr lang="en-US" sz="4400" dirty="0" smtClean="0">
                <a:solidFill>
                  <a:schemeClr val="tx1"/>
                </a:solidFill>
              </a:rPr>
              <a:t>xplanation </a:t>
            </a:r>
            <a:endParaRPr lang="en-US" sz="4400" dirty="0">
              <a:solidFill>
                <a:schemeClr val="tx1"/>
              </a:solidFill>
            </a:endParaRPr>
          </a:p>
        </p:txBody>
      </p:sp>
      <p:grpSp>
        <p:nvGrpSpPr>
          <p:cNvPr id="4" name="Graphic 2">
            <a:extLst>
              <a:ext uri="{FF2B5EF4-FFF2-40B4-BE49-F238E27FC236}">
                <a16:creationId xmlns:a16="http://schemas.microsoft.com/office/drawing/2014/main" id="{9449AF0B-F282-4480-A44E-24DB7F50A649}"/>
              </a:ext>
            </a:extLst>
          </p:cNvPr>
          <p:cNvGrpSpPr/>
          <p:nvPr/>
        </p:nvGrpSpPr>
        <p:grpSpPr>
          <a:xfrm>
            <a:off x="8658846" y="1925860"/>
            <a:ext cx="2443203" cy="4312740"/>
            <a:chOff x="8544520" y="2061601"/>
            <a:chExt cx="2443203" cy="4312740"/>
          </a:xfrm>
        </p:grpSpPr>
        <p:sp>
          <p:nvSpPr>
            <p:cNvPr id="7" name="Freeform: Shape 6">
              <a:extLst>
                <a:ext uri="{FF2B5EF4-FFF2-40B4-BE49-F238E27FC236}">
                  <a16:creationId xmlns:a16="http://schemas.microsoft.com/office/drawing/2014/main" id="{B41E46E8-82E3-429C-85D1-55700657B702}"/>
                </a:ext>
              </a:extLst>
            </p:cNvPr>
            <p:cNvSpPr/>
            <p:nvPr/>
          </p:nvSpPr>
          <p:spPr>
            <a:xfrm>
              <a:off x="9313776" y="3984915"/>
              <a:ext cx="1448107" cy="2378198"/>
            </a:xfrm>
            <a:custGeom>
              <a:avLst/>
              <a:gdLst>
                <a:gd name="connsiteX0" fmla="*/ 1076207 w 1448107"/>
                <a:gd name="connsiteY0" fmla="*/ 754477 h 2378198"/>
                <a:gd name="connsiteX1" fmla="*/ 1077744 w 1448107"/>
                <a:gd name="connsiteY1" fmla="*/ 720160 h 2378198"/>
                <a:gd name="connsiteX2" fmla="*/ 1168404 w 1448107"/>
                <a:gd name="connsiteY2" fmla="*/ 604914 h 2378198"/>
                <a:gd name="connsiteX3" fmla="*/ 1214502 w 1448107"/>
                <a:gd name="connsiteY3" fmla="*/ 492742 h 2378198"/>
                <a:gd name="connsiteX4" fmla="*/ 1225770 w 1448107"/>
                <a:gd name="connsiteY4" fmla="*/ 18443 h 2378198"/>
                <a:gd name="connsiteX5" fmla="*/ 1206819 w 1448107"/>
                <a:gd name="connsiteY5" fmla="*/ 4 h 2378198"/>
                <a:gd name="connsiteX6" fmla="*/ 35925 w 1448107"/>
                <a:gd name="connsiteY6" fmla="*/ 54297 h 2378198"/>
                <a:gd name="connsiteX7" fmla="*/ 583 w 1448107"/>
                <a:gd name="connsiteY7" fmla="*/ 91176 h 2378198"/>
                <a:gd name="connsiteX8" fmla="*/ 12364 w 1448107"/>
                <a:gd name="connsiteY8" fmla="*/ 276081 h 2378198"/>
                <a:gd name="connsiteX9" fmla="*/ 53340 w 1448107"/>
                <a:gd name="connsiteY9" fmla="*/ 332935 h 2378198"/>
                <a:gd name="connsiteX10" fmla="*/ 624445 w 1448107"/>
                <a:gd name="connsiteY10" fmla="*/ 632573 h 2378198"/>
                <a:gd name="connsiteX11" fmla="*/ 638275 w 1448107"/>
                <a:gd name="connsiteY11" fmla="*/ 653574 h 2378198"/>
                <a:gd name="connsiteX12" fmla="*/ 658763 w 1448107"/>
                <a:gd name="connsiteY12" fmla="*/ 1274875 h 2378198"/>
                <a:gd name="connsiteX13" fmla="*/ 679251 w 1448107"/>
                <a:gd name="connsiteY13" fmla="*/ 1297411 h 2378198"/>
                <a:gd name="connsiteX14" fmla="*/ 812936 w 1448107"/>
                <a:gd name="connsiteY14" fmla="*/ 1300997 h 2378198"/>
                <a:gd name="connsiteX15" fmla="*/ 850838 w 1448107"/>
                <a:gd name="connsiteY15" fmla="*/ 1308680 h 2378198"/>
                <a:gd name="connsiteX16" fmla="*/ 868253 w 1448107"/>
                <a:gd name="connsiteY16" fmla="*/ 1438779 h 2378198"/>
                <a:gd name="connsiteX17" fmla="*/ 937401 w 1448107"/>
                <a:gd name="connsiteY17" fmla="*/ 2358694 h 2378198"/>
                <a:gd name="connsiteX18" fmla="*/ 960450 w 1448107"/>
                <a:gd name="connsiteY18" fmla="*/ 2378157 h 2378198"/>
                <a:gd name="connsiteX19" fmla="*/ 1141769 w 1448107"/>
                <a:gd name="connsiteY19" fmla="*/ 2365865 h 2378198"/>
                <a:gd name="connsiteX20" fmla="*/ 1161745 w 1448107"/>
                <a:gd name="connsiteY20" fmla="*/ 2345377 h 2378198"/>
                <a:gd name="connsiteX21" fmla="*/ 1169940 w 1448107"/>
                <a:gd name="connsiteY21" fmla="*/ 1518171 h 2378198"/>
                <a:gd name="connsiteX22" fmla="*/ 1189916 w 1448107"/>
                <a:gd name="connsiteY22" fmla="*/ 1494097 h 2378198"/>
                <a:gd name="connsiteX23" fmla="*/ 1429627 w 1448107"/>
                <a:gd name="connsiteY23" fmla="*/ 1450047 h 2378198"/>
                <a:gd name="connsiteX24" fmla="*/ 1448066 w 1448107"/>
                <a:gd name="connsiteY24" fmla="*/ 1425974 h 2378198"/>
                <a:gd name="connsiteX25" fmla="*/ 1444481 w 1448107"/>
                <a:gd name="connsiteY25" fmla="*/ 1294338 h 2378198"/>
                <a:gd name="connsiteX26" fmla="*/ 1076207 w 1448107"/>
                <a:gd name="connsiteY26" fmla="*/ 754477 h 2378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48107" h="2378198">
                  <a:moveTo>
                    <a:pt x="1076207" y="754477"/>
                  </a:moveTo>
                  <a:cubicBezTo>
                    <a:pt x="1067500" y="741672"/>
                    <a:pt x="1068012" y="732453"/>
                    <a:pt x="1077744" y="720160"/>
                  </a:cubicBezTo>
                  <a:cubicBezTo>
                    <a:pt x="1108476" y="682257"/>
                    <a:pt x="1137159" y="642305"/>
                    <a:pt x="1168404" y="604914"/>
                  </a:cubicBezTo>
                  <a:cubicBezTo>
                    <a:pt x="1195550" y="572134"/>
                    <a:pt x="1216551" y="538328"/>
                    <a:pt x="1214502" y="492742"/>
                  </a:cubicBezTo>
                  <a:cubicBezTo>
                    <a:pt x="1211429" y="416424"/>
                    <a:pt x="1226283" y="95273"/>
                    <a:pt x="1225770" y="18443"/>
                  </a:cubicBezTo>
                  <a:cubicBezTo>
                    <a:pt x="1225770" y="5126"/>
                    <a:pt x="1220136" y="516"/>
                    <a:pt x="1206819" y="4"/>
                  </a:cubicBezTo>
                  <a:cubicBezTo>
                    <a:pt x="1191453" y="-508"/>
                    <a:pt x="139390" y="49688"/>
                    <a:pt x="35925" y="54297"/>
                  </a:cubicBezTo>
                  <a:cubicBezTo>
                    <a:pt x="71" y="55834"/>
                    <a:pt x="-1465" y="54810"/>
                    <a:pt x="583" y="91176"/>
                  </a:cubicBezTo>
                  <a:cubicBezTo>
                    <a:pt x="3657" y="152640"/>
                    <a:pt x="9291" y="214104"/>
                    <a:pt x="12364" y="276081"/>
                  </a:cubicBezTo>
                  <a:cubicBezTo>
                    <a:pt x="13901" y="305276"/>
                    <a:pt x="24145" y="324740"/>
                    <a:pt x="53340" y="332935"/>
                  </a:cubicBezTo>
                  <a:cubicBezTo>
                    <a:pt x="61023" y="334984"/>
                    <a:pt x="587054" y="613110"/>
                    <a:pt x="624445" y="632573"/>
                  </a:cubicBezTo>
                  <a:cubicBezTo>
                    <a:pt x="633153" y="637183"/>
                    <a:pt x="638275" y="643330"/>
                    <a:pt x="638275" y="653574"/>
                  </a:cubicBezTo>
                  <a:cubicBezTo>
                    <a:pt x="643397" y="762673"/>
                    <a:pt x="659275" y="1262582"/>
                    <a:pt x="658763" y="1274875"/>
                  </a:cubicBezTo>
                  <a:cubicBezTo>
                    <a:pt x="658251" y="1288704"/>
                    <a:pt x="663373" y="1297411"/>
                    <a:pt x="679251" y="1297411"/>
                  </a:cubicBezTo>
                  <a:cubicBezTo>
                    <a:pt x="723812" y="1297411"/>
                    <a:pt x="768374" y="1300997"/>
                    <a:pt x="812936" y="1300997"/>
                  </a:cubicBezTo>
                  <a:cubicBezTo>
                    <a:pt x="828302" y="1300997"/>
                    <a:pt x="841619" y="1300997"/>
                    <a:pt x="850838" y="1308680"/>
                  </a:cubicBezTo>
                  <a:cubicBezTo>
                    <a:pt x="864156" y="1319948"/>
                    <a:pt x="867229" y="1417267"/>
                    <a:pt x="868253" y="1438779"/>
                  </a:cubicBezTo>
                  <a:cubicBezTo>
                    <a:pt x="873375" y="1515097"/>
                    <a:pt x="932791" y="2304400"/>
                    <a:pt x="937401" y="2358694"/>
                  </a:cubicBezTo>
                  <a:cubicBezTo>
                    <a:pt x="938937" y="2374572"/>
                    <a:pt x="944571" y="2378670"/>
                    <a:pt x="960450" y="2378157"/>
                  </a:cubicBezTo>
                  <a:cubicBezTo>
                    <a:pt x="1020890" y="2374572"/>
                    <a:pt x="1081329" y="2367401"/>
                    <a:pt x="1141769" y="2365865"/>
                  </a:cubicBezTo>
                  <a:cubicBezTo>
                    <a:pt x="1154574" y="2365352"/>
                    <a:pt x="1160721" y="2360230"/>
                    <a:pt x="1161745" y="2345377"/>
                  </a:cubicBezTo>
                  <a:cubicBezTo>
                    <a:pt x="1165843" y="2289034"/>
                    <a:pt x="1169428" y="1580659"/>
                    <a:pt x="1169940" y="1518171"/>
                  </a:cubicBezTo>
                  <a:cubicBezTo>
                    <a:pt x="1169940" y="1503829"/>
                    <a:pt x="1173526" y="1496146"/>
                    <a:pt x="1189916" y="1494097"/>
                  </a:cubicBezTo>
                  <a:cubicBezTo>
                    <a:pt x="1210916" y="1491024"/>
                    <a:pt x="1370211" y="1460804"/>
                    <a:pt x="1429627" y="1450047"/>
                  </a:cubicBezTo>
                  <a:cubicBezTo>
                    <a:pt x="1444481" y="1447486"/>
                    <a:pt x="1448578" y="1440828"/>
                    <a:pt x="1448066" y="1425974"/>
                  </a:cubicBezTo>
                  <a:cubicBezTo>
                    <a:pt x="1446529" y="1381925"/>
                    <a:pt x="1443456" y="1338387"/>
                    <a:pt x="1444481" y="1294338"/>
                  </a:cubicBezTo>
                  <a:cubicBezTo>
                    <a:pt x="1443968" y="1281533"/>
                    <a:pt x="1155599" y="866137"/>
                    <a:pt x="1076207" y="754477"/>
                  </a:cubicBezTo>
                  <a:close/>
                </a:path>
              </a:pathLst>
            </a:custGeom>
            <a:solidFill>
              <a:schemeClr val="accent6"/>
            </a:solidFill>
            <a:ln w="511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BDED2552-6696-4D55-8F1F-5E9BE176AC19}"/>
                </a:ext>
              </a:extLst>
            </p:cNvPr>
            <p:cNvSpPr/>
            <p:nvPr/>
          </p:nvSpPr>
          <p:spPr>
            <a:xfrm>
              <a:off x="8800872" y="3988656"/>
              <a:ext cx="975815" cy="2386238"/>
            </a:xfrm>
            <a:custGeom>
              <a:avLst/>
              <a:gdLst>
                <a:gd name="connsiteX0" fmla="*/ 965249 w 975815"/>
                <a:gd name="connsiteY0" fmla="*/ 779419 h 2386238"/>
                <a:gd name="connsiteX1" fmla="*/ 384412 w 975815"/>
                <a:gd name="connsiteY1" fmla="*/ 387072 h 2386238"/>
                <a:gd name="connsiteX2" fmla="*/ 366485 w 975815"/>
                <a:gd name="connsiteY2" fmla="*/ 359926 h 2386238"/>
                <a:gd name="connsiteX3" fmla="*/ 358289 w 975815"/>
                <a:gd name="connsiteY3" fmla="*/ 35702 h 2386238"/>
                <a:gd name="connsiteX4" fmla="*/ 331655 w 975815"/>
                <a:gd name="connsiteY4" fmla="*/ 11116 h 2386238"/>
                <a:gd name="connsiteX5" fmla="*/ 162628 w 975815"/>
                <a:gd name="connsiteY5" fmla="*/ 360 h 2386238"/>
                <a:gd name="connsiteX6" fmla="*/ 134969 w 975815"/>
                <a:gd name="connsiteY6" fmla="*/ 24434 h 2386238"/>
                <a:gd name="connsiteX7" fmla="*/ 145213 w 975815"/>
                <a:gd name="connsiteY7" fmla="*/ 450586 h 2386238"/>
                <a:gd name="connsiteX8" fmla="*/ 188750 w 975815"/>
                <a:gd name="connsiteY8" fmla="*/ 537660 h 2386238"/>
                <a:gd name="connsiteX9" fmla="*/ 389021 w 975815"/>
                <a:gd name="connsiteY9" fmla="*/ 701052 h 2386238"/>
                <a:gd name="connsiteX10" fmla="*/ 399265 w 975815"/>
                <a:gd name="connsiteY10" fmla="*/ 728199 h 2386238"/>
                <a:gd name="connsiteX11" fmla="*/ 369046 w 975815"/>
                <a:gd name="connsiteY11" fmla="*/ 875713 h 2386238"/>
                <a:gd name="connsiteX12" fmla="*/ 341387 w 975815"/>
                <a:gd name="connsiteY12" fmla="*/ 917714 h 2386238"/>
                <a:gd name="connsiteX13" fmla="*/ 89383 w 975815"/>
                <a:gd name="connsiteY13" fmla="*/ 1099546 h 2386238"/>
                <a:gd name="connsiteX14" fmla="*/ 65310 w 975815"/>
                <a:gd name="connsiteY14" fmla="*/ 1130790 h 2386238"/>
                <a:gd name="connsiteX15" fmla="*/ 1285 w 975815"/>
                <a:gd name="connsiteY15" fmla="*/ 1422745 h 2386238"/>
                <a:gd name="connsiteX16" fmla="*/ 19212 w 975815"/>
                <a:gd name="connsiteY16" fmla="*/ 1451428 h 2386238"/>
                <a:gd name="connsiteX17" fmla="*/ 42261 w 975815"/>
                <a:gd name="connsiteY17" fmla="*/ 1457574 h 2386238"/>
                <a:gd name="connsiteX18" fmla="*/ 357777 w 975815"/>
                <a:gd name="connsiteY18" fmla="*/ 1547722 h 2386238"/>
                <a:gd name="connsiteX19" fmla="*/ 398753 w 975815"/>
                <a:gd name="connsiteY19" fmla="*/ 1597918 h 2386238"/>
                <a:gd name="connsiteX20" fmla="*/ 447412 w 975815"/>
                <a:gd name="connsiteY20" fmla="*/ 2368269 h 2386238"/>
                <a:gd name="connsiteX21" fmla="*/ 467388 w 975815"/>
                <a:gd name="connsiteY21" fmla="*/ 2386196 h 2386238"/>
                <a:gd name="connsiteX22" fmla="*/ 621561 w 975815"/>
                <a:gd name="connsiteY22" fmla="*/ 2381587 h 2386238"/>
                <a:gd name="connsiteX23" fmla="*/ 644610 w 975815"/>
                <a:gd name="connsiteY23" fmla="*/ 2357001 h 2386238"/>
                <a:gd name="connsiteX24" fmla="*/ 666123 w 975815"/>
                <a:gd name="connsiteY24" fmla="*/ 1579991 h 2386238"/>
                <a:gd name="connsiteX25" fmla="*/ 673293 w 975815"/>
                <a:gd name="connsiteY25" fmla="*/ 1546698 h 2386238"/>
                <a:gd name="connsiteX26" fmla="*/ 725026 w 975815"/>
                <a:gd name="connsiteY26" fmla="*/ 1426330 h 2386238"/>
                <a:gd name="connsiteX27" fmla="*/ 779831 w 975815"/>
                <a:gd name="connsiteY27" fmla="*/ 1195839 h 2386238"/>
                <a:gd name="connsiteX28" fmla="*/ 779319 w 975815"/>
                <a:gd name="connsiteY28" fmla="*/ 898250 h 2386238"/>
                <a:gd name="connsiteX29" fmla="*/ 808003 w 975815"/>
                <a:gd name="connsiteY29" fmla="*/ 857786 h 2386238"/>
                <a:gd name="connsiteX30" fmla="*/ 963200 w 975815"/>
                <a:gd name="connsiteY30" fmla="*/ 798883 h 2386238"/>
                <a:gd name="connsiteX31" fmla="*/ 975493 w 975815"/>
                <a:gd name="connsiteY31" fmla="*/ 791200 h 2386238"/>
                <a:gd name="connsiteX32" fmla="*/ 965249 w 975815"/>
                <a:gd name="connsiteY32" fmla="*/ 779419 h 238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75815" h="2386238">
                  <a:moveTo>
                    <a:pt x="965249" y="779419"/>
                  </a:moveTo>
                  <a:cubicBezTo>
                    <a:pt x="877150" y="720004"/>
                    <a:pt x="489925" y="458269"/>
                    <a:pt x="384412" y="387072"/>
                  </a:cubicBezTo>
                  <a:cubicBezTo>
                    <a:pt x="374168" y="380414"/>
                    <a:pt x="365460" y="373243"/>
                    <a:pt x="366485" y="359926"/>
                  </a:cubicBezTo>
                  <a:cubicBezTo>
                    <a:pt x="368533" y="324584"/>
                    <a:pt x="358289" y="38263"/>
                    <a:pt x="358289" y="35702"/>
                  </a:cubicBezTo>
                  <a:cubicBezTo>
                    <a:pt x="357265" y="18799"/>
                    <a:pt x="350094" y="11628"/>
                    <a:pt x="331655" y="11116"/>
                  </a:cubicBezTo>
                  <a:cubicBezTo>
                    <a:pt x="275313" y="9067"/>
                    <a:pt x="218970" y="4458"/>
                    <a:pt x="162628" y="360"/>
                  </a:cubicBezTo>
                  <a:cubicBezTo>
                    <a:pt x="139067" y="-1177"/>
                    <a:pt x="133945" y="1384"/>
                    <a:pt x="134969" y="24434"/>
                  </a:cubicBezTo>
                  <a:cubicBezTo>
                    <a:pt x="137530" y="96142"/>
                    <a:pt x="147774" y="380414"/>
                    <a:pt x="145213" y="450586"/>
                  </a:cubicBezTo>
                  <a:cubicBezTo>
                    <a:pt x="143677" y="490025"/>
                    <a:pt x="158531" y="514611"/>
                    <a:pt x="188750" y="537660"/>
                  </a:cubicBezTo>
                  <a:cubicBezTo>
                    <a:pt x="256873" y="590417"/>
                    <a:pt x="322435" y="646247"/>
                    <a:pt x="389021" y="701052"/>
                  </a:cubicBezTo>
                  <a:cubicBezTo>
                    <a:pt x="397729" y="708223"/>
                    <a:pt x="401826" y="715906"/>
                    <a:pt x="399265" y="728199"/>
                  </a:cubicBezTo>
                  <a:cubicBezTo>
                    <a:pt x="388509" y="777370"/>
                    <a:pt x="378777" y="826542"/>
                    <a:pt x="369046" y="875713"/>
                  </a:cubicBezTo>
                  <a:cubicBezTo>
                    <a:pt x="365460" y="894152"/>
                    <a:pt x="356753" y="906957"/>
                    <a:pt x="341387" y="917714"/>
                  </a:cubicBezTo>
                  <a:cubicBezTo>
                    <a:pt x="256873" y="978154"/>
                    <a:pt x="173384" y="1039105"/>
                    <a:pt x="89383" y="1099546"/>
                  </a:cubicBezTo>
                  <a:cubicBezTo>
                    <a:pt x="78115" y="1107741"/>
                    <a:pt x="67871" y="1115424"/>
                    <a:pt x="65310" y="1130790"/>
                  </a:cubicBezTo>
                  <a:cubicBezTo>
                    <a:pt x="60188" y="1159473"/>
                    <a:pt x="6919" y="1400720"/>
                    <a:pt x="1285" y="1422745"/>
                  </a:cubicBezTo>
                  <a:cubicBezTo>
                    <a:pt x="-2813" y="1438111"/>
                    <a:pt x="2821" y="1447843"/>
                    <a:pt x="19212" y="1451428"/>
                  </a:cubicBezTo>
                  <a:cubicBezTo>
                    <a:pt x="26895" y="1452965"/>
                    <a:pt x="34578" y="1455013"/>
                    <a:pt x="42261" y="1457574"/>
                  </a:cubicBezTo>
                  <a:cubicBezTo>
                    <a:pt x="147262" y="1488307"/>
                    <a:pt x="252776" y="1516990"/>
                    <a:pt x="357777" y="1547722"/>
                  </a:cubicBezTo>
                  <a:cubicBezTo>
                    <a:pt x="376216" y="1553356"/>
                    <a:pt x="398241" y="1578966"/>
                    <a:pt x="398753" y="1597918"/>
                  </a:cubicBezTo>
                  <a:cubicBezTo>
                    <a:pt x="399265" y="1613284"/>
                    <a:pt x="442290" y="2263780"/>
                    <a:pt x="447412" y="2368269"/>
                  </a:cubicBezTo>
                  <a:cubicBezTo>
                    <a:pt x="447925" y="2382611"/>
                    <a:pt x="453047" y="2386709"/>
                    <a:pt x="467388" y="2386196"/>
                  </a:cubicBezTo>
                  <a:cubicBezTo>
                    <a:pt x="518609" y="2384148"/>
                    <a:pt x="570341" y="2382099"/>
                    <a:pt x="621561" y="2381587"/>
                  </a:cubicBezTo>
                  <a:cubicBezTo>
                    <a:pt x="640000" y="2381587"/>
                    <a:pt x="644610" y="2373904"/>
                    <a:pt x="644610" y="2357001"/>
                  </a:cubicBezTo>
                  <a:cubicBezTo>
                    <a:pt x="645635" y="2274537"/>
                    <a:pt x="664074" y="1651699"/>
                    <a:pt x="666123" y="1579991"/>
                  </a:cubicBezTo>
                  <a:cubicBezTo>
                    <a:pt x="666635" y="1568210"/>
                    <a:pt x="668684" y="1557454"/>
                    <a:pt x="673293" y="1546698"/>
                  </a:cubicBezTo>
                  <a:cubicBezTo>
                    <a:pt x="690708" y="1506746"/>
                    <a:pt x="703513" y="1464233"/>
                    <a:pt x="725026" y="1426330"/>
                  </a:cubicBezTo>
                  <a:cubicBezTo>
                    <a:pt x="786490" y="1318768"/>
                    <a:pt x="776246" y="1345914"/>
                    <a:pt x="779831" y="1195839"/>
                  </a:cubicBezTo>
                  <a:cubicBezTo>
                    <a:pt x="782393" y="1096472"/>
                    <a:pt x="780856" y="997617"/>
                    <a:pt x="779319" y="898250"/>
                  </a:cubicBezTo>
                  <a:cubicBezTo>
                    <a:pt x="778807" y="875201"/>
                    <a:pt x="787515" y="865469"/>
                    <a:pt x="808003" y="857786"/>
                  </a:cubicBezTo>
                  <a:cubicBezTo>
                    <a:pt x="860247" y="839347"/>
                    <a:pt x="911467" y="818859"/>
                    <a:pt x="963200" y="798883"/>
                  </a:cubicBezTo>
                  <a:cubicBezTo>
                    <a:pt x="967810" y="797346"/>
                    <a:pt x="974468" y="796834"/>
                    <a:pt x="975493" y="791200"/>
                  </a:cubicBezTo>
                  <a:cubicBezTo>
                    <a:pt x="977541" y="784029"/>
                    <a:pt x="969346" y="782492"/>
                    <a:pt x="965249" y="779419"/>
                  </a:cubicBezTo>
                  <a:close/>
                </a:path>
              </a:pathLst>
            </a:custGeom>
            <a:solidFill>
              <a:schemeClr val="accent6"/>
            </a:solidFill>
            <a:ln w="5112"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2C3DA1A3-33E4-4AF2-B547-087027F8928B}"/>
                </a:ext>
              </a:extLst>
            </p:cNvPr>
            <p:cNvSpPr/>
            <p:nvPr/>
          </p:nvSpPr>
          <p:spPr>
            <a:xfrm>
              <a:off x="8544791" y="2061601"/>
              <a:ext cx="2445519" cy="3786974"/>
            </a:xfrm>
            <a:custGeom>
              <a:avLst/>
              <a:gdLst>
                <a:gd name="connsiteX0" fmla="*/ 2436273 w 2445519"/>
                <a:gd name="connsiteY0" fmla="*/ 3227897 h 3786974"/>
                <a:gd name="connsiteX1" fmla="*/ 2431151 w 2445519"/>
                <a:gd name="connsiteY1" fmla="*/ 3208945 h 3786974"/>
                <a:gd name="connsiteX2" fmla="*/ 2430639 w 2445519"/>
                <a:gd name="connsiteY2" fmla="*/ 3208945 h 3786974"/>
                <a:gd name="connsiteX3" fmla="*/ 2429614 w 2445519"/>
                <a:gd name="connsiteY3" fmla="*/ 3192042 h 3786974"/>
                <a:gd name="connsiteX4" fmla="*/ 2331783 w 2445519"/>
                <a:gd name="connsiteY4" fmla="*/ 3164896 h 3786974"/>
                <a:gd name="connsiteX5" fmla="*/ 2290295 w 2445519"/>
                <a:gd name="connsiteY5" fmla="*/ 3165920 h 3786974"/>
                <a:gd name="connsiteX6" fmla="*/ 2290295 w 2445519"/>
                <a:gd name="connsiteY6" fmla="*/ 1067941 h 3786974"/>
                <a:gd name="connsiteX7" fmla="*/ 1222354 w 2445519"/>
                <a:gd name="connsiteY7" fmla="*/ 0 h 3786974"/>
                <a:gd name="connsiteX8" fmla="*/ 1222354 w 2445519"/>
                <a:gd name="connsiteY8" fmla="*/ 0 h 3786974"/>
                <a:gd name="connsiteX9" fmla="*/ 154413 w 2445519"/>
                <a:gd name="connsiteY9" fmla="*/ 1067941 h 3786974"/>
                <a:gd name="connsiteX10" fmla="*/ 154413 w 2445519"/>
                <a:gd name="connsiteY10" fmla="*/ 3202799 h 3786974"/>
                <a:gd name="connsiteX11" fmla="*/ 26875 w 2445519"/>
                <a:gd name="connsiteY11" fmla="*/ 3246336 h 3786974"/>
                <a:gd name="connsiteX12" fmla="*/ 12533 w 2445519"/>
                <a:gd name="connsiteY12" fmla="*/ 3257092 h 3786974"/>
                <a:gd name="connsiteX13" fmla="*/ 13045 w 2445519"/>
                <a:gd name="connsiteY13" fmla="*/ 3258629 h 3786974"/>
                <a:gd name="connsiteX14" fmla="*/ 1265 w 2445519"/>
                <a:gd name="connsiteY14" fmla="*/ 3278604 h 3786974"/>
                <a:gd name="connsiteX15" fmla="*/ 19192 w 2445519"/>
                <a:gd name="connsiteY15" fmla="*/ 3684781 h 3786974"/>
                <a:gd name="connsiteX16" fmla="*/ 46851 w 2445519"/>
                <a:gd name="connsiteY16" fmla="*/ 3710903 h 3786974"/>
                <a:gd name="connsiteX17" fmla="*/ 261463 w 2445519"/>
                <a:gd name="connsiteY17" fmla="*/ 3735489 h 3786974"/>
                <a:gd name="connsiteX18" fmla="*/ 580565 w 2445519"/>
                <a:gd name="connsiteY18" fmla="*/ 3765196 h 3786974"/>
                <a:gd name="connsiteX19" fmla="*/ 952936 w 2445519"/>
                <a:gd name="connsiteY19" fmla="*/ 3784660 h 3786974"/>
                <a:gd name="connsiteX20" fmla="*/ 1476406 w 2445519"/>
                <a:gd name="connsiteY20" fmla="*/ 3785172 h 3786974"/>
                <a:gd name="connsiteX21" fmla="*/ 1709458 w 2445519"/>
                <a:gd name="connsiteY21" fmla="*/ 3772367 h 3786974"/>
                <a:gd name="connsiteX22" fmla="*/ 2108976 w 2445519"/>
                <a:gd name="connsiteY22" fmla="*/ 3718586 h 3786974"/>
                <a:gd name="connsiteX23" fmla="*/ 2422443 w 2445519"/>
                <a:gd name="connsiteY23" fmla="*/ 3637658 h 3786974"/>
                <a:gd name="connsiteX24" fmla="*/ 2445492 w 2445519"/>
                <a:gd name="connsiteY24" fmla="*/ 3604877 h 3786974"/>
                <a:gd name="connsiteX25" fmla="*/ 2436273 w 2445519"/>
                <a:gd name="connsiteY25" fmla="*/ 3227897 h 378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45519" h="3786974">
                  <a:moveTo>
                    <a:pt x="2436273" y="3227897"/>
                  </a:moveTo>
                  <a:cubicBezTo>
                    <a:pt x="2432687" y="3222262"/>
                    <a:pt x="2438322" y="3214067"/>
                    <a:pt x="2431151" y="3208945"/>
                  </a:cubicBezTo>
                  <a:cubicBezTo>
                    <a:pt x="2431151" y="3208945"/>
                    <a:pt x="2430639" y="3208945"/>
                    <a:pt x="2430639" y="3208945"/>
                  </a:cubicBezTo>
                  <a:cubicBezTo>
                    <a:pt x="2434224" y="3203823"/>
                    <a:pt x="2431151" y="3197677"/>
                    <a:pt x="2429614" y="3192042"/>
                  </a:cubicBezTo>
                  <a:cubicBezTo>
                    <a:pt x="2397858" y="3179749"/>
                    <a:pt x="2365077" y="3172066"/>
                    <a:pt x="2331783" y="3164896"/>
                  </a:cubicBezTo>
                  <a:cubicBezTo>
                    <a:pt x="2329735" y="3164896"/>
                    <a:pt x="2314881" y="3165408"/>
                    <a:pt x="2290295" y="3165920"/>
                  </a:cubicBezTo>
                  <a:lnTo>
                    <a:pt x="2290295" y="1067941"/>
                  </a:lnTo>
                  <a:cubicBezTo>
                    <a:pt x="2290295" y="480445"/>
                    <a:pt x="1809850" y="0"/>
                    <a:pt x="1222354" y="0"/>
                  </a:cubicBezTo>
                  <a:lnTo>
                    <a:pt x="1222354" y="0"/>
                  </a:lnTo>
                  <a:cubicBezTo>
                    <a:pt x="634859" y="0"/>
                    <a:pt x="154413" y="480445"/>
                    <a:pt x="154413" y="1067941"/>
                  </a:cubicBezTo>
                  <a:lnTo>
                    <a:pt x="154413" y="3202799"/>
                  </a:lnTo>
                  <a:cubicBezTo>
                    <a:pt x="110364" y="3210994"/>
                    <a:pt x="68363" y="3229945"/>
                    <a:pt x="26875" y="3246336"/>
                  </a:cubicBezTo>
                  <a:cubicBezTo>
                    <a:pt x="21241" y="3248385"/>
                    <a:pt x="12021" y="3248897"/>
                    <a:pt x="12533" y="3257092"/>
                  </a:cubicBezTo>
                  <a:cubicBezTo>
                    <a:pt x="12533" y="3257604"/>
                    <a:pt x="12533" y="3258116"/>
                    <a:pt x="13045" y="3258629"/>
                  </a:cubicBezTo>
                  <a:cubicBezTo>
                    <a:pt x="7411" y="3260677"/>
                    <a:pt x="3826" y="3266824"/>
                    <a:pt x="1265" y="3278604"/>
                  </a:cubicBezTo>
                  <a:cubicBezTo>
                    <a:pt x="-4882" y="3317532"/>
                    <a:pt x="13045" y="3629463"/>
                    <a:pt x="19192" y="3684781"/>
                  </a:cubicBezTo>
                  <a:cubicBezTo>
                    <a:pt x="21241" y="3703732"/>
                    <a:pt x="29436" y="3708854"/>
                    <a:pt x="46851" y="3710903"/>
                  </a:cubicBezTo>
                  <a:cubicBezTo>
                    <a:pt x="118559" y="3718586"/>
                    <a:pt x="189755" y="3727293"/>
                    <a:pt x="261463" y="3735489"/>
                  </a:cubicBezTo>
                  <a:cubicBezTo>
                    <a:pt x="367489" y="3747269"/>
                    <a:pt x="474027" y="3756489"/>
                    <a:pt x="580565" y="3765196"/>
                  </a:cubicBezTo>
                  <a:cubicBezTo>
                    <a:pt x="629737" y="3769294"/>
                    <a:pt x="952424" y="3784660"/>
                    <a:pt x="952936" y="3784660"/>
                  </a:cubicBezTo>
                  <a:cubicBezTo>
                    <a:pt x="952936" y="3785172"/>
                    <a:pt x="1346307" y="3789270"/>
                    <a:pt x="1476406" y="3785172"/>
                  </a:cubicBezTo>
                  <a:cubicBezTo>
                    <a:pt x="1554261" y="3782611"/>
                    <a:pt x="1632116" y="3775953"/>
                    <a:pt x="1709458" y="3772367"/>
                  </a:cubicBezTo>
                  <a:cubicBezTo>
                    <a:pt x="1715092" y="3768782"/>
                    <a:pt x="1982462" y="3746245"/>
                    <a:pt x="2108976" y="3718586"/>
                  </a:cubicBezTo>
                  <a:cubicBezTo>
                    <a:pt x="2214489" y="3695537"/>
                    <a:pt x="2320003" y="3674024"/>
                    <a:pt x="2422443" y="3637658"/>
                  </a:cubicBezTo>
                  <a:cubicBezTo>
                    <a:pt x="2439346" y="3631512"/>
                    <a:pt x="2446005" y="3623829"/>
                    <a:pt x="2445492" y="3604877"/>
                  </a:cubicBezTo>
                  <a:cubicBezTo>
                    <a:pt x="2440883" y="3478875"/>
                    <a:pt x="2438834" y="3353386"/>
                    <a:pt x="2436273" y="3227897"/>
                  </a:cubicBezTo>
                  <a:close/>
                </a:path>
              </a:pathLst>
            </a:custGeom>
            <a:solidFill>
              <a:schemeClr val="accent3">
                <a:alpha val="40000"/>
              </a:schemeClr>
            </a:solidFill>
            <a:ln w="5112"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23896F5-3D6C-4401-BC1A-96987C392B67}"/>
                </a:ext>
              </a:extLst>
            </p:cNvPr>
            <p:cNvSpPr/>
            <p:nvPr/>
          </p:nvSpPr>
          <p:spPr>
            <a:xfrm>
              <a:off x="8557304" y="5226496"/>
              <a:ext cx="2419451" cy="163088"/>
            </a:xfrm>
            <a:custGeom>
              <a:avLst/>
              <a:gdLst>
                <a:gd name="connsiteX0" fmla="*/ 2417101 w 2419451"/>
                <a:gd name="connsiteY0" fmla="*/ 27147 h 163088"/>
                <a:gd name="connsiteX1" fmla="*/ 2319271 w 2419451"/>
                <a:gd name="connsiteY1" fmla="*/ 0 h 163088"/>
                <a:gd name="connsiteX2" fmla="*/ 181852 w 2419451"/>
                <a:gd name="connsiteY2" fmla="*/ 33805 h 163088"/>
                <a:gd name="connsiteX3" fmla="*/ 14362 w 2419451"/>
                <a:gd name="connsiteY3" fmla="*/ 80928 h 163088"/>
                <a:gd name="connsiteX4" fmla="*/ 20 w 2419451"/>
                <a:gd name="connsiteY4" fmla="*/ 91684 h 163088"/>
                <a:gd name="connsiteX5" fmla="*/ 16923 w 2419451"/>
                <a:gd name="connsiteY5" fmla="*/ 100904 h 163088"/>
                <a:gd name="connsiteX6" fmla="*/ 175706 w 2419451"/>
                <a:gd name="connsiteY6" fmla="*/ 119343 h 163088"/>
                <a:gd name="connsiteX7" fmla="*/ 368294 w 2419451"/>
                <a:gd name="connsiteY7" fmla="*/ 136246 h 163088"/>
                <a:gd name="connsiteX8" fmla="*/ 742201 w 2419451"/>
                <a:gd name="connsiteY8" fmla="*/ 157758 h 163088"/>
                <a:gd name="connsiteX9" fmla="*/ 1066425 w 2419451"/>
                <a:gd name="connsiteY9" fmla="*/ 162368 h 163088"/>
                <a:gd name="connsiteX10" fmla="*/ 1066425 w 2419451"/>
                <a:gd name="connsiteY10" fmla="*/ 162368 h 163088"/>
                <a:gd name="connsiteX11" fmla="*/ 1066425 w 2419451"/>
                <a:gd name="connsiteY11" fmla="*/ 162368 h 163088"/>
                <a:gd name="connsiteX12" fmla="*/ 1065913 w 2419451"/>
                <a:gd name="connsiteY12" fmla="*/ 162880 h 163088"/>
                <a:gd name="connsiteX13" fmla="*/ 1390136 w 2419451"/>
                <a:gd name="connsiteY13" fmla="*/ 157246 h 163088"/>
                <a:gd name="connsiteX14" fmla="*/ 1739970 w 2419451"/>
                <a:gd name="connsiteY14" fmla="*/ 135734 h 163088"/>
                <a:gd name="connsiteX15" fmla="*/ 2096463 w 2419451"/>
                <a:gd name="connsiteY15" fmla="*/ 97830 h 163088"/>
                <a:gd name="connsiteX16" fmla="*/ 2276758 w 2419451"/>
                <a:gd name="connsiteY16" fmla="*/ 70171 h 163088"/>
                <a:gd name="connsiteX17" fmla="*/ 2415565 w 2419451"/>
                <a:gd name="connsiteY17" fmla="*/ 46610 h 163088"/>
                <a:gd name="connsiteX18" fmla="*/ 2417101 w 2419451"/>
                <a:gd name="connsiteY18" fmla="*/ 27147 h 16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19451" h="163088">
                  <a:moveTo>
                    <a:pt x="2417101" y="27147"/>
                  </a:moveTo>
                  <a:cubicBezTo>
                    <a:pt x="2385345" y="14854"/>
                    <a:pt x="2352564" y="7171"/>
                    <a:pt x="2319271" y="0"/>
                  </a:cubicBezTo>
                  <a:cubicBezTo>
                    <a:pt x="2289563" y="1537"/>
                    <a:pt x="233585" y="33293"/>
                    <a:pt x="181852" y="33805"/>
                  </a:cubicBezTo>
                  <a:cubicBezTo>
                    <a:pt x="123461" y="34317"/>
                    <a:pt x="68143" y="60440"/>
                    <a:pt x="14362" y="80928"/>
                  </a:cubicBezTo>
                  <a:cubicBezTo>
                    <a:pt x="8728" y="82976"/>
                    <a:pt x="-492" y="83489"/>
                    <a:pt x="20" y="91684"/>
                  </a:cubicBezTo>
                  <a:cubicBezTo>
                    <a:pt x="533" y="100904"/>
                    <a:pt x="10265" y="99879"/>
                    <a:pt x="16923" y="100904"/>
                  </a:cubicBezTo>
                  <a:cubicBezTo>
                    <a:pt x="69680" y="107050"/>
                    <a:pt x="122949" y="114733"/>
                    <a:pt x="175706" y="119343"/>
                  </a:cubicBezTo>
                  <a:cubicBezTo>
                    <a:pt x="224877" y="123953"/>
                    <a:pt x="360098" y="135734"/>
                    <a:pt x="368294" y="136246"/>
                  </a:cubicBezTo>
                  <a:cubicBezTo>
                    <a:pt x="492759" y="147514"/>
                    <a:pt x="617224" y="153148"/>
                    <a:pt x="742201" y="157758"/>
                  </a:cubicBezTo>
                  <a:cubicBezTo>
                    <a:pt x="850276" y="161856"/>
                    <a:pt x="958350" y="164417"/>
                    <a:pt x="1066425" y="162368"/>
                  </a:cubicBezTo>
                  <a:cubicBezTo>
                    <a:pt x="1066425" y="162368"/>
                    <a:pt x="1066425" y="162368"/>
                    <a:pt x="1066425" y="162368"/>
                  </a:cubicBezTo>
                  <a:cubicBezTo>
                    <a:pt x="1066425" y="162368"/>
                    <a:pt x="1066425" y="162368"/>
                    <a:pt x="1066425" y="162368"/>
                  </a:cubicBezTo>
                  <a:cubicBezTo>
                    <a:pt x="1066425" y="162368"/>
                    <a:pt x="1065913" y="162880"/>
                    <a:pt x="1065913" y="162880"/>
                  </a:cubicBezTo>
                  <a:cubicBezTo>
                    <a:pt x="1080254" y="162880"/>
                    <a:pt x="1296404" y="159807"/>
                    <a:pt x="1390136" y="157246"/>
                  </a:cubicBezTo>
                  <a:cubicBezTo>
                    <a:pt x="1483357" y="154685"/>
                    <a:pt x="1716409" y="137782"/>
                    <a:pt x="1739970" y="135734"/>
                  </a:cubicBezTo>
                  <a:cubicBezTo>
                    <a:pt x="1859313" y="126002"/>
                    <a:pt x="1978144" y="113196"/>
                    <a:pt x="2096463" y="97830"/>
                  </a:cubicBezTo>
                  <a:cubicBezTo>
                    <a:pt x="2146146" y="91172"/>
                    <a:pt x="2276758" y="70171"/>
                    <a:pt x="2276758" y="70171"/>
                  </a:cubicBezTo>
                  <a:cubicBezTo>
                    <a:pt x="2323368" y="65049"/>
                    <a:pt x="2369467" y="56854"/>
                    <a:pt x="2415565" y="46610"/>
                  </a:cubicBezTo>
                  <a:cubicBezTo>
                    <a:pt x="2422223" y="40464"/>
                    <a:pt x="2418638" y="33805"/>
                    <a:pt x="2417101" y="27147"/>
                  </a:cubicBezTo>
                  <a:close/>
                </a:path>
              </a:pathLst>
            </a:custGeom>
            <a:solidFill>
              <a:schemeClr val="accent3">
                <a:lumMod val="75000"/>
                <a:alpha val="40000"/>
              </a:schemeClr>
            </a:solidFill>
            <a:ln w="5112" cap="flat">
              <a:noFill/>
              <a:prstDash val="solid"/>
              <a:miter/>
            </a:ln>
          </p:spPr>
          <p:txBody>
            <a:bodyPr rtlCol="0" anchor="ctr"/>
            <a:lstStyle/>
            <a:p>
              <a:endParaRPr lang="en-US"/>
            </a:p>
          </p:txBody>
        </p:sp>
      </p:grpSp>
      <p:sp>
        <p:nvSpPr>
          <p:cNvPr id="10" name="TextBox 9">
            <a:extLst>
              <a:ext uri="{FF2B5EF4-FFF2-40B4-BE49-F238E27FC236}">
                <a16:creationId xmlns:a16="http://schemas.microsoft.com/office/drawing/2014/main" id="{3EF79096-9040-45AE-8404-10B7BAED79D8}"/>
              </a:ext>
            </a:extLst>
          </p:cNvPr>
          <p:cNvSpPr txBox="1"/>
          <p:nvPr/>
        </p:nvSpPr>
        <p:spPr>
          <a:xfrm>
            <a:off x="1234318" y="1768858"/>
            <a:ext cx="7052820" cy="4862870"/>
          </a:xfrm>
          <a:prstGeom prst="rect">
            <a:avLst/>
          </a:prstGeom>
          <a:noFill/>
        </p:spPr>
        <p:txBody>
          <a:bodyPr wrap="square" lIns="108000" rIns="108000" rtlCol="0">
            <a:spAutoFit/>
          </a:bodyPr>
          <a:lstStyle/>
          <a:p>
            <a:r>
              <a:rPr lang="en-US" sz="2000" dirty="0"/>
              <a:t>The boost in frequencies allows the Intel Core i7-10700K to outperform the Ryzen 7 3800X and even keep up with the Core i9-10900K for gaming and single-core workloads. While this isn't the most affordable processor, nor is it the most efficient or best in terms of performance-per-watt, it's a solid choice for those seeking an excellent desktop CPU.</a:t>
            </a:r>
          </a:p>
          <a:p>
            <a:r>
              <a:rPr lang="en-US" sz="2000" dirty="0"/>
              <a:t>Who it's for If you need the best CPU around for gaming If you're looking for excellent single and multi-core performance If you want an unlocked part that's easy to overclock Who it isn't for If you want to slot a new CPU into your existing build If you're looking for a chipset with modest power consumption If you need PCIe 4.0 It's far from perfect, but the Core i7-10700K has me excited for future Intel CPUs. </a:t>
            </a:r>
            <a:br>
              <a:rPr lang="en-US" sz="2000" dirty="0"/>
            </a:br>
            <a:r>
              <a:rPr lang="en-US" dirty="0"/>
              <a:t/>
            </a:r>
            <a:br>
              <a:rPr lang="en-US" dirty="0"/>
            </a:br>
            <a:endParaRPr lang="en-US" altLang="ko-KR" sz="1200" dirty="0">
              <a:solidFill>
                <a:schemeClr val="tx1">
                  <a:lumMod val="75000"/>
                  <a:lumOff val="25000"/>
                </a:schemeClr>
              </a:solidFill>
              <a:ea typeface="FZShuTi" pitchFamily="2" charset="-122"/>
              <a:cs typeface="Arial" pitchFamily="34" charset="0"/>
            </a:endParaRPr>
          </a:p>
        </p:txBody>
      </p:sp>
    </p:spTree>
    <p:extLst>
      <p:ext uri="{BB962C8B-B14F-4D97-AF65-F5344CB8AC3E}">
        <p14:creationId xmlns:p14="http://schemas.microsoft.com/office/powerpoint/2010/main" val="3827296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4505</TotalTime>
  <Words>882</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12</vt:i4>
      </vt:variant>
    </vt:vector>
  </HeadingPairs>
  <TitlesOfParts>
    <vt:vector size="21" baseType="lpstr">
      <vt:lpstr>맑은 고딕</vt:lpstr>
      <vt:lpstr>Arial</vt:lpstr>
      <vt:lpstr>Arial Unicode MS</vt:lpstr>
      <vt:lpstr>Calibri</vt:lpstr>
      <vt:lpstr>Calibri Light</vt:lpstr>
      <vt:lpstr>FZShuTi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Khalid Zishan</cp:lastModifiedBy>
  <cp:revision>81</cp:revision>
  <dcterms:created xsi:type="dcterms:W3CDTF">2020-01-20T05:08:25Z</dcterms:created>
  <dcterms:modified xsi:type="dcterms:W3CDTF">2021-08-03T07:51:45Z</dcterms:modified>
</cp:coreProperties>
</file>