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16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1" Target="fonts/Nunito-boldItalic.fntdata" Type="http://schemas.openxmlformats.org/officeDocument/2006/relationships/font"/><Relationship Id="rId19" Target="fonts/Nunito-bold.fntdata" Type="http://schemas.openxmlformats.org/officeDocument/2006/relationships/font"/><Relationship Id="rId20" Target="fonts/Nunito-italic.fntdata" Type="http://schemas.openxmlformats.org/officeDocument/2006/relationships/font"/><Relationship Id="rId18" Target="fonts/Nunito-regular.fntdata" Type="http://schemas.openxmlformats.org/officeDocument/2006/relationships/font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notesMasters/notesMaster1.xml" Type="http://schemas.openxmlformats.org/officeDocument/2006/relationships/notesMaster"/><Relationship Id="rId4" Target="slideMasters/slideMaster1.xml" Type="http://schemas.openxmlformats.org/officeDocument/2006/relationships/slideMaster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94c559a5f_3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94c559a5f_3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94c559a5f_3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94c559a5f_3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94c559a5f_3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94c559a5f_3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4c559a5f_3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4c559a5f_3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94c559a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94c559a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4c559a5f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94c559a5f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94c559a5f_3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94c559a5f_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94c559a5f_3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94c559a5f_3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94c559a5f_3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94c559a5f_3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94c559a5f_3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94c559a5f_3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94c559a5f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94c559a5f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algn="ctr"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algn="ctr"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algn="ctr"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algn="ctr"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algn="ctr"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algn="ctr"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algn="ctr"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algn="ctr"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algn="ctr"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algn="ctr"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algn="ctr"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algn="ctr"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algn="ctr"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algn="ctr"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algn="ctr"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algn="ctr"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algn="ctr"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algn="ctr"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algn="ctr"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algn="ctr"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algn="ctr"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algn="ctr"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algn="ctr"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algn="ctr"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9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 fontScale="90000"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Housing Price Prediction</a:t>
            </a:r>
            <a:endParaRPr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85000" lnSpcReduction="20000"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EDA Steps</a:t>
            </a:r>
            <a:endParaRPr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90000"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Relation With Target Variable through Scatter Plot.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28225"/>
            <a:ext cx="8132826" cy="3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Feature Importance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3927"/>
            <a:ext cx="9144001" cy="413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Actual vs Predicted Sales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5" y="1521627"/>
            <a:ext cx="9144001" cy="413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90000"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Finding Missing Values</a:t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98" y="1429875"/>
            <a:ext cx="84280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90000"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EDA STEPS:- </a:t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altLang="en" b="1" lang="en"/>
              <a:t>DataTypes.</a:t>
            </a:r>
            <a:endParaRPr b="1"/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altLang="en" b="1" lang="en"/>
              <a:t>Finding missing Values</a:t>
            </a:r>
            <a:endParaRPr b="1"/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altLang="en" b="1" lang="en"/>
              <a:t>Imputation of missing values.</a:t>
            </a:r>
            <a:endParaRPr b="1"/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altLang="en" b="1" lang="en"/>
              <a:t>Plotting features with target variable.</a:t>
            </a:r>
            <a:endParaRPr b="1"/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altLang="en" b="1" lang="en"/>
              <a:t>Encoding Target Variable.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90000"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Data Types</a:t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52"/>
            <a:ext cx="9144001" cy="413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 fontScale="90000"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Missing Value Imputation</a:t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0" y="1645925"/>
            <a:ext cx="8393599" cy="32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Relationship With Sales Price Of House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6750"/>
            <a:ext cx="8055101" cy="4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5" y="643800"/>
            <a:ext cx="8531350" cy="4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00" y="506650"/>
            <a:ext cx="7505699" cy="4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Finding Skewness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0" y="1459075"/>
            <a:ext cx="7505699" cy="4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