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2404110" y="3397250"/>
            <a:ext cx="549910" cy="5683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468880" y="3497580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C3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3930" y="3397250"/>
            <a:ext cx="549910" cy="5683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68700" y="3497580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C4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110" y="742315"/>
            <a:ext cx="549910" cy="5683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175125" y="842645"/>
            <a:ext cx="30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4020" y="2000885"/>
            <a:ext cx="549910" cy="5683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018790" y="2101215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66360" y="2000885"/>
            <a:ext cx="549910" cy="5683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231130" y="2101215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C2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16450" y="3397885"/>
            <a:ext cx="549910" cy="5683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4681220" y="3498215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C5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6270" y="3397885"/>
            <a:ext cx="549910" cy="5683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781040" y="3498215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C6</a:t>
            </a:r>
            <a:endParaRPr lang="en-US"/>
          </a:p>
        </p:txBody>
      </p:sp>
      <p:cxnSp>
        <p:nvCxnSpPr>
          <p:cNvPr id="34" name="Straight Connector 33"/>
          <p:cNvCxnSpPr>
            <a:stCxn id="24" idx="5"/>
          </p:cNvCxnSpPr>
          <p:nvPr/>
        </p:nvCxnSpPr>
        <p:spPr>
          <a:xfrm>
            <a:off x="4524375" y="1227455"/>
            <a:ext cx="729615" cy="84010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424555" y="1249680"/>
            <a:ext cx="708025" cy="85471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23285" y="2486025"/>
            <a:ext cx="355600" cy="91122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51500" y="2486025"/>
            <a:ext cx="355600" cy="91122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0" idx="0"/>
          </p:cNvCxnSpPr>
          <p:nvPr/>
        </p:nvCxnSpPr>
        <p:spPr>
          <a:xfrm flipH="1">
            <a:off x="4891405" y="2481580"/>
            <a:ext cx="362585" cy="91630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656205" y="2473960"/>
            <a:ext cx="386715" cy="92837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Ashraful Alam Amit</dc:creator>
  <cp:lastModifiedBy>Ashraf Ul Alam AMIT</cp:lastModifiedBy>
  <cp:revision>1</cp:revision>
  <dcterms:created xsi:type="dcterms:W3CDTF">2022-12-11T12:40:03Z</dcterms:created>
  <dcterms:modified xsi:type="dcterms:W3CDTF">2022-12-11T12:40:03Z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301A22CF7E814E48980BD8DCF9CC3BB6</vt:lpwstr>
  </property>
  <property fmtid="{D5CDD505-2E9C-101B-9397-08002B2CF9AE}" pid="3" name="KSOProductBuildVer">
    <vt:lpwstr>1033-11.2.0.11417</vt:lpwstr>
  </property>
</Properties>
</file>