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ebas Neue"/>
      <p:regular r:id="rId13"/>
    </p:embeddedFont>
    <p:embeddedFont>
      <p:font typeface="Oswald"/>
      <p:regular r:id="rId14"/>
      <p:bold r:id="rId15"/>
    </p:embeddedFont>
    <p:embeddedFont>
      <p:font typeface="PT Sans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BebasNeue-regular.fnt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7" Type="http://schemas.openxmlformats.org/officeDocument/2006/relationships/font" Target="fonts/PTSans-bold.fntdata"/><Relationship Id="rId16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-boldItalic.fntdata"/><Relationship Id="rId6" Type="http://schemas.openxmlformats.org/officeDocument/2006/relationships/slide" Target="slides/slide1.xml"/><Relationship Id="rId18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356f593241a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356f593241a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a dataset of over 150,000 TV shows from TMDb. My goal was to see if we could predict renewals using network, vote average, and popularity.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359a5f743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359a5f743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359a5f743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359a5f743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359a5f743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359a5f743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359a5f743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359a5f743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359a5f7432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359a5f7432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40544" y="147974"/>
            <a:ext cx="452539" cy="184323"/>
          </a:xfrm>
          <a:custGeom>
            <a:rect b="b" l="l" r="r" t="t"/>
            <a:pathLst>
              <a:path extrusionOk="0" h="5752" w="14122">
                <a:moveTo>
                  <a:pt x="179" y="1"/>
                </a:moveTo>
                <a:cubicBezTo>
                  <a:pt x="84" y="1"/>
                  <a:pt x="13" y="72"/>
                  <a:pt x="13" y="167"/>
                </a:cubicBezTo>
                <a:lnTo>
                  <a:pt x="13" y="5573"/>
                </a:lnTo>
                <a:cubicBezTo>
                  <a:pt x="1" y="5668"/>
                  <a:pt x="84" y="5751"/>
                  <a:pt x="179" y="5751"/>
                </a:cubicBezTo>
                <a:lnTo>
                  <a:pt x="13955" y="5751"/>
                </a:lnTo>
                <a:cubicBezTo>
                  <a:pt x="14050" y="5751"/>
                  <a:pt x="14122" y="5668"/>
                  <a:pt x="14122" y="5585"/>
                </a:cubicBezTo>
                <a:lnTo>
                  <a:pt x="14122" y="167"/>
                </a:lnTo>
                <a:cubicBezTo>
                  <a:pt x="14122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168249" y="-49262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84" y="0"/>
                  <a:pt x="1" y="71"/>
                  <a:pt x="1" y="167"/>
                </a:cubicBezTo>
                <a:lnTo>
                  <a:pt x="1" y="5584"/>
                </a:lnTo>
                <a:cubicBezTo>
                  <a:pt x="1" y="5667"/>
                  <a:pt x="84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1" y="5667"/>
                  <a:pt x="14121" y="5584"/>
                </a:cubicBezTo>
                <a:lnTo>
                  <a:pt x="14121" y="167"/>
                </a:lnTo>
                <a:cubicBezTo>
                  <a:pt x="14121" y="71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44936" y="-49262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1" y="71"/>
                  <a:pt x="1" y="167"/>
                </a:cubicBezTo>
                <a:lnTo>
                  <a:pt x="1" y="5584"/>
                </a:lnTo>
                <a:cubicBezTo>
                  <a:pt x="1" y="5667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21" y="5667"/>
                  <a:pt x="14121" y="5584"/>
                </a:cubicBezTo>
                <a:lnTo>
                  <a:pt x="14121" y="167"/>
                </a:lnTo>
                <a:cubicBezTo>
                  <a:pt x="14121" y="71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61055" y="-49262"/>
            <a:ext cx="452155" cy="184291"/>
          </a:xfrm>
          <a:custGeom>
            <a:rect b="b" l="l" r="r" t="t"/>
            <a:pathLst>
              <a:path extrusionOk="0" h="5751" w="1411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5584"/>
                </a:lnTo>
                <a:cubicBezTo>
                  <a:pt x="0" y="5667"/>
                  <a:pt x="72" y="5751"/>
                  <a:pt x="167" y="5751"/>
                </a:cubicBezTo>
                <a:lnTo>
                  <a:pt x="13942" y="5751"/>
                </a:lnTo>
                <a:cubicBezTo>
                  <a:pt x="14038" y="5751"/>
                  <a:pt x="14109" y="5667"/>
                  <a:pt x="14109" y="5584"/>
                </a:cubicBezTo>
                <a:lnTo>
                  <a:pt x="14109" y="167"/>
                </a:lnTo>
                <a:cubicBezTo>
                  <a:pt x="14109" y="71"/>
                  <a:pt x="14038" y="0"/>
                  <a:pt x="1394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2429" y="147974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573"/>
                </a:lnTo>
                <a:cubicBezTo>
                  <a:pt x="1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2" y="5668"/>
                  <a:pt x="14122" y="5585"/>
                </a:cubicBezTo>
                <a:lnTo>
                  <a:pt x="14122" y="167"/>
                </a:lnTo>
                <a:cubicBezTo>
                  <a:pt x="14122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620756" y="147974"/>
            <a:ext cx="347240" cy="184323"/>
          </a:xfrm>
          <a:custGeom>
            <a:rect b="b" l="l" r="r" t="t"/>
            <a:pathLst>
              <a:path extrusionOk="0" h="5752" w="10836">
                <a:moveTo>
                  <a:pt x="143" y="1"/>
                </a:moveTo>
                <a:cubicBezTo>
                  <a:pt x="72" y="1"/>
                  <a:pt x="0" y="72"/>
                  <a:pt x="0" y="143"/>
                </a:cubicBezTo>
                <a:lnTo>
                  <a:pt x="0" y="5596"/>
                </a:lnTo>
                <a:cubicBezTo>
                  <a:pt x="0" y="5680"/>
                  <a:pt x="72" y="5751"/>
                  <a:pt x="143" y="5751"/>
                </a:cubicBezTo>
                <a:lnTo>
                  <a:pt x="10692" y="5751"/>
                </a:lnTo>
                <a:cubicBezTo>
                  <a:pt x="10764" y="5751"/>
                  <a:pt x="10835" y="5680"/>
                  <a:pt x="10835" y="5596"/>
                </a:cubicBezTo>
                <a:lnTo>
                  <a:pt x="10835" y="143"/>
                </a:lnTo>
                <a:cubicBezTo>
                  <a:pt x="10835" y="72"/>
                  <a:pt x="10764" y="1"/>
                  <a:pt x="106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606268" y="147974"/>
            <a:ext cx="347208" cy="184323"/>
          </a:xfrm>
          <a:custGeom>
            <a:rect b="b" l="l" r="r" t="t"/>
            <a:pathLst>
              <a:path extrusionOk="0" h="5752" w="10835">
                <a:moveTo>
                  <a:pt x="143" y="1"/>
                </a:moveTo>
                <a:cubicBezTo>
                  <a:pt x="72" y="1"/>
                  <a:pt x="0" y="72"/>
                  <a:pt x="0" y="143"/>
                </a:cubicBezTo>
                <a:lnTo>
                  <a:pt x="0" y="5596"/>
                </a:lnTo>
                <a:cubicBezTo>
                  <a:pt x="0" y="5680"/>
                  <a:pt x="60" y="5751"/>
                  <a:pt x="143" y="5751"/>
                </a:cubicBezTo>
                <a:lnTo>
                  <a:pt x="10680" y="5751"/>
                </a:lnTo>
                <a:cubicBezTo>
                  <a:pt x="10764" y="5751"/>
                  <a:pt x="10835" y="5680"/>
                  <a:pt x="10835" y="5596"/>
                </a:cubicBezTo>
                <a:lnTo>
                  <a:pt x="10835" y="143"/>
                </a:lnTo>
                <a:cubicBezTo>
                  <a:pt x="10835" y="72"/>
                  <a:pt x="10764" y="1"/>
                  <a:pt x="106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139636" y="380333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573"/>
                </a:lnTo>
                <a:cubicBezTo>
                  <a:pt x="0" y="5668"/>
                  <a:pt x="72" y="5739"/>
                  <a:pt x="167" y="5739"/>
                </a:cubicBezTo>
                <a:lnTo>
                  <a:pt x="13955" y="5739"/>
                </a:lnTo>
                <a:cubicBezTo>
                  <a:pt x="14038" y="5739"/>
                  <a:pt x="14121" y="5668"/>
                  <a:pt x="14121" y="5573"/>
                </a:cubicBezTo>
                <a:lnTo>
                  <a:pt x="14121" y="167"/>
                </a:lnTo>
                <a:cubicBezTo>
                  <a:pt x="14121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571151" y="766058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573"/>
                </a:lnTo>
                <a:cubicBezTo>
                  <a:pt x="1" y="5668"/>
                  <a:pt x="72" y="5739"/>
                  <a:pt x="167" y="5739"/>
                </a:cubicBezTo>
                <a:lnTo>
                  <a:pt x="13955" y="5739"/>
                </a:lnTo>
                <a:cubicBezTo>
                  <a:pt x="14050" y="5739"/>
                  <a:pt x="14121" y="5668"/>
                  <a:pt x="14121" y="5573"/>
                </a:cubicBezTo>
                <a:lnTo>
                  <a:pt x="14121" y="167"/>
                </a:lnTo>
                <a:cubicBezTo>
                  <a:pt x="14121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344148" y="766058"/>
            <a:ext cx="452507" cy="183938"/>
          </a:xfrm>
          <a:custGeom>
            <a:rect b="b" l="l" r="r" t="t"/>
            <a:pathLst>
              <a:path extrusionOk="0" h="5740" w="14121">
                <a:moveTo>
                  <a:pt x="167" y="1"/>
                </a:moveTo>
                <a:cubicBezTo>
                  <a:pt x="72" y="1"/>
                  <a:pt x="0" y="72"/>
                  <a:pt x="0" y="167"/>
                </a:cubicBezTo>
                <a:lnTo>
                  <a:pt x="0" y="5573"/>
                </a:lnTo>
                <a:cubicBezTo>
                  <a:pt x="0" y="5668"/>
                  <a:pt x="72" y="5739"/>
                  <a:pt x="167" y="5739"/>
                </a:cubicBezTo>
                <a:lnTo>
                  <a:pt x="13954" y="5739"/>
                </a:lnTo>
                <a:cubicBezTo>
                  <a:pt x="14038" y="5739"/>
                  <a:pt x="14121" y="5668"/>
                  <a:pt x="14121" y="5573"/>
                </a:cubicBezTo>
                <a:lnTo>
                  <a:pt x="14121" y="167"/>
                </a:lnTo>
                <a:cubicBezTo>
                  <a:pt x="14121" y="72"/>
                  <a:pt x="14038" y="1"/>
                  <a:pt x="13954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488731" y="353992"/>
            <a:ext cx="319008" cy="183938"/>
          </a:xfrm>
          <a:custGeom>
            <a:rect b="b" l="l" r="r" t="t"/>
            <a:pathLst>
              <a:path extrusionOk="0" h="5740" w="9955">
                <a:moveTo>
                  <a:pt x="132" y="1"/>
                </a:moveTo>
                <a:cubicBezTo>
                  <a:pt x="60" y="1"/>
                  <a:pt x="1" y="60"/>
                  <a:pt x="1" y="144"/>
                </a:cubicBezTo>
                <a:lnTo>
                  <a:pt x="1" y="5609"/>
                </a:lnTo>
                <a:cubicBezTo>
                  <a:pt x="1" y="5680"/>
                  <a:pt x="60" y="5740"/>
                  <a:pt x="132" y="5740"/>
                </a:cubicBezTo>
                <a:lnTo>
                  <a:pt x="9812" y="5740"/>
                </a:lnTo>
                <a:cubicBezTo>
                  <a:pt x="9895" y="5740"/>
                  <a:pt x="9955" y="5680"/>
                  <a:pt x="9955" y="5609"/>
                </a:cubicBezTo>
                <a:lnTo>
                  <a:pt x="9955" y="144"/>
                </a:lnTo>
                <a:cubicBezTo>
                  <a:pt x="9955" y="60"/>
                  <a:pt x="9895" y="1"/>
                  <a:pt x="981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848151" y="353992"/>
            <a:ext cx="484584" cy="183938"/>
          </a:xfrm>
          <a:custGeom>
            <a:rect b="b" l="l" r="r" t="t"/>
            <a:pathLst>
              <a:path extrusionOk="0" h="5740" w="15122">
                <a:moveTo>
                  <a:pt x="179" y="1"/>
                </a:moveTo>
                <a:cubicBezTo>
                  <a:pt x="84" y="1"/>
                  <a:pt x="0" y="72"/>
                  <a:pt x="0" y="168"/>
                </a:cubicBezTo>
                <a:lnTo>
                  <a:pt x="0" y="5573"/>
                </a:lnTo>
                <a:cubicBezTo>
                  <a:pt x="0" y="5668"/>
                  <a:pt x="84" y="5740"/>
                  <a:pt x="179" y="5740"/>
                </a:cubicBezTo>
                <a:lnTo>
                  <a:pt x="14943" y="5740"/>
                </a:lnTo>
                <a:cubicBezTo>
                  <a:pt x="15038" y="5740"/>
                  <a:pt x="15121" y="5668"/>
                  <a:pt x="15121" y="5573"/>
                </a:cubicBezTo>
                <a:lnTo>
                  <a:pt x="15121" y="168"/>
                </a:lnTo>
                <a:cubicBezTo>
                  <a:pt x="15121" y="72"/>
                  <a:pt x="15038" y="1"/>
                  <a:pt x="14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194202" y="353992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1"/>
                </a:moveTo>
                <a:cubicBezTo>
                  <a:pt x="72" y="1"/>
                  <a:pt x="1" y="72"/>
                  <a:pt x="1" y="168"/>
                </a:cubicBezTo>
                <a:lnTo>
                  <a:pt x="1" y="5573"/>
                </a:lnTo>
                <a:cubicBezTo>
                  <a:pt x="1" y="5668"/>
                  <a:pt x="72" y="5740"/>
                  <a:pt x="167" y="5740"/>
                </a:cubicBezTo>
                <a:lnTo>
                  <a:pt x="13955" y="5740"/>
                </a:lnTo>
                <a:cubicBezTo>
                  <a:pt x="14038" y="5740"/>
                  <a:pt x="14121" y="5668"/>
                  <a:pt x="14121" y="5573"/>
                </a:cubicBezTo>
                <a:lnTo>
                  <a:pt x="14121" y="168"/>
                </a:lnTo>
                <a:cubicBezTo>
                  <a:pt x="14121" y="72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901955" y="564239"/>
            <a:ext cx="452507" cy="184291"/>
          </a:xfrm>
          <a:custGeom>
            <a:rect b="b" l="l" r="r" t="t"/>
            <a:pathLst>
              <a:path extrusionOk="0" h="5751" w="14121">
                <a:moveTo>
                  <a:pt x="167" y="0"/>
                </a:moveTo>
                <a:cubicBezTo>
                  <a:pt x="72" y="0"/>
                  <a:pt x="0" y="84"/>
                  <a:pt x="0" y="167"/>
                </a:cubicBezTo>
                <a:lnTo>
                  <a:pt x="0" y="5584"/>
                </a:lnTo>
                <a:cubicBezTo>
                  <a:pt x="0" y="5668"/>
                  <a:pt x="72" y="5751"/>
                  <a:pt x="167" y="5751"/>
                </a:cubicBezTo>
                <a:lnTo>
                  <a:pt x="13954" y="5751"/>
                </a:lnTo>
                <a:cubicBezTo>
                  <a:pt x="14038" y="5751"/>
                  <a:pt x="14121" y="5680"/>
                  <a:pt x="14121" y="5584"/>
                </a:cubicBezTo>
                <a:lnTo>
                  <a:pt x="14121" y="167"/>
                </a:lnTo>
                <a:cubicBezTo>
                  <a:pt x="14121" y="84"/>
                  <a:pt x="14038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55417" y="564239"/>
            <a:ext cx="266358" cy="184291"/>
          </a:xfrm>
          <a:custGeom>
            <a:rect b="b" l="l" r="r" t="t"/>
            <a:pathLst>
              <a:path extrusionOk="0" h="5751" w="8312">
                <a:moveTo>
                  <a:pt x="120" y="0"/>
                </a:moveTo>
                <a:cubicBezTo>
                  <a:pt x="48" y="0"/>
                  <a:pt x="1" y="60"/>
                  <a:pt x="1" y="131"/>
                </a:cubicBezTo>
                <a:lnTo>
                  <a:pt x="1" y="5620"/>
                </a:lnTo>
                <a:cubicBezTo>
                  <a:pt x="1" y="5691"/>
                  <a:pt x="48" y="5751"/>
                  <a:pt x="120" y="5751"/>
                </a:cubicBezTo>
                <a:lnTo>
                  <a:pt x="8180" y="5751"/>
                </a:lnTo>
                <a:cubicBezTo>
                  <a:pt x="8252" y="5751"/>
                  <a:pt x="8311" y="5691"/>
                  <a:pt x="8311" y="5620"/>
                </a:cubicBezTo>
                <a:lnTo>
                  <a:pt x="8311" y="131"/>
                </a:lnTo>
                <a:cubicBezTo>
                  <a:pt x="8311" y="60"/>
                  <a:pt x="8252" y="0"/>
                  <a:pt x="8180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626845" y="564239"/>
            <a:ext cx="266743" cy="184291"/>
          </a:xfrm>
          <a:custGeom>
            <a:rect b="b" l="l" r="r" t="t"/>
            <a:pathLst>
              <a:path extrusionOk="0" h="5751" w="8324">
                <a:moveTo>
                  <a:pt x="132" y="0"/>
                </a:moveTo>
                <a:cubicBezTo>
                  <a:pt x="60" y="0"/>
                  <a:pt x="1" y="60"/>
                  <a:pt x="1" y="131"/>
                </a:cubicBezTo>
                <a:lnTo>
                  <a:pt x="1" y="5620"/>
                </a:lnTo>
                <a:cubicBezTo>
                  <a:pt x="1" y="5691"/>
                  <a:pt x="60" y="5751"/>
                  <a:pt x="132" y="5751"/>
                </a:cubicBezTo>
                <a:lnTo>
                  <a:pt x="8192" y="5751"/>
                </a:lnTo>
                <a:cubicBezTo>
                  <a:pt x="8264" y="5751"/>
                  <a:pt x="8323" y="5691"/>
                  <a:pt x="8323" y="5620"/>
                </a:cubicBezTo>
                <a:lnTo>
                  <a:pt x="8323" y="131"/>
                </a:lnTo>
                <a:cubicBezTo>
                  <a:pt x="8323" y="60"/>
                  <a:pt x="8264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0717" y="954547"/>
            <a:ext cx="452539" cy="183938"/>
          </a:xfrm>
          <a:custGeom>
            <a:rect b="b" l="l" r="r" t="t"/>
            <a:pathLst>
              <a:path extrusionOk="0" h="5740" w="14122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68" y="5739"/>
                </a:cubicBezTo>
                <a:lnTo>
                  <a:pt x="13955" y="5739"/>
                </a:lnTo>
                <a:cubicBezTo>
                  <a:pt x="14038" y="5739"/>
                  <a:pt x="14122" y="5668"/>
                  <a:pt x="14122" y="5572"/>
                </a:cubicBezTo>
                <a:lnTo>
                  <a:pt x="14122" y="167"/>
                </a:lnTo>
                <a:cubicBezTo>
                  <a:pt x="14122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87783" y="954547"/>
            <a:ext cx="452539" cy="183938"/>
          </a:xfrm>
          <a:custGeom>
            <a:rect b="b" l="l" r="r" t="t"/>
            <a:pathLst>
              <a:path extrusionOk="0" h="5740" w="14122">
                <a:moveTo>
                  <a:pt x="180" y="0"/>
                </a:moveTo>
                <a:cubicBezTo>
                  <a:pt x="84" y="0"/>
                  <a:pt x="13" y="72"/>
                  <a:pt x="13" y="167"/>
                </a:cubicBezTo>
                <a:lnTo>
                  <a:pt x="13" y="5572"/>
                </a:lnTo>
                <a:cubicBezTo>
                  <a:pt x="1" y="5668"/>
                  <a:pt x="84" y="5739"/>
                  <a:pt x="168" y="5739"/>
                </a:cubicBezTo>
                <a:lnTo>
                  <a:pt x="13955" y="5739"/>
                </a:lnTo>
                <a:cubicBezTo>
                  <a:pt x="14050" y="5739"/>
                  <a:pt x="14122" y="5668"/>
                  <a:pt x="14122" y="5572"/>
                </a:cubicBezTo>
                <a:lnTo>
                  <a:pt x="14122" y="167"/>
                </a:lnTo>
                <a:cubicBezTo>
                  <a:pt x="14122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740544" y="954547"/>
            <a:ext cx="347240" cy="183938"/>
          </a:xfrm>
          <a:custGeom>
            <a:rect b="b" l="l" r="r" t="t"/>
            <a:pathLst>
              <a:path extrusionOk="0" h="5740" w="10836">
                <a:moveTo>
                  <a:pt x="156" y="0"/>
                </a:moveTo>
                <a:cubicBezTo>
                  <a:pt x="72" y="0"/>
                  <a:pt x="1" y="60"/>
                  <a:pt x="1" y="143"/>
                </a:cubicBezTo>
                <a:lnTo>
                  <a:pt x="1" y="5596"/>
                </a:lnTo>
                <a:cubicBezTo>
                  <a:pt x="1" y="5680"/>
                  <a:pt x="72" y="5739"/>
                  <a:pt x="156" y="5739"/>
                </a:cubicBezTo>
                <a:lnTo>
                  <a:pt x="10693" y="5739"/>
                </a:lnTo>
                <a:cubicBezTo>
                  <a:pt x="10776" y="5739"/>
                  <a:pt x="10835" y="5680"/>
                  <a:pt x="10835" y="5596"/>
                </a:cubicBezTo>
                <a:lnTo>
                  <a:pt x="10835" y="143"/>
                </a:lnTo>
                <a:cubicBezTo>
                  <a:pt x="10835" y="60"/>
                  <a:pt x="10776" y="0"/>
                  <a:pt x="1069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899644" y="954547"/>
            <a:ext cx="347240" cy="183938"/>
          </a:xfrm>
          <a:custGeom>
            <a:rect b="b" l="l" r="r" t="t"/>
            <a:pathLst>
              <a:path extrusionOk="0" h="5740" w="10836">
                <a:moveTo>
                  <a:pt x="144" y="0"/>
                </a:moveTo>
                <a:cubicBezTo>
                  <a:pt x="72" y="0"/>
                  <a:pt x="1" y="60"/>
                  <a:pt x="1" y="143"/>
                </a:cubicBezTo>
                <a:lnTo>
                  <a:pt x="1" y="5596"/>
                </a:lnTo>
                <a:cubicBezTo>
                  <a:pt x="1" y="5680"/>
                  <a:pt x="72" y="5739"/>
                  <a:pt x="144" y="5739"/>
                </a:cubicBezTo>
                <a:lnTo>
                  <a:pt x="10693" y="5739"/>
                </a:lnTo>
                <a:cubicBezTo>
                  <a:pt x="10764" y="5739"/>
                  <a:pt x="10836" y="5680"/>
                  <a:pt x="10836" y="5596"/>
                </a:cubicBezTo>
                <a:lnTo>
                  <a:pt x="10836" y="143"/>
                </a:lnTo>
                <a:cubicBezTo>
                  <a:pt x="10836" y="60"/>
                  <a:pt x="10764" y="0"/>
                  <a:pt x="1069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259424" y="1168960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84"/>
                  <a:pt x="1" y="179"/>
                </a:cubicBezTo>
                <a:lnTo>
                  <a:pt x="1" y="5585"/>
                </a:lnTo>
                <a:cubicBezTo>
                  <a:pt x="1" y="5680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1" y="5680"/>
                  <a:pt x="14121" y="5585"/>
                </a:cubicBezTo>
                <a:lnTo>
                  <a:pt x="14121" y="179"/>
                </a:lnTo>
                <a:cubicBezTo>
                  <a:pt x="14121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-781" y="1568049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573"/>
                </a:lnTo>
                <a:cubicBezTo>
                  <a:pt x="1" y="5668"/>
                  <a:pt x="72" y="5739"/>
                  <a:pt x="167" y="5739"/>
                </a:cubicBezTo>
                <a:lnTo>
                  <a:pt x="13955" y="5739"/>
                </a:lnTo>
                <a:cubicBezTo>
                  <a:pt x="14038" y="5739"/>
                  <a:pt x="14121" y="5668"/>
                  <a:pt x="14121" y="5573"/>
                </a:cubicBezTo>
                <a:lnTo>
                  <a:pt x="14121" y="167"/>
                </a:lnTo>
                <a:cubicBezTo>
                  <a:pt x="14121" y="72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78927" y="1782846"/>
            <a:ext cx="347240" cy="183938"/>
          </a:xfrm>
          <a:custGeom>
            <a:rect b="b" l="l" r="r" t="t"/>
            <a:pathLst>
              <a:path extrusionOk="0" h="5740" w="10836">
                <a:moveTo>
                  <a:pt x="143" y="1"/>
                </a:moveTo>
                <a:cubicBezTo>
                  <a:pt x="72" y="1"/>
                  <a:pt x="0" y="60"/>
                  <a:pt x="0" y="144"/>
                </a:cubicBezTo>
                <a:lnTo>
                  <a:pt x="0" y="5597"/>
                </a:lnTo>
                <a:cubicBezTo>
                  <a:pt x="0" y="5680"/>
                  <a:pt x="60" y="5740"/>
                  <a:pt x="143" y="5740"/>
                </a:cubicBezTo>
                <a:lnTo>
                  <a:pt x="10680" y="5740"/>
                </a:lnTo>
                <a:cubicBezTo>
                  <a:pt x="10764" y="5740"/>
                  <a:pt x="10835" y="5680"/>
                  <a:pt x="10835" y="5597"/>
                </a:cubicBezTo>
                <a:lnTo>
                  <a:pt x="10835" y="144"/>
                </a:lnTo>
                <a:cubicBezTo>
                  <a:pt x="10835" y="60"/>
                  <a:pt x="10764" y="1"/>
                  <a:pt x="106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87783" y="2356676"/>
            <a:ext cx="452539" cy="184323"/>
          </a:xfrm>
          <a:custGeom>
            <a:rect b="b" l="l" r="r" t="t"/>
            <a:pathLst>
              <a:path extrusionOk="0" h="5752" w="14122">
                <a:moveTo>
                  <a:pt x="168" y="1"/>
                </a:moveTo>
                <a:cubicBezTo>
                  <a:pt x="84" y="1"/>
                  <a:pt x="1" y="84"/>
                  <a:pt x="1" y="167"/>
                </a:cubicBezTo>
                <a:lnTo>
                  <a:pt x="1" y="5585"/>
                </a:lnTo>
                <a:cubicBezTo>
                  <a:pt x="1" y="5680"/>
                  <a:pt x="84" y="5751"/>
                  <a:pt x="168" y="5751"/>
                </a:cubicBezTo>
                <a:lnTo>
                  <a:pt x="13955" y="5751"/>
                </a:lnTo>
                <a:cubicBezTo>
                  <a:pt x="14050" y="5751"/>
                  <a:pt x="14122" y="5680"/>
                  <a:pt x="14122" y="5585"/>
                </a:cubicBezTo>
                <a:lnTo>
                  <a:pt x="14122" y="167"/>
                </a:lnTo>
                <a:cubicBezTo>
                  <a:pt x="14122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953849" y="2745094"/>
            <a:ext cx="452539" cy="186983"/>
          </a:xfrm>
          <a:custGeom>
            <a:rect b="b" l="l" r="r" t="t"/>
            <a:pathLst>
              <a:path extrusionOk="0" h="5835" w="14122">
                <a:moveTo>
                  <a:pt x="167" y="0"/>
                </a:moveTo>
                <a:cubicBezTo>
                  <a:pt x="72" y="0"/>
                  <a:pt x="1" y="72"/>
                  <a:pt x="1" y="167"/>
                </a:cubicBezTo>
                <a:lnTo>
                  <a:pt x="1" y="5668"/>
                </a:lnTo>
                <a:cubicBezTo>
                  <a:pt x="1" y="5763"/>
                  <a:pt x="72" y="5834"/>
                  <a:pt x="167" y="5834"/>
                </a:cubicBezTo>
                <a:lnTo>
                  <a:pt x="13955" y="5834"/>
                </a:lnTo>
                <a:cubicBezTo>
                  <a:pt x="14038" y="5834"/>
                  <a:pt x="14122" y="5763"/>
                  <a:pt x="14122" y="5668"/>
                </a:cubicBezTo>
                <a:lnTo>
                  <a:pt x="14122" y="167"/>
                </a:lnTo>
                <a:cubicBezTo>
                  <a:pt x="14122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381554" y="2544396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680"/>
                </a:lnTo>
                <a:cubicBezTo>
                  <a:pt x="1" y="5763"/>
                  <a:pt x="72" y="5847"/>
                  <a:pt x="167" y="5847"/>
                </a:cubicBezTo>
                <a:lnTo>
                  <a:pt x="13943" y="5847"/>
                </a:lnTo>
                <a:cubicBezTo>
                  <a:pt x="14038" y="5847"/>
                  <a:pt x="14121" y="5763"/>
                  <a:pt x="14121" y="5680"/>
                </a:cubicBezTo>
                <a:lnTo>
                  <a:pt x="14121" y="167"/>
                </a:lnTo>
                <a:cubicBezTo>
                  <a:pt x="14121" y="72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457857" y="2544396"/>
            <a:ext cx="452539" cy="187367"/>
          </a:xfrm>
          <a:custGeom>
            <a:rect b="b" l="l" r="r" t="t"/>
            <a:pathLst>
              <a:path extrusionOk="0" h="5847" w="14122">
                <a:moveTo>
                  <a:pt x="179" y="1"/>
                </a:moveTo>
                <a:cubicBezTo>
                  <a:pt x="84" y="1"/>
                  <a:pt x="1" y="72"/>
                  <a:pt x="1" y="167"/>
                </a:cubicBezTo>
                <a:lnTo>
                  <a:pt x="1" y="5680"/>
                </a:lnTo>
                <a:cubicBezTo>
                  <a:pt x="1" y="5763"/>
                  <a:pt x="84" y="5847"/>
                  <a:pt x="179" y="5847"/>
                </a:cubicBezTo>
                <a:lnTo>
                  <a:pt x="13955" y="5847"/>
                </a:lnTo>
                <a:cubicBezTo>
                  <a:pt x="14050" y="5847"/>
                  <a:pt x="14121" y="5763"/>
                  <a:pt x="14121" y="5680"/>
                </a:cubicBezTo>
                <a:lnTo>
                  <a:pt x="14121" y="167"/>
                </a:lnTo>
                <a:cubicBezTo>
                  <a:pt x="14121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273975" y="2544396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0" y="72"/>
                  <a:pt x="0" y="167"/>
                </a:cubicBezTo>
                <a:lnTo>
                  <a:pt x="0" y="5680"/>
                </a:lnTo>
                <a:cubicBezTo>
                  <a:pt x="0" y="5763"/>
                  <a:pt x="72" y="5847"/>
                  <a:pt x="167" y="5847"/>
                </a:cubicBezTo>
                <a:lnTo>
                  <a:pt x="13943" y="5847"/>
                </a:lnTo>
                <a:cubicBezTo>
                  <a:pt x="14038" y="5847"/>
                  <a:pt x="14121" y="5763"/>
                  <a:pt x="14121" y="5680"/>
                </a:cubicBezTo>
                <a:lnTo>
                  <a:pt x="14121" y="167"/>
                </a:lnTo>
                <a:cubicBezTo>
                  <a:pt x="14121" y="72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005349" y="2745094"/>
            <a:ext cx="452539" cy="186983"/>
          </a:xfrm>
          <a:custGeom>
            <a:rect b="b" l="l" r="r" t="t"/>
            <a:pathLst>
              <a:path extrusionOk="0" h="5835" w="14122">
                <a:moveTo>
                  <a:pt x="179" y="0"/>
                </a:moveTo>
                <a:cubicBezTo>
                  <a:pt x="84" y="0"/>
                  <a:pt x="1" y="72"/>
                  <a:pt x="1" y="167"/>
                </a:cubicBezTo>
                <a:lnTo>
                  <a:pt x="1" y="5668"/>
                </a:lnTo>
                <a:cubicBezTo>
                  <a:pt x="1" y="5763"/>
                  <a:pt x="84" y="5834"/>
                  <a:pt x="179" y="5834"/>
                </a:cubicBezTo>
                <a:lnTo>
                  <a:pt x="13955" y="5834"/>
                </a:lnTo>
                <a:cubicBezTo>
                  <a:pt x="14050" y="5834"/>
                  <a:pt x="14122" y="5763"/>
                  <a:pt x="14122" y="5668"/>
                </a:cubicBezTo>
                <a:lnTo>
                  <a:pt x="14122" y="167"/>
                </a:lnTo>
                <a:cubicBezTo>
                  <a:pt x="14122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834061" y="2745094"/>
            <a:ext cx="346855" cy="186983"/>
          </a:xfrm>
          <a:custGeom>
            <a:rect b="b" l="l" r="r" t="t"/>
            <a:pathLst>
              <a:path extrusionOk="0" h="5835" w="10824">
                <a:moveTo>
                  <a:pt x="143" y="0"/>
                </a:moveTo>
                <a:cubicBezTo>
                  <a:pt x="60" y="0"/>
                  <a:pt x="0" y="60"/>
                  <a:pt x="0" y="143"/>
                </a:cubicBezTo>
                <a:lnTo>
                  <a:pt x="0" y="5691"/>
                </a:lnTo>
                <a:cubicBezTo>
                  <a:pt x="0" y="5775"/>
                  <a:pt x="60" y="5834"/>
                  <a:pt x="143" y="5834"/>
                </a:cubicBezTo>
                <a:lnTo>
                  <a:pt x="10680" y="5834"/>
                </a:lnTo>
                <a:cubicBezTo>
                  <a:pt x="10764" y="5834"/>
                  <a:pt x="10823" y="5775"/>
                  <a:pt x="10823" y="5691"/>
                </a:cubicBezTo>
                <a:lnTo>
                  <a:pt x="10823" y="143"/>
                </a:lnTo>
                <a:cubicBezTo>
                  <a:pt x="10823" y="60"/>
                  <a:pt x="10764" y="0"/>
                  <a:pt x="10680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819189" y="2745094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0"/>
                </a:moveTo>
                <a:cubicBezTo>
                  <a:pt x="72" y="0"/>
                  <a:pt x="0" y="60"/>
                  <a:pt x="0" y="143"/>
                </a:cubicBezTo>
                <a:lnTo>
                  <a:pt x="0" y="5691"/>
                </a:lnTo>
                <a:cubicBezTo>
                  <a:pt x="0" y="5775"/>
                  <a:pt x="72" y="5834"/>
                  <a:pt x="155" y="5834"/>
                </a:cubicBezTo>
                <a:lnTo>
                  <a:pt x="10692" y="5834"/>
                </a:lnTo>
                <a:cubicBezTo>
                  <a:pt x="10764" y="5834"/>
                  <a:pt x="10835" y="5775"/>
                  <a:pt x="10835" y="5691"/>
                </a:cubicBezTo>
                <a:lnTo>
                  <a:pt x="10835" y="143"/>
                </a:lnTo>
                <a:cubicBezTo>
                  <a:pt x="10835" y="60"/>
                  <a:pt x="10764" y="0"/>
                  <a:pt x="106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352557" y="2981265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0"/>
                </a:moveTo>
                <a:cubicBezTo>
                  <a:pt x="84" y="0"/>
                  <a:pt x="0" y="72"/>
                  <a:pt x="0" y="167"/>
                </a:cubicBezTo>
                <a:lnTo>
                  <a:pt x="0" y="5679"/>
                </a:lnTo>
                <a:cubicBezTo>
                  <a:pt x="0" y="5763"/>
                  <a:pt x="84" y="5846"/>
                  <a:pt x="167" y="5846"/>
                </a:cubicBezTo>
                <a:lnTo>
                  <a:pt x="13955" y="5846"/>
                </a:lnTo>
                <a:cubicBezTo>
                  <a:pt x="14050" y="5846"/>
                  <a:pt x="14121" y="5763"/>
                  <a:pt x="14121" y="5679"/>
                </a:cubicBezTo>
                <a:lnTo>
                  <a:pt x="14121" y="167"/>
                </a:lnTo>
                <a:cubicBezTo>
                  <a:pt x="14121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784456" y="3373464"/>
            <a:ext cx="452155" cy="187367"/>
          </a:xfrm>
          <a:custGeom>
            <a:rect b="b" l="l" r="r" t="t"/>
            <a:pathLst>
              <a:path extrusionOk="0" h="5847" w="14110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lnTo>
                  <a:pt x="1" y="5680"/>
                </a:lnTo>
                <a:cubicBezTo>
                  <a:pt x="1" y="5775"/>
                  <a:pt x="72" y="5847"/>
                  <a:pt x="167" y="5847"/>
                </a:cubicBezTo>
                <a:lnTo>
                  <a:pt x="13943" y="5847"/>
                </a:lnTo>
                <a:cubicBezTo>
                  <a:pt x="14038" y="5847"/>
                  <a:pt x="14110" y="5775"/>
                  <a:pt x="14110" y="5680"/>
                </a:cubicBezTo>
                <a:lnTo>
                  <a:pt x="14110" y="167"/>
                </a:lnTo>
                <a:cubicBezTo>
                  <a:pt x="14110" y="84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6557068" y="3373464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84" y="1"/>
                  <a:pt x="0" y="84"/>
                  <a:pt x="0" y="167"/>
                </a:cubicBezTo>
                <a:lnTo>
                  <a:pt x="0" y="5680"/>
                </a:lnTo>
                <a:cubicBezTo>
                  <a:pt x="0" y="5775"/>
                  <a:pt x="84" y="5847"/>
                  <a:pt x="167" y="5847"/>
                </a:cubicBezTo>
                <a:lnTo>
                  <a:pt x="13954" y="5847"/>
                </a:lnTo>
                <a:cubicBezTo>
                  <a:pt x="14050" y="5847"/>
                  <a:pt x="14121" y="5763"/>
                  <a:pt x="14121" y="5680"/>
                </a:cubicBezTo>
                <a:lnTo>
                  <a:pt x="14121" y="167"/>
                </a:lnTo>
                <a:cubicBezTo>
                  <a:pt x="14121" y="72"/>
                  <a:pt x="14050" y="1"/>
                  <a:pt x="13954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701651" y="2954540"/>
            <a:ext cx="319393" cy="187367"/>
          </a:xfrm>
          <a:custGeom>
            <a:rect b="b" l="l" r="r" t="t"/>
            <a:pathLst>
              <a:path extrusionOk="0" h="5847" w="9967">
                <a:moveTo>
                  <a:pt x="144" y="1"/>
                </a:moveTo>
                <a:cubicBezTo>
                  <a:pt x="61" y="1"/>
                  <a:pt x="1" y="60"/>
                  <a:pt x="1" y="144"/>
                </a:cubicBezTo>
                <a:lnTo>
                  <a:pt x="1" y="5704"/>
                </a:lnTo>
                <a:cubicBezTo>
                  <a:pt x="1" y="5775"/>
                  <a:pt x="61" y="5847"/>
                  <a:pt x="144" y="5847"/>
                </a:cubicBezTo>
                <a:lnTo>
                  <a:pt x="9824" y="5847"/>
                </a:lnTo>
                <a:cubicBezTo>
                  <a:pt x="9895" y="5847"/>
                  <a:pt x="9967" y="5775"/>
                  <a:pt x="9967" y="5704"/>
                </a:cubicBezTo>
                <a:lnTo>
                  <a:pt x="9967" y="144"/>
                </a:lnTo>
                <a:cubicBezTo>
                  <a:pt x="9967" y="60"/>
                  <a:pt x="9895" y="1"/>
                  <a:pt x="9824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061072" y="2954540"/>
            <a:ext cx="484584" cy="187367"/>
          </a:xfrm>
          <a:custGeom>
            <a:rect b="b" l="l" r="r" t="t"/>
            <a:pathLst>
              <a:path extrusionOk="0" h="5847" w="15122">
                <a:moveTo>
                  <a:pt x="179" y="1"/>
                </a:moveTo>
                <a:cubicBezTo>
                  <a:pt x="84" y="1"/>
                  <a:pt x="12" y="72"/>
                  <a:pt x="12" y="179"/>
                </a:cubicBezTo>
                <a:lnTo>
                  <a:pt x="12" y="5668"/>
                </a:lnTo>
                <a:cubicBezTo>
                  <a:pt x="0" y="5763"/>
                  <a:pt x="84" y="5847"/>
                  <a:pt x="179" y="5847"/>
                </a:cubicBezTo>
                <a:lnTo>
                  <a:pt x="14955" y="5847"/>
                </a:lnTo>
                <a:cubicBezTo>
                  <a:pt x="15050" y="5847"/>
                  <a:pt x="15121" y="5763"/>
                  <a:pt x="15121" y="5668"/>
                </a:cubicBezTo>
                <a:lnTo>
                  <a:pt x="15121" y="179"/>
                </a:lnTo>
                <a:cubicBezTo>
                  <a:pt x="15121" y="72"/>
                  <a:pt x="15050" y="1"/>
                  <a:pt x="14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407122" y="2954540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668"/>
                </a:lnTo>
                <a:cubicBezTo>
                  <a:pt x="1" y="5763"/>
                  <a:pt x="84" y="5847"/>
                  <a:pt x="167" y="5847"/>
                </a:cubicBezTo>
                <a:lnTo>
                  <a:pt x="13955" y="5847"/>
                </a:lnTo>
                <a:cubicBezTo>
                  <a:pt x="14050" y="5847"/>
                  <a:pt x="14121" y="5763"/>
                  <a:pt x="14121" y="5668"/>
                </a:cubicBezTo>
                <a:lnTo>
                  <a:pt x="14121" y="167"/>
                </a:lnTo>
                <a:cubicBezTo>
                  <a:pt x="14121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220137" y="3687857"/>
            <a:ext cx="452155" cy="187367"/>
          </a:xfrm>
          <a:custGeom>
            <a:rect b="b" l="l" r="r" t="t"/>
            <a:pathLst>
              <a:path extrusionOk="0" h="5847" w="14110">
                <a:moveTo>
                  <a:pt x="167" y="1"/>
                </a:moveTo>
                <a:cubicBezTo>
                  <a:pt x="72" y="1"/>
                  <a:pt x="0" y="84"/>
                  <a:pt x="0" y="179"/>
                </a:cubicBezTo>
                <a:lnTo>
                  <a:pt x="0" y="5680"/>
                </a:lnTo>
                <a:cubicBezTo>
                  <a:pt x="0" y="5775"/>
                  <a:pt x="72" y="5846"/>
                  <a:pt x="167" y="5846"/>
                </a:cubicBezTo>
                <a:lnTo>
                  <a:pt x="13943" y="5846"/>
                </a:lnTo>
                <a:cubicBezTo>
                  <a:pt x="14038" y="5846"/>
                  <a:pt x="14109" y="5775"/>
                  <a:pt x="14109" y="5680"/>
                </a:cubicBezTo>
                <a:lnTo>
                  <a:pt x="14109" y="179"/>
                </a:lnTo>
                <a:cubicBezTo>
                  <a:pt x="14109" y="84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353284" y="4098001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1" y="84"/>
                  <a:pt x="1" y="179"/>
                </a:cubicBezTo>
                <a:lnTo>
                  <a:pt x="1" y="5680"/>
                </a:lnTo>
                <a:cubicBezTo>
                  <a:pt x="1" y="5775"/>
                  <a:pt x="72" y="5847"/>
                  <a:pt x="167" y="5847"/>
                </a:cubicBezTo>
                <a:lnTo>
                  <a:pt x="13955" y="5847"/>
                </a:lnTo>
                <a:cubicBezTo>
                  <a:pt x="14050" y="5847"/>
                  <a:pt x="14121" y="5775"/>
                  <a:pt x="14121" y="5680"/>
                </a:cubicBezTo>
                <a:lnTo>
                  <a:pt x="14121" y="179"/>
                </a:lnTo>
                <a:cubicBezTo>
                  <a:pt x="14121" y="84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114875" y="3168600"/>
            <a:ext cx="452507" cy="186983"/>
          </a:xfrm>
          <a:custGeom>
            <a:rect b="b" l="l" r="r" t="t"/>
            <a:pathLst>
              <a:path extrusionOk="0" h="5835" w="14121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668"/>
                </a:lnTo>
                <a:cubicBezTo>
                  <a:pt x="0" y="5763"/>
                  <a:pt x="84" y="5834"/>
                  <a:pt x="167" y="5834"/>
                </a:cubicBezTo>
                <a:lnTo>
                  <a:pt x="13954" y="5834"/>
                </a:lnTo>
                <a:cubicBezTo>
                  <a:pt x="14050" y="5834"/>
                  <a:pt x="14121" y="5763"/>
                  <a:pt x="14121" y="5668"/>
                </a:cubicBezTo>
                <a:lnTo>
                  <a:pt x="14121" y="167"/>
                </a:lnTo>
                <a:cubicBezTo>
                  <a:pt x="14121" y="72"/>
                  <a:pt x="14050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5968337" y="3168600"/>
            <a:ext cx="266743" cy="186983"/>
          </a:xfrm>
          <a:custGeom>
            <a:rect b="b" l="l" r="r" t="t"/>
            <a:pathLst>
              <a:path extrusionOk="0" h="5835" w="8324">
                <a:moveTo>
                  <a:pt x="132" y="0"/>
                </a:moveTo>
                <a:cubicBezTo>
                  <a:pt x="60" y="0"/>
                  <a:pt x="1" y="60"/>
                  <a:pt x="1" y="131"/>
                </a:cubicBezTo>
                <a:lnTo>
                  <a:pt x="1" y="5715"/>
                </a:lnTo>
                <a:cubicBezTo>
                  <a:pt x="1" y="5787"/>
                  <a:pt x="60" y="5834"/>
                  <a:pt x="132" y="5834"/>
                </a:cubicBezTo>
                <a:lnTo>
                  <a:pt x="8192" y="5834"/>
                </a:lnTo>
                <a:cubicBezTo>
                  <a:pt x="8264" y="5834"/>
                  <a:pt x="8323" y="5787"/>
                  <a:pt x="8323" y="5715"/>
                </a:cubicBezTo>
                <a:lnTo>
                  <a:pt x="8323" y="131"/>
                </a:lnTo>
                <a:cubicBezTo>
                  <a:pt x="8323" y="60"/>
                  <a:pt x="8264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840150" y="3168600"/>
            <a:ext cx="266358" cy="186983"/>
          </a:xfrm>
          <a:custGeom>
            <a:rect b="b" l="l" r="r" t="t"/>
            <a:pathLst>
              <a:path extrusionOk="0" h="5835" w="8312">
                <a:moveTo>
                  <a:pt x="132" y="0"/>
                </a:moveTo>
                <a:cubicBezTo>
                  <a:pt x="60" y="0"/>
                  <a:pt x="1" y="60"/>
                  <a:pt x="1" y="131"/>
                </a:cubicBezTo>
                <a:lnTo>
                  <a:pt x="1" y="5715"/>
                </a:lnTo>
                <a:cubicBezTo>
                  <a:pt x="1" y="5787"/>
                  <a:pt x="60" y="5834"/>
                  <a:pt x="132" y="5834"/>
                </a:cubicBezTo>
                <a:lnTo>
                  <a:pt x="8181" y="5834"/>
                </a:lnTo>
                <a:cubicBezTo>
                  <a:pt x="8252" y="5834"/>
                  <a:pt x="8312" y="5787"/>
                  <a:pt x="8312" y="5715"/>
                </a:cubicBezTo>
                <a:lnTo>
                  <a:pt x="8312" y="131"/>
                </a:lnTo>
                <a:cubicBezTo>
                  <a:pt x="8312" y="60"/>
                  <a:pt x="8252" y="0"/>
                  <a:pt x="8181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073669" y="3565381"/>
            <a:ext cx="452507" cy="186983"/>
          </a:xfrm>
          <a:custGeom>
            <a:rect b="b" l="l" r="r" t="t"/>
            <a:pathLst>
              <a:path extrusionOk="0" h="5835" w="14121">
                <a:moveTo>
                  <a:pt x="167" y="1"/>
                </a:moveTo>
                <a:cubicBezTo>
                  <a:pt x="71" y="1"/>
                  <a:pt x="0" y="72"/>
                  <a:pt x="0" y="167"/>
                </a:cubicBezTo>
                <a:lnTo>
                  <a:pt x="0" y="5668"/>
                </a:lnTo>
                <a:cubicBezTo>
                  <a:pt x="0" y="5763"/>
                  <a:pt x="83" y="5835"/>
                  <a:pt x="167" y="5835"/>
                </a:cubicBezTo>
                <a:lnTo>
                  <a:pt x="13954" y="5835"/>
                </a:lnTo>
                <a:cubicBezTo>
                  <a:pt x="14049" y="5835"/>
                  <a:pt x="14121" y="5763"/>
                  <a:pt x="14121" y="5668"/>
                </a:cubicBezTo>
                <a:lnTo>
                  <a:pt x="14121" y="167"/>
                </a:lnTo>
                <a:cubicBezTo>
                  <a:pt x="14121" y="72"/>
                  <a:pt x="14049" y="1"/>
                  <a:pt x="13954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953849" y="3565381"/>
            <a:ext cx="347240" cy="186983"/>
          </a:xfrm>
          <a:custGeom>
            <a:rect b="b" l="l" r="r" t="t"/>
            <a:pathLst>
              <a:path extrusionOk="0" h="5835" w="10836">
                <a:moveTo>
                  <a:pt x="144" y="1"/>
                </a:moveTo>
                <a:cubicBezTo>
                  <a:pt x="60" y="1"/>
                  <a:pt x="1" y="60"/>
                  <a:pt x="1" y="143"/>
                </a:cubicBezTo>
                <a:lnTo>
                  <a:pt x="1" y="5692"/>
                </a:lnTo>
                <a:cubicBezTo>
                  <a:pt x="1" y="5775"/>
                  <a:pt x="60" y="5835"/>
                  <a:pt x="144" y="5835"/>
                </a:cubicBezTo>
                <a:lnTo>
                  <a:pt x="10681" y="5835"/>
                </a:lnTo>
                <a:cubicBezTo>
                  <a:pt x="10764" y="5835"/>
                  <a:pt x="10835" y="5775"/>
                  <a:pt x="10835" y="5692"/>
                </a:cubicBezTo>
                <a:lnTo>
                  <a:pt x="10835" y="143"/>
                </a:lnTo>
                <a:cubicBezTo>
                  <a:pt x="10835" y="60"/>
                  <a:pt x="10764" y="1"/>
                  <a:pt x="10681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8112949" y="3565381"/>
            <a:ext cx="346855" cy="186983"/>
          </a:xfrm>
          <a:custGeom>
            <a:rect b="b" l="l" r="r" t="t"/>
            <a:pathLst>
              <a:path extrusionOk="0" h="5835" w="10824">
                <a:moveTo>
                  <a:pt x="144" y="1"/>
                </a:moveTo>
                <a:cubicBezTo>
                  <a:pt x="60" y="1"/>
                  <a:pt x="1" y="60"/>
                  <a:pt x="1" y="143"/>
                </a:cubicBezTo>
                <a:lnTo>
                  <a:pt x="1" y="5692"/>
                </a:lnTo>
                <a:cubicBezTo>
                  <a:pt x="1" y="5775"/>
                  <a:pt x="60" y="5835"/>
                  <a:pt x="144" y="5835"/>
                </a:cubicBezTo>
                <a:lnTo>
                  <a:pt x="10681" y="5835"/>
                </a:lnTo>
                <a:cubicBezTo>
                  <a:pt x="10764" y="5835"/>
                  <a:pt x="10824" y="5775"/>
                  <a:pt x="10824" y="5692"/>
                </a:cubicBezTo>
                <a:lnTo>
                  <a:pt x="10824" y="143"/>
                </a:lnTo>
                <a:cubicBezTo>
                  <a:pt x="10824" y="60"/>
                  <a:pt x="10764" y="1"/>
                  <a:pt x="10681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584915" y="3756914"/>
            <a:ext cx="452539" cy="187367"/>
          </a:xfrm>
          <a:custGeom>
            <a:rect b="b" l="l" r="r" t="t"/>
            <a:pathLst>
              <a:path extrusionOk="0" h="5847" w="14122">
                <a:moveTo>
                  <a:pt x="179" y="1"/>
                </a:moveTo>
                <a:cubicBezTo>
                  <a:pt x="84" y="1"/>
                  <a:pt x="0" y="72"/>
                  <a:pt x="0" y="167"/>
                </a:cubicBezTo>
                <a:lnTo>
                  <a:pt x="0" y="5680"/>
                </a:lnTo>
                <a:cubicBezTo>
                  <a:pt x="0" y="5763"/>
                  <a:pt x="84" y="5846"/>
                  <a:pt x="179" y="5846"/>
                </a:cubicBezTo>
                <a:lnTo>
                  <a:pt x="13955" y="5846"/>
                </a:lnTo>
                <a:cubicBezTo>
                  <a:pt x="14050" y="5846"/>
                  <a:pt x="14121" y="5763"/>
                  <a:pt x="14121" y="5680"/>
                </a:cubicBezTo>
                <a:lnTo>
                  <a:pt x="14121" y="167"/>
                </a:lnTo>
                <a:cubicBezTo>
                  <a:pt x="14121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527294" y="3756914"/>
            <a:ext cx="452155" cy="187367"/>
          </a:xfrm>
          <a:custGeom>
            <a:rect b="b" l="l" r="r" t="t"/>
            <a:pathLst>
              <a:path extrusionOk="0" h="5847" w="14110">
                <a:moveTo>
                  <a:pt x="168" y="1"/>
                </a:moveTo>
                <a:cubicBezTo>
                  <a:pt x="72" y="1"/>
                  <a:pt x="1" y="72"/>
                  <a:pt x="1" y="167"/>
                </a:cubicBezTo>
                <a:lnTo>
                  <a:pt x="1" y="5680"/>
                </a:lnTo>
                <a:cubicBezTo>
                  <a:pt x="1" y="5763"/>
                  <a:pt x="72" y="5846"/>
                  <a:pt x="168" y="5846"/>
                </a:cubicBezTo>
                <a:lnTo>
                  <a:pt x="13943" y="5846"/>
                </a:lnTo>
                <a:cubicBezTo>
                  <a:pt x="14038" y="5846"/>
                  <a:pt x="14110" y="5763"/>
                  <a:pt x="14110" y="5680"/>
                </a:cubicBezTo>
                <a:lnTo>
                  <a:pt x="14110" y="167"/>
                </a:lnTo>
                <a:cubicBezTo>
                  <a:pt x="14110" y="72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235048" y="3970943"/>
            <a:ext cx="452155" cy="186983"/>
          </a:xfrm>
          <a:custGeom>
            <a:rect b="b" l="l" r="r" t="t"/>
            <a:pathLst>
              <a:path extrusionOk="0" h="5835" w="14110">
                <a:moveTo>
                  <a:pt x="167" y="1"/>
                </a:moveTo>
                <a:cubicBezTo>
                  <a:pt x="72" y="1"/>
                  <a:pt x="0" y="72"/>
                  <a:pt x="0" y="168"/>
                </a:cubicBezTo>
                <a:lnTo>
                  <a:pt x="0" y="5668"/>
                </a:lnTo>
                <a:cubicBezTo>
                  <a:pt x="0" y="5764"/>
                  <a:pt x="72" y="5835"/>
                  <a:pt x="167" y="5835"/>
                </a:cubicBezTo>
                <a:lnTo>
                  <a:pt x="13943" y="5835"/>
                </a:lnTo>
                <a:cubicBezTo>
                  <a:pt x="14038" y="5835"/>
                  <a:pt x="14109" y="5764"/>
                  <a:pt x="14109" y="5668"/>
                </a:cubicBezTo>
                <a:lnTo>
                  <a:pt x="14109" y="168"/>
                </a:lnTo>
                <a:cubicBezTo>
                  <a:pt x="14109" y="72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313266" y="3970943"/>
            <a:ext cx="384220" cy="186983"/>
          </a:xfrm>
          <a:custGeom>
            <a:rect b="b" l="l" r="r" t="t"/>
            <a:pathLst>
              <a:path extrusionOk="0" h="5835" w="11990">
                <a:moveTo>
                  <a:pt x="155" y="1"/>
                </a:moveTo>
                <a:cubicBezTo>
                  <a:pt x="72" y="1"/>
                  <a:pt x="0" y="72"/>
                  <a:pt x="0" y="156"/>
                </a:cubicBezTo>
                <a:lnTo>
                  <a:pt x="0" y="5680"/>
                </a:lnTo>
                <a:cubicBezTo>
                  <a:pt x="0" y="5775"/>
                  <a:pt x="72" y="5835"/>
                  <a:pt x="155" y="5835"/>
                </a:cubicBezTo>
                <a:lnTo>
                  <a:pt x="11835" y="5835"/>
                </a:lnTo>
                <a:cubicBezTo>
                  <a:pt x="11919" y="5835"/>
                  <a:pt x="11990" y="5775"/>
                  <a:pt x="11990" y="5680"/>
                </a:cubicBezTo>
                <a:lnTo>
                  <a:pt x="11990" y="156"/>
                </a:lnTo>
                <a:cubicBezTo>
                  <a:pt x="11990" y="72"/>
                  <a:pt x="11919" y="1"/>
                  <a:pt x="1183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6005349" y="4189201"/>
            <a:ext cx="452539" cy="187367"/>
          </a:xfrm>
          <a:custGeom>
            <a:rect b="b" l="l" r="r" t="t"/>
            <a:pathLst>
              <a:path extrusionOk="0" h="5847" w="14122">
                <a:moveTo>
                  <a:pt x="179" y="0"/>
                </a:moveTo>
                <a:cubicBezTo>
                  <a:pt x="84" y="0"/>
                  <a:pt x="1" y="84"/>
                  <a:pt x="1" y="167"/>
                </a:cubicBezTo>
                <a:lnTo>
                  <a:pt x="1" y="5680"/>
                </a:lnTo>
                <a:cubicBezTo>
                  <a:pt x="1" y="5775"/>
                  <a:pt x="84" y="5846"/>
                  <a:pt x="179" y="5846"/>
                </a:cubicBezTo>
                <a:lnTo>
                  <a:pt x="13955" y="5846"/>
                </a:lnTo>
                <a:cubicBezTo>
                  <a:pt x="14050" y="5846"/>
                  <a:pt x="14122" y="5775"/>
                  <a:pt x="14122" y="5680"/>
                </a:cubicBezTo>
                <a:lnTo>
                  <a:pt x="14122" y="167"/>
                </a:lnTo>
                <a:cubicBezTo>
                  <a:pt x="14122" y="84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5212139" y="4189201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0"/>
                </a:moveTo>
                <a:cubicBezTo>
                  <a:pt x="84" y="0"/>
                  <a:pt x="1" y="84"/>
                  <a:pt x="1" y="167"/>
                </a:cubicBezTo>
                <a:lnTo>
                  <a:pt x="1" y="5680"/>
                </a:lnTo>
                <a:cubicBezTo>
                  <a:pt x="1" y="5775"/>
                  <a:pt x="84" y="5846"/>
                  <a:pt x="167" y="5846"/>
                </a:cubicBezTo>
                <a:lnTo>
                  <a:pt x="13955" y="5846"/>
                </a:lnTo>
                <a:cubicBezTo>
                  <a:pt x="14050" y="5846"/>
                  <a:pt x="14122" y="5775"/>
                  <a:pt x="14122" y="5680"/>
                </a:cubicBezTo>
                <a:lnTo>
                  <a:pt x="14122" y="167"/>
                </a:lnTo>
                <a:cubicBezTo>
                  <a:pt x="14122" y="84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8794386" y="4185004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0"/>
                </a:moveTo>
                <a:cubicBezTo>
                  <a:pt x="72" y="0"/>
                  <a:pt x="0" y="60"/>
                  <a:pt x="0" y="143"/>
                </a:cubicBezTo>
                <a:lnTo>
                  <a:pt x="0" y="5691"/>
                </a:lnTo>
                <a:cubicBezTo>
                  <a:pt x="0" y="5775"/>
                  <a:pt x="72" y="5834"/>
                  <a:pt x="155" y="5834"/>
                </a:cubicBezTo>
                <a:lnTo>
                  <a:pt x="10692" y="5834"/>
                </a:lnTo>
                <a:cubicBezTo>
                  <a:pt x="10776" y="5834"/>
                  <a:pt x="10835" y="5775"/>
                  <a:pt x="10835" y="5691"/>
                </a:cubicBezTo>
                <a:lnTo>
                  <a:pt x="10835" y="143"/>
                </a:lnTo>
                <a:cubicBezTo>
                  <a:pt x="10835" y="60"/>
                  <a:pt x="10776" y="0"/>
                  <a:pt x="106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5391848" y="4407812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1"/>
                </a:moveTo>
                <a:cubicBezTo>
                  <a:pt x="72" y="1"/>
                  <a:pt x="1" y="60"/>
                  <a:pt x="1" y="143"/>
                </a:cubicBezTo>
                <a:lnTo>
                  <a:pt x="1" y="5692"/>
                </a:lnTo>
                <a:cubicBezTo>
                  <a:pt x="1" y="5775"/>
                  <a:pt x="72" y="5835"/>
                  <a:pt x="155" y="5835"/>
                </a:cubicBezTo>
                <a:lnTo>
                  <a:pt x="10692" y="5835"/>
                </a:lnTo>
                <a:cubicBezTo>
                  <a:pt x="10776" y="5835"/>
                  <a:pt x="10835" y="5775"/>
                  <a:pt x="10835" y="5692"/>
                </a:cubicBezTo>
                <a:lnTo>
                  <a:pt x="10835" y="143"/>
                </a:lnTo>
                <a:cubicBezTo>
                  <a:pt x="10835" y="60"/>
                  <a:pt x="10776" y="1"/>
                  <a:pt x="106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407122" y="4381119"/>
            <a:ext cx="452539" cy="186983"/>
          </a:xfrm>
          <a:custGeom>
            <a:rect b="b" l="l" r="r" t="t"/>
            <a:pathLst>
              <a:path extrusionOk="0" h="5835" w="14122">
                <a:moveTo>
                  <a:pt x="167" y="0"/>
                </a:moveTo>
                <a:cubicBezTo>
                  <a:pt x="72" y="0"/>
                  <a:pt x="1" y="72"/>
                  <a:pt x="1" y="167"/>
                </a:cubicBezTo>
                <a:lnTo>
                  <a:pt x="1" y="5667"/>
                </a:lnTo>
                <a:cubicBezTo>
                  <a:pt x="1" y="5763"/>
                  <a:pt x="84" y="5834"/>
                  <a:pt x="167" y="5834"/>
                </a:cubicBezTo>
                <a:lnTo>
                  <a:pt x="13955" y="5834"/>
                </a:lnTo>
                <a:cubicBezTo>
                  <a:pt x="14050" y="5834"/>
                  <a:pt x="14121" y="5763"/>
                  <a:pt x="14121" y="5667"/>
                </a:cubicBezTo>
                <a:lnTo>
                  <a:pt x="14121" y="167"/>
                </a:lnTo>
                <a:cubicBezTo>
                  <a:pt x="14121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9073273" y="4381119"/>
            <a:ext cx="158398" cy="186983"/>
          </a:xfrm>
          <a:custGeom>
            <a:rect b="b" l="l" r="r" t="t"/>
            <a:pathLst>
              <a:path extrusionOk="0" h="5835" w="4943">
                <a:moveTo>
                  <a:pt x="108" y="0"/>
                </a:moveTo>
                <a:cubicBezTo>
                  <a:pt x="49" y="0"/>
                  <a:pt x="1" y="36"/>
                  <a:pt x="1" y="95"/>
                </a:cubicBezTo>
                <a:lnTo>
                  <a:pt x="1" y="5739"/>
                </a:lnTo>
                <a:cubicBezTo>
                  <a:pt x="1" y="5798"/>
                  <a:pt x="49" y="5834"/>
                  <a:pt x="108" y="5834"/>
                </a:cubicBezTo>
                <a:lnTo>
                  <a:pt x="4835" y="5834"/>
                </a:lnTo>
                <a:cubicBezTo>
                  <a:pt x="4894" y="5834"/>
                  <a:pt x="4942" y="5798"/>
                  <a:pt x="4942" y="5739"/>
                </a:cubicBezTo>
                <a:lnTo>
                  <a:pt x="4942" y="95"/>
                </a:lnTo>
                <a:cubicBezTo>
                  <a:pt x="4942" y="36"/>
                  <a:pt x="4894" y="0"/>
                  <a:pt x="483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872926" y="4189201"/>
            <a:ext cx="452539" cy="187367"/>
          </a:xfrm>
          <a:custGeom>
            <a:rect b="b" l="l" r="r" t="t"/>
            <a:pathLst>
              <a:path extrusionOk="0" h="5847" w="14122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680"/>
                </a:lnTo>
                <a:cubicBezTo>
                  <a:pt x="1" y="5775"/>
                  <a:pt x="84" y="5846"/>
                  <a:pt x="168" y="5846"/>
                </a:cubicBezTo>
                <a:lnTo>
                  <a:pt x="13955" y="5846"/>
                </a:lnTo>
                <a:cubicBezTo>
                  <a:pt x="14050" y="5846"/>
                  <a:pt x="14122" y="5775"/>
                  <a:pt x="14122" y="5680"/>
                </a:cubicBezTo>
                <a:lnTo>
                  <a:pt x="14122" y="167"/>
                </a:lnTo>
                <a:cubicBezTo>
                  <a:pt x="14122" y="84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259424" y="4407812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1"/>
                </a:moveTo>
                <a:cubicBezTo>
                  <a:pt x="72" y="1"/>
                  <a:pt x="1" y="60"/>
                  <a:pt x="1" y="143"/>
                </a:cubicBezTo>
                <a:lnTo>
                  <a:pt x="1" y="5692"/>
                </a:lnTo>
                <a:cubicBezTo>
                  <a:pt x="1" y="5775"/>
                  <a:pt x="72" y="5835"/>
                  <a:pt x="155" y="5835"/>
                </a:cubicBezTo>
                <a:lnTo>
                  <a:pt x="10681" y="5835"/>
                </a:lnTo>
                <a:cubicBezTo>
                  <a:pt x="10764" y="5835"/>
                  <a:pt x="10835" y="5775"/>
                  <a:pt x="10835" y="5692"/>
                </a:cubicBezTo>
                <a:lnTo>
                  <a:pt x="10835" y="143"/>
                </a:lnTo>
                <a:cubicBezTo>
                  <a:pt x="10835" y="60"/>
                  <a:pt x="10764" y="1"/>
                  <a:pt x="10681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5898896" y="2179275"/>
            <a:ext cx="452539" cy="183938"/>
          </a:xfrm>
          <a:custGeom>
            <a:rect b="b" l="l" r="r" t="t"/>
            <a:pathLst>
              <a:path extrusionOk="0" h="5740" w="14122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68" y="5739"/>
                </a:cubicBezTo>
                <a:lnTo>
                  <a:pt x="13955" y="5739"/>
                </a:lnTo>
                <a:cubicBezTo>
                  <a:pt x="14050" y="5739"/>
                  <a:pt x="14122" y="5668"/>
                  <a:pt x="14122" y="5572"/>
                </a:cubicBezTo>
                <a:lnTo>
                  <a:pt x="14122" y="167"/>
                </a:lnTo>
                <a:cubicBezTo>
                  <a:pt x="14122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571220" y="1899887"/>
            <a:ext cx="452507" cy="183938"/>
          </a:xfrm>
          <a:custGeom>
            <a:rect b="b" l="l" r="r" t="t"/>
            <a:pathLst>
              <a:path extrusionOk="0" h="5740" w="14121">
                <a:moveTo>
                  <a:pt x="167" y="1"/>
                </a:moveTo>
                <a:cubicBezTo>
                  <a:pt x="72" y="1"/>
                  <a:pt x="0" y="72"/>
                  <a:pt x="0" y="168"/>
                </a:cubicBezTo>
                <a:lnTo>
                  <a:pt x="0" y="5573"/>
                </a:lnTo>
                <a:cubicBezTo>
                  <a:pt x="0" y="5668"/>
                  <a:pt x="72" y="5740"/>
                  <a:pt x="167" y="5740"/>
                </a:cubicBezTo>
                <a:lnTo>
                  <a:pt x="13942" y="5740"/>
                </a:lnTo>
                <a:cubicBezTo>
                  <a:pt x="14038" y="5740"/>
                  <a:pt x="14109" y="5668"/>
                  <a:pt x="14109" y="5573"/>
                </a:cubicBezTo>
                <a:lnTo>
                  <a:pt x="14109" y="168"/>
                </a:lnTo>
                <a:cubicBezTo>
                  <a:pt x="14121" y="72"/>
                  <a:pt x="14038" y="1"/>
                  <a:pt x="1394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847396" y="2179275"/>
            <a:ext cx="452155" cy="183938"/>
          </a:xfrm>
          <a:custGeom>
            <a:rect b="b" l="l" r="r" t="t"/>
            <a:pathLst>
              <a:path extrusionOk="0" h="5740" w="14110">
                <a:moveTo>
                  <a:pt x="156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56" y="5739"/>
                </a:cubicBezTo>
                <a:lnTo>
                  <a:pt x="13943" y="5739"/>
                </a:lnTo>
                <a:cubicBezTo>
                  <a:pt x="14038" y="5739"/>
                  <a:pt x="14110" y="5668"/>
                  <a:pt x="14110" y="5572"/>
                </a:cubicBezTo>
                <a:lnTo>
                  <a:pt x="14110" y="167"/>
                </a:lnTo>
                <a:cubicBezTo>
                  <a:pt x="14110" y="72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6500220" y="1946917"/>
            <a:ext cx="452507" cy="183938"/>
          </a:xfrm>
          <a:custGeom>
            <a:rect b="b" l="l" r="r" t="t"/>
            <a:pathLst>
              <a:path extrusionOk="0" h="5740" w="14121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573"/>
                </a:lnTo>
                <a:cubicBezTo>
                  <a:pt x="0" y="5668"/>
                  <a:pt x="72" y="5739"/>
                  <a:pt x="167" y="5739"/>
                </a:cubicBezTo>
                <a:lnTo>
                  <a:pt x="13954" y="5739"/>
                </a:lnTo>
                <a:cubicBezTo>
                  <a:pt x="14038" y="5739"/>
                  <a:pt x="14121" y="5668"/>
                  <a:pt x="14121" y="5573"/>
                </a:cubicBezTo>
                <a:lnTo>
                  <a:pt x="14121" y="167"/>
                </a:lnTo>
                <a:cubicBezTo>
                  <a:pt x="14121" y="72"/>
                  <a:pt x="14038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6295709" y="1561191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584"/>
                </a:lnTo>
                <a:cubicBezTo>
                  <a:pt x="0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09" y="5668"/>
                  <a:pt x="14109" y="5584"/>
                </a:cubicBezTo>
                <a:lnTo>
                  <a:pt x="14109" y="167"/>
                </a:lnTo>
                <a:cubicBezTo>
                  <a:pt x="14121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070237" y="1763010"/>
            <a:ext cx="266711" cy="183938"/>
          </a:xfrm>
          <a:custGeom>
            <a:rect b="b" l="l" r="r" t="t"/>
            <a:pathLst>
              <a:path extrusionOk="0" h="5740" w="8323">
                <a:moveTo>
                  <a:pt x="131" y="1"/>
                </a:moveTo>
                <a:cubicBezTo>
                  <a:pt x="60" y="1"/>
                  <a:pt x="0" y="48"/>
                  <a:pt x="0" y="120"/>
                </a:cubicBezTo>
                <a:lnTo>
                  <a:pt x="0" y="5608"/>
                </a:lnTo>
                <a:cubicBezTo>
                  <a:pt x="0" y="5680"/>
                  <a:pt x="60" y="5739"/>
                  <a:pt x="131" y="5739"/>
                </a:cubicBezTo>
                <a:lnTo>
                  <a:pt x="8192" y="5739"/>
                </a:lnTo>
                <a:cubicBezTo>
                  <a:pt x="8263" y="5739"/>
                  <a:pt x="8323" y="5680"/>
                  <a:pt x="8323" y="5608"/>
                </a:cubicBezTo>
                <a:lnTo>
                  <a:pt x="8323" y="120"/>
                </a:lnTo>
                <a:cubicBezTo>
                  <a:pt x="8323" y="48"/>
                  <a:pt x="8263" y="1"/>
                  <a:pt x="81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779108" y="1372702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lnTo>
                  <a:pt x="1" y="5585"/>
                </a:lnTo>
                <a:cubicBezTo>
                  <a:pt x="1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21" y="5668"/>
                  <a:pt x="14121" y="5585"/>
                </a:cubicBezTo>
                <a:lnTo>
                  <a:pt x="14121" y="167"/>
                </a:lnTo>
                <a:cubicBezTo>
                  <a:pt x="14121" y="84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727223" y="1372702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lnTo>
                  <a:pt x="1" y="5585"/>
                </a:lnTo>
                <a:cubicBezTo>
                  <a:pt x="1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2" y="5668"/>
                  <a:pt x="14122" y="5585"/>
                </a:cubicBezTo>
                <a:lnTo>
                  <a:pt x="14122" y="167"/>
                </a:lnTo>
                <a:cubicBezTo>
                  <a:pt x="14122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80400" y="1157905"/>
            <a:ext cx="452155" cy="184323"/>
          </a:xfrm>
          <a:custGeom>
            <a:rect b="b" l="l" r="r" t="t"/>
            <a:pathLst>
              <a:path extrusionOk="0" h="5752" w="14110">
                <a:moveTo>
                  <a:pt x="168" y="0"/>
                </a:moveTo>
                <a:cubicBezTo>
                  <a:pt x="72" y="0"/>
                  <a:pt x="1" y="84"/>
                  <a:pt x="1" y="167"/>
                </a:cubicBezTo>
                <a:lnTo>
                  <a:pt x="1" y="5584"/>
                </a:lnTo>
                <a:cubicBezTo>
                  <a:pt x="1" y="5680"/>
                  <a:pt x="72" y="5751"/>
                  <a:pt x="168" y="5751"/>
                </a:cubicBezTo>
                <a:lnTo>
                  <a:pt x="13943" y="5751"/>
                </a:lnTo>
                <a:cubicBezTo>
                  <a:pt x="14038" y="5751"/>
                  <a:pt x="14110" y="5680"/>
                  <a:pt x="14110" y="5584"/>
                </a:cubicBezTo>
                <a:lnTo>
                  <a:pt x="14110" y="167"/>
                </a:lnTo>
                <a:cubicBezTo>
                  <a:pt x="14110" y="84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267862" y="1184214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0" y="84"/>
                  <a:pt x="0" y="168"/>
                </a:cubicBezTo>
                <a:lnTo>
                  <a:pt x="0" y="5585"/>
                </a:lnTo>
                <a:cubicBezTo>
                  <a:pt x="0" y="5668"/>
                  <a:pt x="72" y="5752"/>
                  <a:pt x="167" y="5752"/>
                </a:cubicBezTo>
                <a:lnTo>
                  <a:pt x="13943" y="5752"/>
                </a:lnTo>
                <a:cubicBezTo>
                  <a:pt x="14038" y="5752"/>
                  <a:pt x="14109" y="5668"/>
                  <a:pt x="14109" y="5585"/>
                </a:cubicBezTo>
                <a:lnTo>
                  <a:pt x="14109" y="168"/>
                </a:lnTo>
                <a:cubicBezTo>
                  <a:pt x="14121" y="84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618114" y="973998"/>
            <a:ext cx="452155" cy="183938"/>
          </a:xfrm>
          <a:custGeom>
            <a:rect b="b" l="l" r="r" t="t"/>
            <a:pathLst>
              <a:path extrusionOk="0" h="5740" w="14110">
                <a:moveTo>
                  <a:pt x="167" y="1"/>
                </a:moveTo>
                <a:cubicBezTo>
                  <a:pt x="72" y="1"/>
                  <a:pt x="0" y="72"/>
                  <a:pt x="0" y="167"/>
                </a:cubicBezTo>
                <a:lnTo>
                  <a:pt x="0" y="5573"/>
                </a:lnTo>
                <a:cubicBezTo>
                  <a:pt x="0" y="5668"/>
                  <a:pt x="72" y="5739"/>
                  <a:pt x="167" y="5739"/>
                </a:cubicBezTo>
                <a:lnTo>
                  <a:pt x="13942" y="5739"/>
                </a:lnTo>
                <a:cubicBezTo>
                  <a:pt x="14038" y="5739"/>
                  <a:pt x="14109" y="5668"/>
                  <a:pt x="14109" y="5573"/>
                </a:cubicBezTo>
                <a:lnTo>
                  <a:pt x="14109" y="167"/>
                </a:lnTo>
                <a:cubicBezTo>
                  <a:pt x="14109" y="72"/>
                  <a:pt x="14038" y="1"/>
                  <a:pt x="1394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5607799" y="973998"/>
            <a:ext cx="384252" cy="183938"/>
          </a:xfrm>
          <a:custGeom>
            <a:rect b="b" l="l" r="r" t="t"/>
            <a:pathLst>
              <a:path extrusionOk="0" h="5740" w="11991">
                <a:moveTo>
                  <a:pt x="155" y="1"/>
                </a:moveTo>
                <a:cubicBezTo>
                  <a:pt x="72" y="1"/>
                  <a:pt x="0" y="72"/>
                  <a:pt x="0" y="155"/>
                </a:cubicBezTo>
                <a:lnTo>
                  <a:pt x="0" y="5585"/>
                </a:lnTo>
                <a:cubicBezTo>
                  <a:pt x="0" y="5680"/>
                  <a:pt x="72" y="5739"/>
                  <a:pt x="155" y="5739"/>
                </a:cubicBezTo>
                <a:lnTo>
                  <a:pt x="11835" y="5739"/>
                </a:lnTo>
                <a:cubicBezTo>
                  <a:pt x="11919" y="5739"/>
                  <a:pt x="11990" y="5680"/>
                  <a:pt x="11990" y="5585"/>
                </a:cubicBezTo>
                <a:lnTo>
                  <a:pt x="11990" y="155"/>
                </a:lnTo>
                <a:cubicBezTo>
                  <a:pt x="11990" y="72"/>
                  <a:pt x="11919" y="1"/>
                  <a:pt x="1183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847396" y="759201"/>
            <a:ext cx="452155" cy="183938"/>
          </a:xfrm>
          <a:custGeom>
            <a:rect b="b" l="l" r="r" t="t"/>
            <a:pathLst>
              <a:path extrusionOk="0" h="5740" w="14110">
                <a:moveTo>
                  <a:pt x="156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56" y="5739"/>
                </a:cubicBezTo>
                <a:lnTo>
                  <a:pt x="13943" y="5739"/>
                </a:lnTo>
                <a:cubicBezTo>
                  <a:pt x="14038" y="5739"/>
                  <a:pt x="14110" y="5668"/>
                  <a:pt x="14110" y="5572"/>
                </a:cubicBezTo>
                <a:lnTo>
                  <a:pt x="14110" y="167"/>
                </a:lnTo>
                <a:cubicBezTo>
                  <a:pt x="14110" y="72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640606" y="759201"/>
            <a:ext cx="452539" cy="183938"/>
          </a:xfrm>
          <a:custGeom>
            <a:rect b="b" l="l" r="r" t="t"/>
            <a:pathLst>
              <a:path extrusionOk="0" h="5740" w="14122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68" y="5739"/>
                </a:cubicBezTo>
                <a:lnTo>
                  <a:pt x="13955" y="5739"/>
                </a:lnTo>
                <a:cubicBezTo>
                  <a:pt x="14038" y="5739"/>
                  <a:pt x="14110" y="5668"/>
                  <a:pt x="14110" y="5572"/>
                </a:cubicBezTo>
                <a:lnTo>
                  <a:pt x="14110" y="167"/>
                </a:lnTo>
                <a:cubicBezTo>
                  <a:pt x="14122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4163691" y="763399"/>
            <a:ext cx="346855" cy="184291"/>
          </a:xfrm>
          <a:custGeom>
            <a:rect b="b" l="l" r="r" t="t"/>
            <a:pathLst>
              <a:path extrusionOk="0" h="5751" w="10824">
                <a:moveTo>
                  <a:pt x="143" y="0"/>
                </a:moveTo>
                <a:cubicBezTo>
                  <a:pt x="60" y="0"/>
                  <a:pt x="0" y="72"/>
                  <a:pt x="0" y="155"/>
                </a:cubicBezTo>
                <a:lnTo>
                  <a:pt x="0" y="5608"/>
                </a:lnTo>
                <a:cubicBezTo>
                  <a:pt x="0" y="5680"/>
                  <a:pt x="60" y="5751"/>
                  <a:pt x="143" y="5751"/>
                </a:cubicBezTo>
                <a:lnTo>
                  <a:pt x="10680" y="5751"/>
                </a:lnTo>
                <a:cubicBezTo>
                  <a:pt x="10764" y="5751"/>
                  <a:pt x="10823" y="5680"/>
                  <a:pt x="10823" y="5608"/>
                </a:cubicBezTo>
                <a:lnTo>
                  <a:pt x="10823" y="155"/>
                </a:lnTo>
                <a:cubicBezTo>
                  <a:pt x="10823" y="72"/>
                  <a:pt x="10764" y="0"/>
                  <a:pt x="10680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566229" y="544403"/>
            <a:ext cx="347208" cy="184291"/>
          </a:xfrm>
          <a:custGeom>
            <a:rect b="b" l="l" r="r" t="t"/>
            <a:pathLst>
              <a:path extrusionOk="0" h="5751" w="10835">
                <a:moveTo>
                  <a:pt x="143" y="0"/>
                </a:moveTo>
                <a:cubicBezTo>
                  <a:pt x="60" y="0"/>
                  <a:pt x="0" y="72"/>
                  <a:pt x="0" y="155"/>
                </a:cubicBezTo>
                <a:lnTo>
                  <a:pt x="0" y="5596"/>
                </a:lnTo>
                <a:cubicBezTo>
                  <a:pt x="0" y="5679"/>
                  <a:pt x="60" y="5751"/>
                  <a:pt x="143" y="5751"/>
                </a:cubicBezTo>
                <a:lnTo>
                  <a:pt x="10680" y="5751"/>
                </a:lnTo>
                <a:cubicBezTo>
                  <a:pt x="10764" y="5751"/>
                  <a:pt x="10823" y="5679"/>
                  <a:pt x="10823" y="5596"/>
                </a:cubicBezTo>
                <a:lnTo>
                  <a:pt x="10823" y="155"/>
                </a:lnTo>
                <a:cubicBezTo>
                  <a:pt x="10835" y="72"/>
                  <a:pt x="10764" y="0"/>
                  <a:pt x="10680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4178944" y="158645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84" y="1"/>
                  <a:pt x="1" y="84"/>
                  <a:pt x="1" y="168"/>
                </a:cubicBezTo>
                <a:lnTo>
                  <a:pt x="1" y="5585"/>
                </a:lnTo>
                <a:cubicBezTo>
                  <a:pt x="1" y="5680"/>
                  <a:pt x="84" y="5752"/>
                  <a:pt x="167" y="5752"/>
                </a:cubicBezTo>
                <a:lnTo>
                  <a:pt x="13955" y="5752"/>
                </a:lnTo>
                <a:cubicBezTo>
                  <a:pt x="14050" y="5752"/>
                  <a:pt x="14121" y="5680"/>
                  <a:pt x="14121" y="5585"/>
                </a:cubicBezTo>
                <a:lnTo>
                  <a:pt x="14121" y="168"/>
                </a:lnTo>
                <a:cubicBezTo>
                  <a:pt x="14121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4445655" y="570712"/>
            <a:ext cx="452507" cy="184323"/>
          </a:xfrm>
          <a:custGeom>
            <a:rect b="b" l="l" r="r" t="t"/>
            <a:pathLst>
              <a:path extrusionOk="0" h="5752" w="14121">
                <a:moveTo>
                  <a:pt x="167" y="1"/>
                </a:moveTo>
                <a:cubicBezTo>
                  <a:pt x="71" y="1"/>
                  <a:pt x="0" y="72"/>
                  <a:pt x="0" y="167"/>
                </a:cubicBezTo>
                <a:lnTo>
                  <a:pt x="0" y="5585"/>
                </a:lnTo>
                <a:cubicBezTo>
                  <a:pt x="0" y="5668"/>
                  <a:pt x="71" y="5751"/>
                  <a:pt x="167" y="5751"/>
                </a:cubicBezTo>
                <a:lnTo>
                  <a:pt x="13954" y="5751"/>
                </a:lnTo>
                <a:cubicBezTo>
                  <a:pt x="14038" y="5751"/>
                  <a:pt x="14121" y="5668"/>
                  <a:pt x="14121" y="5585"/>
                </a:cubicBezTo>
                <a:lnTo>
                  <a:pt x="14121" y="167"/>
                </a:lnTo>
                <a:cubicBezTo>
                  <a:pt x="14121" y="72"/>
                  <a:pt x="14038" y="1"/>
                  <a:pt x="13954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4073645" y="570712"/>
            <a:ext cx="157982" cy="183938"/>
          </a:xfrm>
          <a:custGeom>
            <a:rect b="b" l="l" r="r" t="t"/>
            <a:pathLst>
              <a:path extrusionOk="0" h="5740" w="4930">
                <a:moveTo>
                  <a:pt x="108" y="1"/>
                </a:moveTo>
                <a:cubicBezTo>
                  <a:pt x="48" y="1"/>
                  <a:pt x="0" y="48"/>
                  <a:pt x="0" y="96"/>
                </a:cubicBezTo>
                <a:lnTo>
                  <a:pt x="0" y="5644"/>
                </a:lnTo>
                <a:cubicBezTo>
                  <a:pt x="0" y="5704"/>
                  <a:pt x="48" y="5739"/>
                  <a:pt x="108" y="5739"/>
                </a:cubicBezTo>
                <a:lnTo>
                  <a:pt x="4834" y="5739"/>
                </a:lnTo>
                <a:cubicBezTo>
                  <a:pt x="4894" y="5739"/>
                  <a:pt x="4930" y="5704"/>
                  <a:pt x="4930" y="5644"/>
                </a:cubicBezTo>
                <a:lnTo>
                  <a:pt x="4930" y="96"/>
                </a:lnTo>
                <a:cubicBezTo>
                  <a:pt x="4930" y="48"/>
                  <a:pt x="4894" y="1"/>
                  <a:pt x="4834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070237" y="360497"/>
            <a:ext cx="266711" cy="183938"/>
          </a:xfrm>
          <a:custGeom>
            <a:rect b="b" l="l" r="r" t="t"/>
            <a:pathLst>
              <a:path extrusionOk="0" h="5740" w="8323">
                <a:moveTo>
                  <a:pt x="131" y="0"/>
                </a:moveTo>
                <a:cubicBezTo>
                  <a:pt x="60" y="0"/>
                  <a:pt x="0" y="60"/>
                  <a:pt x="0" y="131"/>
                </a:cubicBezTo>
                <a:lnTo>
                  <a:pt x="0" y="5608"/>
                </a:lnTo>
                <a:cubicBezTo>
                  <a:pt x="0" y="5680"/>
                  <a:pt x="60" y="5739"/>
                  <a:pt x="131" y="5739"/>
                </a:cubicBezTo>
                <a:lnTo>
                  <a:pt x="8192" y="5739"/>
                </a:lnTo>
                <a:cubicBezTo>
                  <a:pt x="8263" y="5739"/>
                  <a:pt x="8323" y="5680"/>
                  <a:pt x="8323" y="5608"/>
                </a:cubicBezTo>
                <a:lnTo>
                  <a:pt x="8323" y="131"/>
                </a:lnTo>
                <a:cubicBezTo>
                  <a:pt x="8323" y="60"/>
                  <a:pt x="8263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4281200" y="360497"/>
            <a:ext cx="266711" cy="183938"/>
          </a:xfrm>
          <a:custGeom>
            <a:rect b="b" l="l" r="r" t="t"/>
            <a:pathLst>
              <a:path extrusionOk="0" h="5740" w="8323">
                <a:moveTo>
                  <a:pt x="131" y="0"/>
                </a:moveTo>
                <a:cubicBezTo>
                  <a:pt x="60" y="0"/>
                  <a:pt x="0" y="60"/>
                  <a:pt x="0" y="131"/>
                </a:cubicBezTo>
                <a:lnTo>
                  <a:pt x="0" y="5608"/>
                </a:lnTo>
                <a:cubicBezTo>
                  <a:pt x="0" y="5680"/>
                  <a:pt x="60" y="5739"/>
                  <a:pt x="131" y="5739"/>
                </a:cubicBezTo>
                <a:lnTo>
                  <a:pt x="8192" y="5739"/>
                </a:lnTo>
                <a:cubicBezTo>
                  <a:pt x="8263" y="5739"/>
                  <a:pt x="8323" y="5680"/>
                  <a:pt x="8323" y="5608"/>
                </a:cubicBezTo>
                <a:lnTo>
                  <a:pt x="8323" y="131"/>
                </a:lnTo>
                <a:cubicBezTo>
                  <a:pt x="8323" y="60"/>
                  <a:pt x="8263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779108" y="-29811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1" y="84"/>
                  <a:pt x="1" y="167"/>
                </a:cubicBezTo>
                <a:lnTo>
                  <a:pt x="1" y="5584"/>
                </a:lnTo>
                <a:cubicBezTo>
                  <a:pt x="1" y="5680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21" y="5680"/>
                  <a:pt x="14121" y="5584"/>
                </a:cubicBezTo>
                <a:lnTo>
                  <a:pt x="14121" y="167"/>
                </a:lnTo>
                <a:cubicBezTo>
                  <a:pt x="14121" y="84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727223" y="-29811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1" y="84"/>
                  <a:pt x="1" y="167"/>
                </a:cubicBezTo>
                <a:lnTo>
                  <a:pt x="1" y="5584"/>
                </a:lnTo>
                <a:cubicBezTo>
                  <a:pt x="1" y="5680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2" y="5680"/>
                  <a:pt x="14122" y="5584"/>
                </a:cubicBezTo>
                <a:lnTo>
                  <a:pt x="14122" y="167"/>
                </a:lnTo>
                <a:cubicBezTo>
                  <a:pt x="14122" y="84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004228" y="-29811"/>
            <a:ext cx="347208" cy="184291"/>
          </a:xfrm>
          <a:custGeom>
            <a:rect b="b" l="l" r="r" t="t"/>
            <a:pathLst>
              <a:path extrusionOk="0" h="5751" w="10835">
                <a:moveTo>
                  <a:pt x="155" y="0"/>
                </a:moveTo>
                <a:cubicBezTo>
                  <a:pt x="72" y="0"/>
                  <a:pt x="0" y="72"/>
                  <a:pt x="0" y="155"/>
                </a:cubicBezTo>
                <a:lnTo>
                  <a:pt x="0" y="5608"/>
                </a:lnTo>
                <a:cubicBezTo>
                  <a:pt x="0" y="5680"/>
                  <a:pt x="72" y="5751"/>
                  <a:pt x="155" y="5751"/>
                </a:cubicBezTo>
                <a:lnTo>
                  <a:pt x="10692" y="5751"/>
                </a:lnTo>
                <a:cubicBezTo>
                  <a:pt x="10763" y="5751"/>
                  <a:pt x="10835" y="5680"/>
                  <a:pt x="10835" y="5608"/>
                </a:cubicBezTo>
                <a:lnTo>
                  <a:pt x="10835" y="155"/>
                </a:lnTo>
                <a:cubicBezTo>
                  <a:pt x="10835" y="72"/>
                  <a:pt x="10763" y="0"/>
                  <a:pt x="106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4845480" y="-29811"/>
            <a:ext cx="346855" cy="184291"/>
          </a:xfrm>
          <a:custGeom>
            <a:rect b="b" l="l" r="r" t="t"/>
            <a:pathLst>
              <a:path extrusionOk="0" h="5751" w="10824">
                <a:moveTo>
                  <a:pt x="144" y="0"/>
                </a:moveTo>
                <a:cubicBezTo>
                  <a:pt x="60" y="0"/>
                  <a:pt x="1" y="72"/>
                  <a:pt x="1" y="155"/>
                </a:cubicBezTo>
                <a:lnTo>
                  <a:pt x="1" y="5608"/>
                </a:lnTo>
                <a:cubicBezTo>
                  <a:pt x="1" y="5680"/>
                  <a:pt x="60" y="5751"/>
                  <a:pt x="144" y="5751"/>
                </a:cubicBezTo>
                <a:lnTo>
                  <a:pt x="10681" y="5751"/>
                </a:lnTo>
                <a:cubicBezTo>
                  <a:pt x="10764" y="5751"/>
                  <a:pt x="10824" y="5680"/>
                  <a:pt x="10824" y="5608"/>
                </a:cubicBezTo>
                <a:lnTo>
                  <a:pt x="10824" y="155"/>
                </a:lnTo>
                <a:cubicBezTo>
                  <a:pt x="10824" y="72"/>
                  <a:pt x="10764" y="0"/>
                  <a:pt x="10681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3563520" y="4162476"/>
            <a:ext cx="452155" cy="187367"/>
          </a:xfrm>
          <a:custGeom>
            <a:rect b="b" l="l" r="r" t="t"/>
            <a:pathLst>
              <a:path extrusionOk="0" h="5847" w="14110">
                <a:moveTo>
                  <a:pt x="167" y="1"/>
                </a:moveTo>
                <a:cubicBezTo>
                  <a:pt x="72" y="1"/>
                  <a:pt x="1" y="84"/>
                  <a:pt x="1" y="168"/>
                </a:cubicBezTo>
                <a:lnTo>
                  <a:pt x="1" y="5680"/>
                </a:lnTo>
                <a:cubicBezTo>
                  <a:pt x="1" y="5775"/>
                  <a:pt x="72" y="5847"/>
                  <a:pt x="167" y="5847"/>
                </a:cubicBezTo>
                <a:lnTo>
                  <a:pt x="13943" y="5847"/>
                </a:lnTo>
                <a:cubicBezTo>
                  <a:pt x="14038" y="5847"/>
                  <a:pt x="14110" y="5763"/>
                  <a:pt x="14110" y="5680"/>
                </a:cubicBezTo>
                <a:lnTo>
                  <a:pt x="14110" y="168"/>
                </a:lnTo>
                <a:cubicBezTo>
                  <a:pt x="14110" y="84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3005328" y="4367756"/>
            <a:ext cx="452539" cy="186983"/>
          </a:xfrm>
          <a:custGeom>
            <a:rect b="b" l="l" r="r" t="t"/>
            <a:pathLst>
              <a:path extrusionOk="0" h="5835" w="14122">
                <a:moveTo>
                  <a:pt x="180" y="0"/>
                </a:moveTo>
                <a:cubicBezTo>
                  <a:pt x="84" y="0"/>
                  <a:pt x="1" y="72"/>
                  <a:pt x="1" y="167"/>
                </a:cubicBezTo>
                <a:lnTo>
                  <a:pt x="1" y="5668"/>
                </a:lnTo>
                <a:cubicBezTo>
                  <a:pt x="1" y="5763"/>
                  <a:pt x="84" y="5834"/>
                  <a:pt x="180" y="5834"/>
                </a:cubicBezTo>
                <a:lnTo>
                  <a:pt x="13955" y="5834"/>
                </a:lnTo>
                <a:cubicBezTo>
                  <a:pt x="14050" y="5834"/>
                  <a:pt x="14122" y="5763"/>
                  <a:pt x="14122" y="5668"/>
                </a:cubicBezTo>
                <a:lnTo>
                  <a:pt x="14122" y="167"/>
                </a:lnTo>
                <a:cubicBezTo>
                  <a:pt x="14122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4338048" y="4367756"/>
            <a:ext cx="266711" cy="186983"/>
          </a:xfrm>
          <a:custGeom>
            <a:rect b="b" l="l" r="r" t="t"/>
            <a:pathLst>
              <a:path extrusionOk="0" h="5835" w="8323">
                <a:moveTo>
                  <a:pt x="131" y="0"/>
                </a:moveTo>
                <a:cubicBezTo>
                  <a:pt x="60" y="0"/>
                  <a:pt x="0" y="60"/>
                  <a:pt x="0" y="131"/>
                </a:cubicBezTo>
                <a:lnTo>
                  <a:pt x="0" y="5715"/>
                </a:lnTo>
                <a:cubicBezTo>
                  <a:pt x="0" y="5787"/>
                  <a:pt x="60" y="5834"/>
                  <a:pt x="131" y="5834"/>
                </a:cubicBezTo>
                <a:lnTo>
                  <a:pt x="8192" y="5834"/>
                </a:lnTo>
                <a:cubicBezTo>
                  <a:pt x="8263" y="5834"/>
                  <a:pt x="8323" y="5787"/>
                  <a:pt x="8323" y="5715"/>
                </a:cubicBezTo>
                <a:lnTo>
                  <a:pt x="8323" y="131"/>
                </a:lnTo>
                <a:cubicBezTo>
                  <a:pt x="8311" y="48"/>
                  <a:pt x="8263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2466235" y="4367756"/>
            <a:ext cx="266711" cy="186983"/>
          </a:xfrm>
          <a:custGeom>
            <a:rect b="b" l="l" r="r" t="t"/>
            <a:pathLst>
              <a:path extrusionOk="0" h="5835" w="8323">
                <a:moveTo>
                  <a:pt x="131" y="0"/>
                </a:moveTo>
                <a:cubicBezTo>
                  <a:pt x="60" y="0"/>
                  <a:pt x="0" y="48"/>
                  <a:pt x="0" y="119"/>
                </a:cubicBezTo>
                <a:lnTo>
                  <a:pt x="0" y="5703"/>
                </a:lnTo>
                <a:cubicBezTo>
                  <a:pt x="0" y="5775"/>
                  <a:pt x="60" y="5834"/>
                  <a:pt x="131" y="5834"/>
                </a:cubicBezTo>
                <a:lnTo>
                  <a:pt x="8192" y="5834"/>
                </a:lnTo>
                <a:cubicBezTo>
                  <a:pt x="8263" y="5834"/>
                  <a:pt x="8323" y="5775"/>
                  <a:pt x="8323" y="5703"/>
                </a:cubicBezTo>
                <a:lnTo>
                  <a:pt x="8323" y="119"/>
                </a:lnTo>
                <a:cubicBezTo>
                  <a:pt x="8323" y="48"/>
                  <a:pt x="8263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-209430" y="380337"/>
            <a:ext cx="452507" cy="183938"/>
          </a:xfrm>
          <a:custGeom>
            <a:rect b="b" l="l" r="r" t="t"/>
            <a:pathLst>
              <a:path extrusionOk="0" h="5740" w="14121">
                <a:moveTo>
                  <a:pt x="167" y="1"/>
                </a:moveTo>
                <a:cubicBezTo>
                  <a:pt x="72" y="1"/>
                  <a:pt x="0" y="72"/>
                  <a:pt x="0" y="168"/>
                </a:cubicBezTo>
                <a:lnTo>
                  <a:pt x="0" y="5573"/>
                </a:lnTo>
                <a:cubicBezTo>
                  <a:pt x="0" y="5668"/>
                  <a:pt x="72" y="5740"/>
                  <a:pt x="167" y="5740"/>
                </a:cubicBezTo>
                <a:lnTo>
                  <a:pt x="13942" y="5740"/>
                </a:lnTo>
                <a:cubicBezTo>
                  <a:pt x="14038" y="5740"/>
                  <a:pt x="14109" y="5668"/>
                  <a:pt x="14109" y="5573"/>
                </a:cubicBezTo>
                <a:lnTo>
                  <a:pt x="14109" y="168"/>
                </a:lnTo>
                <a:cubicBezTo>
                  <a:pt x="14121" y="72"/>
                  <a:pt x="14038" y="1"/>
                  <a:pt x="1394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8571221" y="562700"/>
            <a:ext cx="266326" cy="187367"/>
          </a:xfrm>
          <a:custGeom>
            <a:rect b="b" l="l" r="r" t="t"/>
            <a:pathLst>
              <a:path extrusionOk="0" h="5847" w="8311">
                <a:moveTo>
                  <a:pt x="131" y="1"/>
                </a:moveTo>
                <a:cubicBezTo>
                  <a:pt x="60" y="1"/>
                  <a:pt x="0" y="60"/>
                  <a:pt x="0" y="132"/>
                </a:cubicBezTo>
                <a:lnTo>
                  <a:pt x="0" y="5716"/>
                </a:lnTo>
                <a:cubicBezTo>
                  <a:pt x="0" y="5787"/>
                  <a:pt x="60" y="5847"/>
                  <a:pt x="131" y="5847"/>
                </a:cubicBezTo>
                <a:lnTo>
                  <a:pt x="8180" y="5847"/>
                </a:lnTo>
                <a:cubicBezTo>
                  <a:pt x="8251" y="5847"/>
                  <a:pt x="8311" y="5787"/>
                  <a:pt x="8311" y="5716"/>
                </a:cubicBezTo>
                <a:lnTo>
                  <a:pt x="8311" y="132"/>
                </a:lnTo>
                <a:cubicBezTo>
                  <a:pt x="8311" y="60"/>
                  <a:pt x="8251" y="1"/>
                  <a:pt x="81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type="ctrTitle"/>
          </p:nvPr>
        </p:nvSpPr>
        <p:spPr>
          <a:xfrm>
            <a:off x="713225" y="1493000"/>
            <a:ext cx="5393700" cy="16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2"/>
          <p:cNvSpPr txBox="1"/>
          <p:nvPr>
            <p:ph idx="1" type="subTitle"/>
          </p:nvPr>
        </p:nvSpPr>
        <p:spPr>
          <a:xfrm>
            <a:off x="713225" y="3174700"/>
            <a:ext cx="4747500" cy="47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1"/>
          <p:cNvSpPr txBox="1"/>
          <p:nvPr>
            <p:ph hasCustomPrompt="1" type="title"/>
          </p:nvPr>
        </p:nvSpPr>
        <p:spPr>
          <a:xfrm>
            <a:off x="2319280" y="1821450"/>
            <a:ext cx="4505400" cy="10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8" name="Google Shape;698;p11"/>
          <p:cNvSpPr txBox="1"/>
          <p:nvPr>
            <p:ph idx="1" type="subTitle"/>
          </p:nvPr>
        </p:nvSpPr>
        <p:spPr>
          <a:xfrm>
            <a:off x="2319225" y="2824950"/>
            <a:ext cx="4505400" cy="4971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9" name="Google Shape;699;p11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1"/>
          <p:cNvSpPr/>
          <p:nvPr/>
        </p:nvSpPr>
        <p:spPr>
          <a:xfrm flipH="1" rot="10800000">
            <a:off x="12199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1"/>
          <p:cNvSpPr/>
          <p:nvPr/>
        </p:nvSpPr>
        <p:spPr>
          <a:xfrm rot="10800000">
            <a:off x="783954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11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703" name="Google Shape;703;p11"/>
            <p:cNvSpPr/>
            <p:nvPr/>
          </p:nvSpPr>
          <p:spPr>
            <a:xfrm flipH="1">
              <a:off x="6985785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 flipH="1">
              <a:off x="65661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 flipH="1">
              <a:off x="747206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 flipH="1">
              <a:off x="5690513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 flipH="1">
              <a:off x="791605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 flipH="1">
              <a:off x="5258538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 flipH="1">
              <a:off x="5559496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 flipH="1">
              <a:off x="8779691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 flipH="1">
              <a:off x="8439021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 flipH="1">
              <a:off x="7916051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3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 flipH="1">
              <a:off x="8694327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1"/>
            <p:cNvSpPr/>
            <p:nvPr/>
          </p:nvSpPr>
          <p:spPr>
            <a:xfrm flipH="1">
              <a:off x="8621322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1"/>
            <p:cNvSpPr/>
            <p:nvPr/>
          </p:nvSpPr>
          <p:spPr>
            <a:xfrm flipH="1">
              <a:off x="7849049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 flipH="1">
              <a:off x="8779691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 flipH="1">
              <a:off x="575358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 flipH="1">
              <a:off x="143729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 flipH="1">
              <a:off x="444718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 flipH="1">
              <a:off x="8477945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 flipH="1">
              <a:off x="8045939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 flipH="1">
              <a:off x="8346928" y="4069184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680"/>
                  </a:lnTo>
                  <a:cubicBezTo>
                    <a:pt x="1" y="5775"/>
                    <a:pt x="72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75"/>
                    <a:pt x="14121" y="5680"/>
                  </a:cubicBezTo>
                  <a:lnTo>
                    <a:pt x="14121" y="179"/>
                  </a:lnTo>
                  <a:cubicBezTo>
                    <a:pt x="14121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 flipH="1">
              <a:off x="168065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 flipH="1">
              <a:off x="444718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 flipH="1">
              <a:off x="79718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 flipH="1">
              <a:off x="7837069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 flipH="1">
              <a:off x="8542341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 flipH="1">
              <a:off x="1938769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 flipH="1">
              <a:off x="4675297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 flipH="1">
              <a:off x="2042082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 flipH="1">
              <a:off x="1111816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 flipH="1">
              <a:off x="2905725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 flipH="1">
              <a:off x="4043002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 flipH="1">
              <a:off x="351149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 flipH="1">
              <a:off x="-277028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 flipH="1">
              <a:off x="418141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 flipH="1">
              <a:off x="77471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 flipH="1">
              <a:off x="332777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 flipH="1">
              <a:off x="259772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 flipH="1">
              <a:off x="221979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 flipH="1">
              <a:off x="8194143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 flipH="1">
              <a:off x="8470796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 flipH="1">
              <a:off x="8569655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 flipH="1">
              <a:off x="896201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1"/>
            <p:cNvSpPr/>
            <p:nvPr/>
          </p:nvSpPr>
          <p:spPr>
            <a:xfrm flipH="1">
              <a:off x="9080315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 flipH="1">
              <a:off x="8991968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 flipH="1">
              <a:off x="-56907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 flipH="1">
              <a:off x="216767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 flipH="1">
              <a:off x="3395740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 flipH="1">
              <a:off x="3851892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11"/>
          <p:cNvGrpSpPr/>
          <p:nvPr/>
        </p:nvGrpSpPr>
        <p:grpSpPr>
          <a:xfrm>
            <a:off x="121175" y="-1230889"/>
            <a:ext cx="879300" cy="3143665"/>
            <a:chOff x="8112300" y="-1"/>
            <a:chExt cx="879300" cy="3143665"/>
          </a:xfrm>
        </p:grpSpPr>
        <p:sp>
          <p:nvSpPr>
            <p:cNvPr id="752" name="Google Shape;752;p11"/>
            <p:cNvSpPr/>
            <p:nvPr/>
          </p:nvSpPr>
          <p:spPr>
            <a:xfrm>
              <a:off x="8112300" y="2264364"/>
              <a:ext cx="879300" cy="879300"/>
            </a:xfrm>
            <a:prstGeom prst="ellipse">
              <a:avLst/>
            </a:prstGeom>
            <a:gradFill>
              <a:gsLst>
                <a:gs pos="0">
                  <a:srgbClr val="FFEBC0">
                    <a:alpha val="39215"/>
                    <a:alpha val="37500"/>
                  </a:srgbClr>
                </a:gs>
                <a:gs pos="100000">
                  <a:srgbClr val="FFD876">
                    <a:alpha val="37647"/>
                    <a:alpha val="375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8536100" y="-1"/>
              <a:ext cx="28049" cy="2444654"/>
            </a:xfrm>
            <a:custGeom>
              <a:rect b="b" l="l" r="r" t="t"/>
              <a:pathLst>
                <a:path extrusionOk="0" h="38875" w="572">
                  <a:moveTo>
                    <a:pt x="0" y="1"/>
                  </a:moveTo>
                  <a:lnTo>
                    <a:pt x="0" y="38875"/>
                  </a:lnTo>
                  <a:lnTo>
                    <a:pt x="572" y="38875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115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8519200" y="2414225"/>
              <a:ext cx="65376" cy="74736"/>
            </a:xfrm>
            <a:custGeom>
              <a:rect b="b" l="l" r="r" t="t"/>
              <a:pathLst>
                <a:path extrusionOk="0" h="1525" w="1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25"/>
                  </a:lnTo>
                  <a:lnTo>
                    <a:pt x="1334" y="1525"/>
                  </a:lnTo>
                  <a:lnTo>
                    <a:pt x="1334" y="167"/>
                  </a:lnTo>
                  <a:cubicBezTo>
                    <a:pt x="1334" y="72"/>
                    <a:pt x="1262" y="1"/>
                    <a:pt x="1167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8482788" y="2483520"/>
              <a:ext cx="123695" cy="212889"/>
            </a:xfrm>
            <a:custGeom>
              <a:rect b="b" l="l" r="r" t="t"/>
              <a:pathLst>
                <a:path extrusionOk="0" h="4344" w="2524">
                  <a:moveTo>
                    <a:pt x="1393" y="1"/>
                  </a:moveTo>
                  <a:cubicBezTo>
                    <a:pt x="1280" y="1"/>
                    <a:pt x="1155" y="97"/>
                    <a:pt x="1184" y="242"/>
                  </a:cubicBezTo>
                  <a:cubicBezTo>
                    <a:pt x="1255" y="575"/>
                    <a:pt x="1362" y="896"/>
                    <a:pt x="1517" y="1194"/>
                  </a:cubicBezTo>
                  <a:cubicBezTo>
                    <a:pt x="1446" y="1206"/>
                    <a:pt x="1374" y="1218"/>
                    <a:pt x="1303" y="1277"/>
                  </a:cubicBezTo>
                  <a:cubicBezTo>
                    <a:pt x="1184" y="1373"/>
                    <a:pt x="1136" y="1527"/>
                    <a:pt x="1148" y="1682"/>
                  </a:cubicBezTo>
                  <a:cubicBezTo>
                    <a:pt x="1160" y="1849"/>
                    <a:pt x="1243" y="1992"/>
                    <a:pt x="1350" y="2111"/>
                  </a:cubicBezTo>
                  <a:cubicBezTo>
                    <a:pt x="1422" y="2182"/>
                    <a:pt x="1517" y="2254"/>
                    <a:pt x="1589" y="2337"/>
                  </a:cubicBezTo>
                  <a:cubicBezTo>
                    <a:pt x="1414" y="2308"/>
                    <a:pt x="1210" y="2286"/>
                    <a:pt x="1013" y="2286"/>
                  </a:cubicBezTo>
                  <a:cubicBezTo>
                    <a:pt x="484" y="2286"/>
                    <a:pt x="0" y="2444"/>
                    <a:pt x="243" y="3051"/>
                  </a:cubicBezTo>
                  <a:cubicBezTo>
                    <a:pt x="386" y="3385"/>
                    <a:pt x="707" y="3623"/>
                    <a:pt x="1005" y="3813"/>
                  </a:cubicBezTo>
                  <a:cubicBezTo>
                    <a:pt x="1374" y="4040"/>
                    <a:pt x="1779" y="4218"/>
                    <a:pt x="2196" y="4337"/>
                  </a:cubicBezTo>
                  <a:cubicBezTo>
                    <a:pt x="2213" y="4342"/>
                    <a:pt x="2230" y="4344"/>
                    <a:pt x="2246" y="4344"/>
                  </a:cubicBezTo>
                  <a:cubicBezTo>
                    <a:pt x="2448" y="4344"/>
                    <a:pt x="2523" y="4023"/>
                    <a:pt x="2303" y="3968"/>
                  </a:cubicBezTo>
                  <a:cubicBezTo>
                    <a:pt x="1755" y="3813"/>
                    <a:pt x="1172" y="3551"/>
                    <a:pt x="767" y="3147"/>
                  </a:cubicBezTo>
                  <a:cubicBezTo>
                    <a:pt x="684" y="3063"/>
                    <a:pt x="588" y="2956"/>
                    <a:pt x="576" y="2837"/>
                  </a:cubicBezTo>
                  <a:cubicBezTo>
                    <a:pt x="553" y="2670"/>
                    <a:pt x="731" y="2670"/>
                    <a:pt x="862" y="2670"/>
                  </a:cubicBezTo>
                  <a:cubicBezTo>
                    <a:pt x="920" y="2666"/>
                    <a:pt x="978" y="2664"/>
                    <a:pt x="1035" y="2664"/>
                  </a:cubicBezTo>
                  <a:cubicBezTo>
                    <a:pt x="1308" y="2664"/>
                    <a:pt x="1573" y="2709"/>
                    <a:pt x="1839" y="2778"/>
                  </a:cubicBezTo>
                  <a:cubicBezTo>
                    <a:pt x="1856" y="2783"/>
                    <a:pt x="1873" y="2785"/>
                    <a:pt x="1889" y="2785"/>
                  </a:cubicBezTo>
                  <a:cubicBezTo>
                    <a:pt x="1987" y="2785"/>
                    <a:pt x="2066" y="2701"/>
                    <a:pt x="2077" y="2599"/>
                  </a:cubicBezTo>
                  <a:cubicBezTo>
                    <a:pt x="2089" y="2313"/>
                    <a:pt x="1910" y="2111"/>
                    <a:pt x="1708" y="1932"/>
                  </a:cubicBezTo>
                  <a:cubicBezTo>
                    <a:pt x="1648" y="1861"/>
                    <a:pt x="1481" y="1730"/>
                    <a:pt x="1529" y="1611"/>
                  </a:cubicBezTo>
                  <a:cubicBezTo>
                    <a:pt x="1565" y="1527"/>
                    <a:pt x="1779" y="1563"/>
                    <a:pt x="1862" y="1527"/>
                  </a:cubicBezTo>
                  <a:cubicBezTo>
                    <a:pt x="1981" y="1492"/>
                    <a:pt x="2053" y="1361"/>
                    <a:pt x="1981" y="1254"/>
                  </a:cubicBezTo>
                  <a:cubicBezTo>
                    <a:pt x="1779" y="908"/>
                    <a:pt x="1636" y="539"/>
                    <a:pt x="1553" y="134"/>
                  </a:cubicBezTo>
                  <a:cubicBezTo>
                    <a:pt x="1534" y="41"/>
                    <a:pt x="1466" y="1"/>
                    <a:pt x="1393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8411827" y="2463820"/>
              <a:ext cx="280127" cy="417250"/>
            </a:xfrm>
            <a:custGeom>
              <a:rect b="b" l="l" r="r" t="t"/>
              <a:pathLst>
                <a:path extrusionOk="0" h="8514" w="5716">
                  <a:moveTo>
                    <a:pt x="3644" y="405"/>
                  </a:moveTo>
                  <a:cubicBezTo>
                    <a:pt x="4346" y="405"/>
                    <a:pt x="4930" y="1025"/>
                    <a:pt x="4930" y="1787"/>
                  </a:cubicBezTo>
                  <a:lnTo>
                    <a:pt x="4930" y="6525"/>
                  </a:lnTo>
                  <a:cubicBezTo>
                    <a:pt x="4930" y="7299"/>
                    <a:pt x="4346" y="7918"/>
                    <a:pt x="3644" y="7918"/>
                  </a:cubicBezTo>
                  <a:lnTo>
                    <a:pt x="2084" y="7918"/>
                  </a:lnTo>
                  <a:cubicBezTo>
                    <a:pt x="1370" y="7918"/>
                    <a:pt x="786" y="7299"/>
                    <a:pt x="786" y="6525"/>
                  </a:cubicBezTo>
                  <a:lnTo>
                    <a:pt x="786" y="1787"/>
                  </a:lnTo>
                  <a:cubicBezTo>
                    <a:pt x="786" y="1025"/>
                    <a:pt x="1370" y="405"/>
                    <a:pt x="2084" y="405"/>
                  </a:cubicBezTo>
                  <a:close/>
                  <a:moveTo>
                    <a:pt x="1786" y="1"/>
                  </a:moveTo>
                  <a:cubicBezTo>
                    <a:pt x="798" y="1"/>
                    <a:pt x="0" y="703"/>
                    <a:pt x="0" y="1572"/>
                  </a:cubicBezTo>
                  <a:lnTo>
                    <a:pt x="0" y="6942"/>
                  </a:lnTo>
                  <a:cubicBezTo>
                    <a:pt x="0" y="7799"/>
                    <a:pt x="798" y="8514"/>
                    <a:pt x="1786" y="8514"/>
                  </a:cubicBezTo>
                  <a:lnTo>
                    <a:pt x="3941" y="8514"/>
                  </a:lnTo>
                  <a:cubicBezTo>
                    <a:pt x="4918" y="8514"/>
                    <a:pt x="5715" y="7799"/>
                    <a:pt x="5715" y="6942"/>
                  </a:cubicBezTo>
                  <a:lnTo>
                    <a:pt x="5715" y="1572"/>
                  </a:lnTo>
                  <a:cubicBezTo>
                    <a:pt x="5715" y="703"/>
                    <a:pt x="4918" y="1"/>
                    <a:pt x="3941" y="1"/>
                  </a:cubicBezTo>
                  <a:close/>
                </a:path>
              </a:pathLst>
            </a:custGeom>
            <a:solidFill>
              <a:srgbClr val="FFD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8429911" y="2476659"/>
              <a:ext cx="243959" cy="381670"/>
            </a:xfrm>
            <a:custGeom>
              <a:rect b="b" l="l" r="r" t="t"/>
              <a:pathLst>
                <a:path extrusionOk="0" h="7788" w="4978">
                  <a:moveTo>
                    <a:pt x="3227" y="382"/>
                  </a:moveTo>
                  <a:cubicBezTo>
                    <a:pt x="3882" y="382"/>
                    <a:pt x="4430" y="965"/>
                    <a:pt x="4430" y="1679"/>
                  </a:cubicBezTo>
                  <a:lnTo>
                    <a:pt x="4430" y="6108"/>
                  </a:lnTo>
                  <a:cubicBezTo>
                    <a:pt x="4430" y="6835"/>
                    <a:pt x="3882" y="7406"/>
                    <a:pt x="3227" y="7406"/>
                  </a:cubicBezTo>
                  <a:lnTo>
                    <a:pt x="1763" y="7406"/>
                  </a:lnTo>
                  <a:cubicBezTo>
                    <a:pt x="1096" y="7406"/>
                    <a:pt x="560" y="6835"/>
                    <a:pt x="560" y="6108"/>
                  </a:cubicBezTo>
                  <a:lnTo>
                    <a:pt x="560" y="1679"/>
                  </a:lnTo>
                  <a:cubicBezTo>
                    <a:pt x="560" y="965"/>
                    <a:pt x="1096" y="382"/>
                    <a:pt x="1763" y="382"/>
                  </a:cubicBezTo>
                  <a:close/>
                  <a:moveTo>
                    <a:pt x="1548" y="1"/>
                  </a:moveTo>
                  <a:cubicBezTo>
                    <a:pt x="703" y="1"/>
                    <a:pt x="1" y="655"/>
                    <a:pt x="1" y="1441"/>
                  </a:cubicBezTo>
                  <a:lnTo>
                    <a:pt x="1" y="6358"/>
                  </a:lnTo>
                  <a:cubicBezTo>
                    <a:pt x="1" y="7144"/>
                    <a:pt x="703" y="7787"/>
                    <a:pt x="1548" y="7787"/>
                  </a:cubicBezTo>
                  <a:lnTo>
                    <a:pt x="3430" y="7787"/>
                  </a:lnTo>
                  <a:cubicBezTo>
                    <a:pt x="4287" y="7787"/>
                    <a:pt x="4977" y="7144"/>
                    <a:pt x="4977" y="6358"/>
                  </a:cubicBezTo>
                  <a:lnTo>
                    <a:pt x="4977" y="1441"/>
                  </a:lnTo>
                  <a:cubicBezTo>
                    <a:pt x="4977" y="643"/>
                    <a:pt x="4287" y="1"/>
                    <a:pt x="3430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13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761" name="Google Shape;761;p13"/>
            <p:cNvSpPr/>
            <p:nvPr/>
          </p:nvSpPr>
          <p:spPr>
            <a:xfrm>
              <a:off x="21338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1227904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3009830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783916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2577822" y="19352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3544779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1124586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2448282" y="395662"/>
              <a:ext cx="313010" cy="180480"/>
            </a:xfrm>
            <a:custGeom>
              <a:rect b="b" l="l" r="r" t="t"/>
              <a:pathLst>
                <a:path extrusionOk="0" h="5740" w="9955">
                  <a:moveTo>
                    <a:pt x="132" y="1"/>
                  </a:moveTo>
                  <a:cubicBezTo>
                    <a:pt x="60" y="1"/>
                    <a:pt x="1" y="60"/>
                    <a:pt x="1" y="144"/>
                  </a:cubicBezTo>
                  <a:lnTo>
                    <a:pt x="1" y="5609"/>
                  </a:lnTo>
                  <a:cubicBezTo>
                    <a:pt x="1" y="5680"/>
                    <a:pt x="60" y="5740"/>
                    <a:pt x="132" y="5740"/>
                  </a:cubicBezTo>
                  <a:lnTo>
                    <a:pt x="9812" y="5740"/>
                  </a:lnTo>
                  <a:cubicBezTo>
                    <a:pt x="9895" y="5740"/>
                    <a:pt x="9955" y="5680"/>
                    <a:pt x="9955" y="5609"/>
                  </a:cubicBezTo>
                  <a:lnTo>
                    <a:pt x="9955" y="144"/>
                  </a:lnTo>
                  <a:cubicBezTo>
                    <a:pt x="9955" y="60"/>
                    <a:pt x="9895" y="1"/>
                    <a:pt x="981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3140471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747600" y="601951"/>
              <a:ext cx="261350" cy="180826"/>
            </a:xfrm>
            <a:custGeom>
              <a:rect b="b" l="l" r="r" t="t"/>
              <a:pathLst>
                <a:path extrusionOk="0" h="5751" w="8312">
                  <a:moveTo>
                    <a:pt x="120" y="0"/>
                  </a:moveTo>
                  <a:cubicBezTo>
                    <a:pt x="48" y="0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1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1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0"/>
                    <a:pt x="81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850918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8" y="5739"/>
                  </a:cubicBezTo>
                  <a:lnTo>
                    <a:pt x="13955" y="5739"/>
                  </a:lnTo>
                  <a:cubicBezTo>
                    <a:pt x="14038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-79725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60946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783916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3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5639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181964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747600" y="1978060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9668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-79725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8124608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8659557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8255249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222398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757347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8635222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8255249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8908859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862897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260946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4106674" y="20399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5585"/>
                  </a:lnTo>
                  <a:cubicBezTo>
                    <a:pt x="1" y="5680"/>
                    <a:pt x="84" y="5752"/>
                    <a:pt x="167" y="5752"/>
                  </a:cubicBezTo>
                  <a:lnTo>
                    <a:pt x="13955" y="5752"/>
                  </a:lnTo>
                  <a:cubicBezTo>
                    <a:pt x="14050" y="5752"/>
                    <a:pt x="14121" y="5680"/>
                    <a:pt x="14121" y="5585"/>
                  </a:cubicBezTo>
                  <a:lnTo>
                    <a:pt x="14121" y="168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6943533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4207004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6657885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7588150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5897593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4760661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8848200" y="3216694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668"/>
                  </a:lnTo>
                  <a:cubicBezTo>
                    <a:pt x="0" y="5763"/>
                    <a:pt x="72" y="5834"/>
                    <a:pt x="167" y="5834"/>
                  </a:cubicBezTo>
                  <a:lnTo>
                    <a:pt x="13954" y="5834"/>
                  </a:lnTo>
                  <a:cubicBezTo>
                    <a:pt x="14038" y="5834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4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8479492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8945552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8281825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8622496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8367189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8543514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8281825" y="18981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8767007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609144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882781" y="3005277"/>
              <a:ext cx="155043" cy="180449"/>
            </a:xfrm>
            <a:custGeom>
              <a:rect b="b" l="l" r="r" t="t"/>
              <a:pathLst>
                <a:path extrusionOk="0" h="5739" w="4931"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5644"/>
                  </a:lnTo>
                  <a:cubicBezTo>
                    <a:pt x="1" y="5691"/>
                    <a:pt x="48" y="5739"/>
                    <a:pt x="96" y="5739"/>
                  </a:cubicBezTo>
                  <a:lnTo>
                    <a:pt x="4835" y="5739"/>
                  </a:lnTo>
                  <a:cubicBezTo>
                    <a:pt x="4894" y="5739"/>
                    <a:pt x="4930" y="5691"/>
                    <a:pt x="4930" y="5644"/>
                  </a:cubicBezTo>
                  <a:lnTo>
                    <a:pt x="4930" y="95"/>
                  </a:lnTo>
                  <a:cubicBezTo>
                    <a:pt x="4930" y="36"/>
                    <a:pt x="4882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572828" y="3211535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0" y="60"/>
                    <a:pt x="0" y="131"/>
                  </a:cubicBezTo>
                  <a:lnTo>
                    <a:pt x="0" y="5620"/>
                  </a:lnTo>
                  <a:cubicBezTo>
                    <a:pt x="0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-262046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-277028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-3391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8860570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8772219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6135287" y="370587"/>
              <a:ext cx="475473" cy="180480"/>
            </a:xfrm>
            <a:custGeom>
              <a:rect b="b" l="l" r="r" t="t"/>
              <a:pathLst>
                <a:path extrusionOk="0" h="5740" w="15122">
                  <a:moveTo>
                    <a:pt x="179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5573"/>
                  </a:lnTo>
                  <a:cubicBezTo>
                    <a:pt x="0" y="5668"/>
                    <a:pt x="84" y="5740"/>
                    <a:pt x="179" y="5740"/>
                  </a:cubicBezTo>
                  <a:lnTo>
                    <a:pt x="14943" y="5740"/>
                  </a:lnTo>
                  <a:cubicBezTo>
                    <a:pt x="15038" y="5740"/>
                    <a:pt x="15121" y="5668"/>
                    <a:pt x="15121" y="5573"/>
                  </a:cubicBezTo>
                  <a:lnTo>
                    <a:pt x="15121" y="168"/>
                  </a:lnTo>
                  <a:cubicBezTo>
                    <a:pt x="15121" y="72"/>
                    <a:pt x="15038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5407547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5137094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13"/>
          <p:cNvGrpSpPr/>
          <p:nvPr/>
        </p:nvGrpSpPr>
        <p:grpSpPr>
          <a:xfrm>
            <a:off x="12225" y="-762575"/>
            <a:ext cx="9144000" cy="6075193"/>
            <a:chOff x="12225" y="-762575"/>
            <a:chExt cx="9144000" cy="6075193"/>
          </a:xfrm>
        </p:grpSpPr>
        <p:sp>
          <p:nvSpPr>
            <p:cNvPr id="818" name="Google Shape;818;p13"/>
            <p:cNvSpPr/>
            <p:nvPr/>
          </p:nvSpPr>
          <p:spPr>
            <a:xfrm>
              <a:off x="12225" y="4604000"/>
              <a:ext cx="9144000" cy="53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 flipH="1" rot="10800000">
              <a:off x="121991" y="4433296"/>
              <a:ext cx="1182456" cy="879322"/>
            </a:xfrm>
            <a:custGeom>
              <a:rect b="b" l="l" r="r" t="t"/>
              <a:pathLst>
                <a:path extrusionOk="0" h="21135" w="28421">
                  <a:moveTo>
                    <a:pt x="15419" y="1120"/>
                  </a:moveTo>
                  <a:cubicBezTo>
                    <a:pt x="15491" y="1537"/>
                    <a:pt x="15657" y="2120"/>
                    <a:pt x="16014" y="2787"/>
                  </a:cubicBezTo>
                  <a:cubicBezTo>
                    <a:pt x="15800" y="2751"/>
                    <a:pt x="15574" y="2727"/>
                    <a:pt x="15336" y="2727"/>
                  </a:cubicBezTo>
                  <a:cubicBezTo>
                    <a:pt x="13895" y="2727"/>
                    <a:pt x="12645" y="3525"/>
                    <a:pt x="12097" y="4668"/>
                  </a:cubicBezTo>
                  <a:cubicBezTo>
                    <a:pt x="11454" y="3215"/>
                    <a:pt x="11157" y="1870"/>
                    <a:pt x="11026" y="1120"/>
                  </a:cubicBezTo>
                  <a:close/>
                  <a:moveTo>
                    <a:pt x="6787" y="1120"/>
                  </a:moveTo>
                  <a:cubicBezTo>
                    <a:pt x="7228" y="2418"/>
                    <a:pt x="8656" y="5537"/>
                    <a:pt x="12764" y="8371"/>
                  </a:cubicBezTo>
                  <a:lnTo>
                    <a:pt x="13193" y="9109"/>
                  </a:lnTo>
                  <a:cubicBezTo>
                    <a:pt x="12014" y="11121"/>
                    <a:pt x="11383" y="13336"/>
                    <a:pt x="10811" y="15324"/>
                  </a:cubicBezTo>
                  <a:cubicBezTo>
                    <a:pt x="9966" y="18301"/>
                    <a:pt x="9287" y="20658"/>
                    <a:pt x="7180" y="20825"/>
                  </a:cubicBezTo>
                  <a:cubicBezTo>
                    <a:pt x="7076" y="20833"/>
                    <a:pt x="6974" y="20837"/>
                    <a:pt x="6875" y="20837"/>
                  </a:cubicBezTo>
                  <a:cubicBezTo>
                    <a:pt x="6144" y="20837"/>
                    <a:pt x="5539" y="20606"/>
                    <a:pt x="5025" y="20134"/>
                  </a:cubicBezTo>
                  <a:cubicBezTo>
                    <a:pt x="2894" y="18193"/>
                    <a:pt x="2322" y="11966"/>
                    <a:pt x="3251" y="1120"/>
                  </a:cubicBezTo>
                  <a:close/>
                  <a:moveTo>
                    <a:pt x="1" y="1"/>
                  </a:moveTo>
                  <a:lnTo>
                    <a:pt x="131" y="1120"/>
                  </a:lnTo>
                  <a:lnTo>
                    <a:pt x="2941" y="1120"/>
                  </a:lnTo>
                  <a:cubicBezTo>
                    <a:pt x="1977" y="12193"/>
                    <a:pt x="2572" y="18312"/>
                    <a:pt x="4799" y="20348"/>
                  </a:cubicBezTo>
                  <a:cubicBezTo>
                    <a:pt x="5370" y="20872"/>
                    <a:pt x="6073" y="21134"/>
                    <a:pt x="6882" y="21134"/>
                  </a:cubicBezTo>
                  <a:cubicBezTo>
                    <a:pt x="6989" y="21134"/>
                    <a:pt x="7097" y="21122"/>
                    <a:pt x="7216" y="21122"/>
                  </a:cubicBezTo>
                  <a:cubicBezTo>
                    <a:pt x="9549" y="20932"/>
                    <a:pt x="10240" y="18479"/>
                    <a:pt x="11121" y="15395"/>
                  </a:cubicBezTo>
                  <a:cubicBezTo>
                    <a:pt x="11669" y="13490"/>
                    <a:pt x="12276" y="11359"/>
                    <a:pt x="13383" y="9418"/>
                  </a:cubicBezTo>
                  <a:lnTo>
                    <a:pt x="14324" y="11038"/>
                  </a:lnTo>
                  <a:lnTo>
                    <a:pt x="13574" y="11562"/>
                  </a:lnTo>
                  <a:lnTo>
                    <a:pt x="16300" y="16229"/>
                  </a:lnTo>
                  <a:lnTo>
                    <a:pt x="15193" y="17003"/>
                  </a:lnTo>
                  <a:lnTo>
                    <a:pt x="15967" y="18324"/>
                  </a:lnTo>
                  <a:lnTo>
                    <a:pt x="28421" y="9502"/>
                  </a:lnTo>
                  <a:lnTo>
                    <a:pt x="27302" y="8466"/>
                  </a:lnTo>
                  <a:lnTo>
                    <a:pt x="25766" y="9549"/>
                  </a:lnTo>
                  <a:lnTo>
                    <a:pt x="21777" y="5859"/>
                  </a:lnTo>
                  <a:lnTo>
                    <a:pt x="20813" y="6537"/>
                  </a:lnTo>
                  <a:lnTo>
                    <a:pt x="18360" y="4192"/>
                  </a:lnTo>
                  <a:cubicBezTo>
                    <a:pt x="17777" y="3096"/>
                    <a:pt x="17705" y="1846"/>
                    <a:pt x="17729" y="1120"/>
                  </a:cubicBezTo>
                  <a:lnTo>
                    <a:pt x="23218" y="1120"/>
                  </a:lnTo>
                  <a:lnTo>
                    <a:pt x="23099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 rot="10800000">
              <a:off x="7839541" y="4433296"/>
              <a:ext cx="1182456" cy="879322"/>
            </a:xfrm>
            <a:custGeom>
              <a:rect b="b" l="l" r="r" t="t"/>
              <a:pathLst>
                <a:path extrusionOk="0" h="21135" w="28421">
                  <a:moveTo>
                    <a:pt x="15419" y="1120"/>
                  </a:moveTo>
                  <a:cubicBezTo>
                    <a:pt x="15491" y="1537"/>
                    <a:pt x="15657" y="2120"/>
                    <a:pt x="16014" y="2787"/>
                  </a:cubicBezTo>
                  <a:cubicBezTo>
                    <a:pt x="15800" y="2751"/>
                    <a:pt x="15574" y="2727"/>
                    <a:pt x="15336" y="2727"/>
                  </a:cubicBezTo>
                  <a:cubicBezTo>
                    <a:pt x="13895" y="2727"/>
                    <a:pt x="12645" y="3525"/>
                    <a:pt x="12097" y="4668"/>
                  </a:cubicBezTo>
                  <a:cubicBezTo>
                    <a:pt x="11454" y="3215"/>
                    <a:pt x="11157" y="1870"/>
                    <a:pt x="11026" y="1120"/>
                  </a:cubicBezTo>
                  <a:close/>
                  <a:moveTo>
                    <a:pt x="6787" y="1120"/>
                  </a:moveTo>
                  <a:cubicBezTo>
                    <a:pt x="7228" y="2418"/>
                    <a:pt x="8656" y="5537"/>
                    <a:pt x="12764" y="8371"/>
                  </a:cubicBezTo>
                  <a:lnTo>
                    <a:pt x="13193" y="9109"/>
                  </a:lnTo>
                  <a:cubicBezTo>
                    <a:pt x="12014" y="11121"/>
                    <a:pt x="11383" y="13336"/>
                    <a:pt x="10811" y="15324"/>
                  </a:cubicBezTo>
                  <a:cubicBezTo>
                    <a:pt x="9966" y="18301"/>
                    <a:pt x="9287" y="20658"/>
                    <a:pt x="7180" y="20825"/>
                  </a:cubicBezTo>
                  <a:cubicBezTo>
                    <a:pt x="7076" y="20833"/>
                    <a:pt x="6974" y="20837"/>
                    <a:pt x="6875" y="20837"/>
                  </a:cubicBezTo>
                  <a:cubicBezTo>
                    <a:pt x="6144" y="20837"/>
                    <a:pt x="5539" y="20606"/>
                    <a:pt x="5025" y="20134"/>
                  </a:cubicBezTo>
                  <a:cubicBezTo>
                    <a:pt x="2894" y="18193"/>
                    <a:pt x="2322" y="11966"/>
                    <a:pt x="3251" y="1120"/>
                  </a:cubicBezTo>
                  <a:close/>
                  <a:moveTo>
                    <a:pt x="1" y="1"/>
                  </a:moveTo>
                  <a:lnTo>
                    <a:pt x="131" y="1120"/>
                  </a:lnTo>
                  <a:lnTo>
                    <a:pt x="2941" y="1120"/>
                  </a:lnTo>
                  <a:cubicBezTo>
                    <a:pt x="1977" y="12193"/>
                    <a:pt x="2572" y="18312"/>
                    <a:pt x="4799" y="20348"/>
                  </a:cubicBezTo>
                  <a:cubicBezTo>
                    <a:pt x="5370" y="20872"/>
                    <a:pt x="6073" y="21134"/>
                    <a:pt x="6882" y="21134"/>
                  </a:cubicBezTo>
                  <a:cubicBezTo>
                    <a:pt x="6989" y="21134"/>
                    <a:pt x="7097" y="21122"/>
                    <a:pt x="7216" y="21122"/>
                  </a:cubicBezTo>
                  <a:cubicBezTo>
                    <a:pt x="9549" y="20932"/>
                    <a:pt x="10240" y="18479"/>
                    <a:pt x="11121" y="15395"/>
                  </a:cubicBezTo>
                  <a:cubicBezTo>
                    <a:pt x="11669" y="13490"/>
                    <a:pt x="12276" y="11359"/>
                    <a:pt x="13383" y="9418"/>
                  </a:cubicBezTo>
                  <a:lnTo>
                    <a:pt x="14324" y="11038"/>
                  </a:lnTo>
                  <a:lnTo>
                    <a:pt x="13574" y="11562"/>
                  </a:lnTo>
                  <a:lnTo>
                    <a:pt x="16300" y="16229"/>
                  </a:lnTo>
                  <a:lnTo>
                    <a:pt x="15193" y="17003"/>
                  </a:lnTo>
                  <a:lnTo>
                    <a:pt x="15967" y="18324"/>
                  </a:lnTo>
                  <a:lnTo>
                    <a:pt x="28421" y="9502"/>
                  </a:lnTo>
                  <a:lnTo>
                    <a:pt x="27302" y="8466"/>
                  </a:lnTo>
                  <a:lnTo>
                    <a:pt x="25766" y="9549"/>
                  </a:lnTo>
                  <a:lnTo>
                    <a:pt x="21777" y="5859"/>
                  </a:lnTo>
                  <a:lnTo>
                    <a:pt x="20813" y="6537"/>
                  </a:lnTo>
                  <a:lnTo>
                    <a:pt x="18360" y="4192"/>
                  </a:lnTo>
                  <a:cubicBezTo>
                    <a:pt x="17777" y="3096"/>
                    <a:pt x="17705" y="1846"/>
                    <a:pt x="17729" y="1120"/>
                  </a:cubicBezTo>
                  <a:lnTo>
                    <a:pt x="23218" y="1120"/>
                  </a:lnTo>
                  <a:lnTo>
                    <a:pt x="23099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1" name="Google Shape;821;p13"/>
            <p:cNvGrpSpPr/>
            <p:nvPr/>
          </p:nvGrpSpPr>
          <p:grpSpPr>
            <a:xfrm>
              <a:off x="121175" y="-762575"/>
              <a:ext cx="879300" cy="2604176"/>
              <a:chOff x="192125" y="0"/>
              <a:chExt cx="879300" cy="2604176"/>
            </a:xfrm>
          </p:grpSpPr>
          <p:sp>
            <p:nvSpPr>
              <p:cNvPr id="822" name="Google Shape;822;p13"/>
              <p:cNvSpPr/>
              <p:nvPr/>
            </p:nvSpPr>
            <p:spPr>
              <a:xfrm>
                <a:off x="192125" y="1724876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615932" y="0"/>
                <a:ext cx="28032" cy="1905167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599025" y="1874738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562613" y="1944033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491652" y="1924332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509736" y="1937172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8" name="Google Shape;828;p13"/>
            <p:cNvGrpSpPr/>
            <p:nvPr/>
          </p:nvGrpSpPr>
          <p:grpSpPr>
            <a:xfrm>
              <a:off x="8143525" y="-1"/>
              <a:ext cx="879300" cy="3143665"/>
              <a:chOff x="8112300" y="-1"/>
              <a:chExt cx="879300" cy="3143665"/>
            </a:xfrm>
          </p:grpSpPr>
          <p:sp>
            <p:nvSpPr>
              <p:cNvPr id="829" name="Google Shape;829;p13"/>
              <p:cNvSpPr/>
              <p:nvPr/>
            </p:nvSpPr>
            <p:spPr>
              <a:xfrm>
                <a:off x="8112300" y="2264364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8536100" y="-1"/>
                <a:ext cx="28049" cy="2444654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8519200" y="2414225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8482788" y="2483520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8411827" y="2463820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3"/>
              <p:cNvSpPr/>
              <p:nvPr/>
            </p:nvSpPr>
            <p:spPr>
              <a:xfrm>
                <a:off x="8429911" y="2476659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5" name="Google Shape;835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6" name="Google Shape;836;p13"/>
          <p:cNvSpPr txBox="1"/>
          <p:nvPr>
            <p:ph hasCustomPrompt="1" idx="2" type="title"/>
          </p:nvPr>
        </p:nvSpPr>
        <p:spPr>
          <a:xfrm>
            <a:off x="1566877" y="1909108"/>
            <a:ext cx="6489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/>
          <p:nvPr>
            <p:ph hasCustomPrompt="1" idx="3" type="title"/>
          </p:nvPr>
        </p:nvSpPr>
        <p:spPr>
          <a:xfrm>
            <a:off x="4681775" y="1906223"/>
            <a:ext cx="6489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/>
          <p:nvPr>
            <p:ph hasCustomPrompt="1" idx="4" type="title"/>
          </p:nvPr>
        </p:nvSpPr>
        <p:spPr>
          <a:xfrm>
            <a:off x="1566877" y="2456554"/>
            <a:ext cx="6489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/>
          <p:nvPr>
            <p:ph hasCustomPrompt="1" idx="5" type="title"/>
          </p:nvPr>
        </p:nvSpPr>
        <p:spPr>
          <a:xfrm>
            <a:off x="4681775" y="2453669"/>
            <a:ext cx="6489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0" name="Google Shape;840;p13"/>
          <p:cNvSpPr txBox="1"/>
          <p:nvPr>
            <p:ph hasCustomPrompt="1" idx="6" type="title"/>
          </p:nvPr>
        </p:nvSpPr>
        <p:spPr>
          <a:xfrm>
            <a:off x="1566877" y="3003999"/>
            <a:ext cx="6489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13"/>
          <p:cNvSpPr txBox="1"/>
          <p:nvPr>
            <p:ph hasCustomPrompt="1" idx="7" type="title"/>
          </p:nvPr>
        </p:nvSpPr>
        <p:spPr>
          <a:xfrm>
            <a:off x="4681775" y="3001114"/>
            <a:ext cx="6489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13"/>
          <p:cNvSpPr txBox="1"/>
          <p:nvPr>
            <p:ph idx="1" type="subTitle"/>
          </p:nvPr>
        </p:nvSpPr>
        <p:spPr>
          <a:xfrm>
            <a:off x="2225725" y="1904300"/>
            <a:ext cx="223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3" name="Google Shape;843;p13"/>
          <p:cNvSpPr txBox="1"/>
          <p:nvPr>
            <p:ph idx="8" type="subTitle"/>
          </p:nvPr>
        </p:nvSpPr>
        <p:spPr>
          <a:xfrm>
            <a:off x="2225725" y="2452707"/>
            <a:ext cx="223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4" name="Google Shape;844;p13"/>
          <p:cNvSpPr txBox="1"/>
          <p:nvPr>
            <p:ph idx="9" type="subTitle"/>
          </p:nvPr>
        </p:nvSpPr>
        <p:spPr>
          <a:xfrm>
            <a:off x="5340623" y="1904300"/>
            <a:ext cx="223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5" name="Google Shape;845;p13"/>
          <p:cNvSpPr txBox="1"/>
          <p:nvPr>
            <p:ph idx="13" type="subTitle"/>
          </p:nvPr>
        </p:nvSpPr>
        <p:spPr>
          <a:xfrm>
            <a:off x="2225725" y="3001115"/>
            <a:ext cx="223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6" name="Google Shape;846;p13"/>
          <p:cNvSpPr txBox="1"/>
          <p:nvPr>
            <p:ph idx="14" type="subTitle"/>
          </p:nvPr>
        </p:nvSpPr>
        <p:spPr>
          <a:xfrm>
            <a:off x="5340623" y="2452707"/>
            <a:ext cx="223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7" name="Google Shape;847;p13"/>
          <p:cNvSpPr txBox="1"/>
          <p:nvPr>
            <p:ph idx="15" type="subTitle"/>
          </p:nvPr>
        </p:nvSpPr>
        <p:spPr>
          <a:xfrm>
            <a:off x="5340623" y="3001114"/>
            <a:ext cx="223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0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50" name="Google Shape;850;p14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851" name="Google Shape;851;p14"/>
            <p:cNvSpPr/>
            <p:nvPr/>
          </p:nvSpPr>
          <p:spPr>
            <a:xfrm flipH="1">
              <a:off x="6985785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flipH="1">
              <a:off x="65661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flipH="1">
              <a:off x="747206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flipH="1">
              <a:off x="5690513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flipH="1">
              <a:off x="791605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flipH="1">
              <a:off x="5258538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flipH="1">
              <a:off x="5559496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flipH="1">
              <a:off x="8779691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 flipH="1">
              <a:off x="8439021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 flipH="1">
              <a:off x="8346913" y="694600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3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flipH="1">
              <a:off x="8694327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flipH="1">
              <a:off x="8621322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flipH="1">
              <a:off x="8497806" y="2360650"/>
              <a:ext cx="154989" cy="180843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flipH="1">
              <a:off x="8779691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flipH="1">
              <a:off x="143729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flipH="1">
              <a:off x="444723" y="3142875"/>
              <a:ext cx="219774" cy="183830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flipH="1">
              <a:off x="8477945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flipH="1">
              <a:off x="8412814" y="3362819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flipH="1">
              <a:off x="8346928" y="4069184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680"/>
                  </a:lnTo>
                  <a:cubicBezTo>
                    <a:pt x="1" y="5775"/>
                    <a:pt x="72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75"/>
                    <a:pt x="14121" y="5680"/>
                  </a:cubicBezTo>
                  <a:lnTo>
                    <a:pt x="14121" y="179"/>
                  </a:lnTo>
                  <a:cubicBezTo>
                    <a:pt x="14121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flipH="1">
              <a:off x="168065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flipH="1">
              <a:off x="444718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flipH="1">
              <a:off x="79718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flipH="1">
              <a:off x="8542341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flipH="1">
              <a:off x="1938769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flipH="1">
              <a:off x="4675297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flipH="1">
              <a:off x="2042082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flipH="1">
              <a:off x="1111816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flipH="1">
              <a:off x="2905725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flipH="1">
              <a:off x="4043002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flipH="1">
              <a:off x="351149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flipH="1">
              <a:off x="-277028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flipH="1">
              <a:off x="418141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flipH="1">
              <a:off x="77471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flipH="1">
              <a:off x="332777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flipH="1">
              <a:off x="259772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flipH="1">
              <a:off x="221979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flipH="1">
              <a:off x="8745980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flipH="1">
              <a:off x="8470796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flipH="1">
              <a:off x="8569655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flipH="1">
              <a:off x="896201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flipH="1">
              <a:off x="9080315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flipH="1">
              <a:off x="8991968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flipH="1">
              <a:off x="-56907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flipH="1">
              <a:off x="216767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flipH="1">
              <a:off x="3395740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flipH="1">
              <a:off x="3851892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14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8" name="Google Shape;898;p14"/>
          <p:cNvGrpSpPr/>
          <p:nvPr/>
        </p:nvGrpSpPr>
        <p:grpSpPr>
          <a:xfrm>
            <a:off x="8219725" y="-1"/>
            <a:ext cx="879300" cy="3143665"/>
            <a:chOff x="8112300" y="-1"/>
            <a:chExt cx="879300" cy="3143665"/>
          </a:xfrm>
        </p:grpSpPr>
        <p:sp>
          <p:nvSpPr>
            <p:cNvPr id="899" name="Google Shape;899;p14"/>
            <p:cNvSpPr/>
            <p:nvPr/>
          </p:nvSpPr>
          <p:spPr>
            <a:xfrm>
              <a:off x="8112300" y="2264364"/>
              <a:ext cx="879300" cy="879300"/>
            </a:xfrm>
            <a:prstGeom prst="ellipse">
              <a:avLst/>
            </a:prstGeom>
            <a:gradFill>
              <a:gsLst>
                <a:gs pos="0">
                  <a:srgbClr val="FFEBC0">
                    <a:alpha val="39215"/>
                    <a:alpha val="37500"/>
                  </a:srgbClr>
                </a:gs>
                <a:gs pos="100000">
                  <a:srgbClr val="FFD876">
                    <a:alpha val="37647"/>
                    <a:alpha val="375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8536100" y="-1"/>
              <a:ext cx="28049" cy="2444654"/>
            </a:xfrm>
            <a:custGeom>
              <a:rect b="b" l="l" r="r" t="t"/>
              <a:pathLst>
                <a:path extrusionOk="0" h="38875" w="572">
                  <a:moveTo>
                    <a:pt x="0" y="1"/>
                  </a:moveTo>
                  <a:lnTo>
                    <a:pt x="0" y="38875"/>
                  </a:lnTo>
                  <a:lnTo>
                    <a:pt x="572" y="38875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115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8519200" y="2414225"/>
              <a:ext cx="65376" cy="74736"/>
            </a:xfrm>
            <a:custGeom>
              <a:rect b="b" l="l" r="r" t="t"/>
              <a:pathLst>
                <a:path extrusionOk="0" h="1525" w="1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25"/>
                  </a:lnTo>
                  <a:lnTo>
                    <a:pt x="1334" y="1525"/>
                  </a:lnTo>
                  <a:lnTo>
                    <a:pt x="1334" y="167"/>
                  </a:lnTo>
                  <a:cubicBezTo>
                    <a:pt x="1334" y="72"/>
                    <a:pt x="1262" y="1"/>
                    <a:pt x="1167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8482788" y="2483520"/>
              <a:ext cx="123695" cy="212889"/>
            </a:xfrm>
            <a:custGeom>
              <a:rect b="b" l="l" r="r" t="t"/>
              <a:pathLst>
                <a:path extrusionOk="0" h="4344" w="2524">
                  <a:moveTo>
                    <a:pt x="1393" y="1"/>
                  </a:moveTo>
                  <a:cubicBezTo>
                    <a:pt x="1280" y="1"/>
                    <a:pt x="1155" y="97"/>
                    <a:pt x="1184" y="242"/>
                  </a:cubicBezTo>
                  <a:cubicBezTo>
                    <a:pt x="1255" y="575"/>
                    <a:pt x="1362" y="896"/>
                    <a:pt x="1517" y="1194"/>
                  </a:cubicBezTo>
                  <a:cubicBezTo>
                    <a:pt x="1446" y="1206"/>
                    <a:pt x="1374" y="1218"/>
                    <a:pt x="1303" y="1277"/>
                  </a:cubicBezTo>
                  <a:cubicBezTo>
                    <a:pt x="1184" y="1373"/>
                    <a:pt x="1136" y="1527"/>
                    <a:pt x="1148" y="1682"/>
                  </a:cubicBezTo>
                  <a:cubicBezTo>
                    <a:pt x="1160" y="1849"/>
                    <a:pt x="1243" y="1992"/>
                    <a:pt x="1350" y="2111"/>
                  </a:cubicBezTo>
                  <a:cubicBezTo>
                    <a:pt x="1422" y="2182"/>
                    <a:pt x="1517" y="2254"/>
                    <a:pt x="1589" y="2337"/>
                  </a:cubicBezTo>
                  <a:cubicBezTo>
                    <a:pt x="1414" y="2308"/>
                    <a:pt x="1210" y="2286"/>
                    <a:pt x="1013" y="2286"/>
                  </a:cubicBezTo>
                  <a:cubicBezTo>
                    <a:pt x="484" y="2286"/>
                    <a:pt x="0" y="2444"/>
                    <a:pt x="243" y="3051"/>
                  </a:cubicBezTo>
                  <a:cubicBezTo>
                    <a:pt x="386" y="3385"/>
                    <a:pt x="707" y="3623"/>
                    <a:pt x="1005" y="3813"/>
                  </a:cubicBezTo>
                  <a:cubicBezTo>
                    <a:pt x="1374" y="4040"/>
                    <a:pt x="1779" y="4218"/>
                    <a:pt x="2196" y="4337"/>
                  </a:cubicBezTo>
                  <a:cubicBezTo>
                    <a:pt x="2213" y="4342"/>
                    <a:pt x="2230" y="4344"/>
                    <a:pt x="2246" y="4344"/>
                  </a:cubicBezTo>
                  <a:cubicBezTo>
                    <a:pt x="2448" y="4344"/>
                    <a:pt x="2523" y="4023"/>
                    <a:pt x="2303" y="3968"/>
                  </a:cubicBezTo>
                  <a:cubicBezTo>
                    <a:pt x="1755" y="3813"/>
                    <a:pt x="1172" y="3551"/>
                    <a:pt x="767" y="3147"/>
                  </a:cubicBezTo>
                  <a:cubicBezTo>
                    <a:pt x="684" y="3063"/>
                    <a:pt x="588" y="2956"/>
                    <a:pt x="576" y="2837"/>
                  </a:cubicBezTo>
                  <a:cubicBezTo>
                    <a:pt x="553" y="2670"/>
                    <a:pt x="731" y="2670"/>
                    <a:pt x="862" y="2670"/>
                  </a:cubicBezTo>
                  <a:cubicBezTo>
                    <a:pt x="920" y="2666"/>
                    <a:pt x="978" y="2664"/>
                    <a:pt x="1035" y="2664"/>
                  </a:cubicBezTo>
                  <a:cubicBezTo>
                    <a:pt x="1308" y="2664"/>
                    <a:pt x="1573" y="2709"/>
                    <a:pt x="1839" y="2778"/>
                  </a:cubicBezTo>
                  <a:cubicBezTo>
                    <a:pt x="1856" y="2783"/>
                    <a:pt x="1873" y="2785"/>
                    <a:pt x="1889" y="2785"/>
                  </a:cubicBezTo>
                  <a:cubicBezTo>
                    <a:pt x="1987" y="2785"/>
                    <a:pt x="2066" y="2701"/>
                    <a:pt x="2077" y="2599"/>
                  </a:cubicBezTo>
                  <a:cubicBezTo>
                    <a:pt x="2089" y="2313"/>
                    <a:pt x="1910" y="2111"/>
                    <a:pt x="1708" y="1932"/>
                  </a:cubicBezTo>
                  <a:cubicBezTo>
                    <a:pt x="1648" y="1861"/>
                    <a:pt x="1481" y="1730"/>
                    <a:pt x="1529" y="1611"/>
                  </a:cubicBezTo>
                  <a:cubicBezTo>
                    <a:pt x="1565" y="1527"/>
                    <a:pt x="1779" y="1563"/>
                    <a:pt x="1862" y="1527"/>
                  </a:cubicBezTo>
                  <a:cubicBezTo>
                    <a:pt x="1981" y="1492"/>
                    <a:pt x="2053" y="1361"/>
                    <a:pt x="1981" y="1254"/>
                  </a:cubicBezTo>
                  <a:cubicBezTo>
                    <a:pt x="1779" y="908"/>
                    <a:pt x="1636" y="539"/>
                    <a:pt x="1553" y="134"/>
                  </a:cubicBezTo>
                  <a:cubicBezTo>
                    <a:pt x="1534" y="41"/>
                    <a:pt x="1466" y="1"/>
                    <a:pt x="1393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>
              <a:off x="8411827" y="2463820"/>
              <a:ext cx="280127" cy="417250"/>
            </a:xfrm>
            <a:custGeom>
              <a:rect b="b" l="l" r="r" t="t"/>
              <a:pathLst>
                <a:path extrusionOk="0" h="8514" w="5716">
                  <a:moveTo>
                    <a:pt x="3644" y="405"/>
                  </a:moveTo>
                  <a:cubicBezTo>
                    <a:pt x="4346" y="405"/>
                    <a:pt x="4930" y="1025"/>
                    <a:pt x="4930" y="1787"/>
                  </a:cubicBezTo>
                  <a:lnTo>
                    <a:pt x="4930" y="6525"/>
                  </a:lnTo>
                  <a:cubicBezTo>
                    <a:pt x="4930" y="7299"/>
                    <a:pt x="4346" y="7918"/>
                    <a:pt x="3644" y="7918"/>
                  </a:cubicBezTo>
                  <a:lnTo>
                    <a:pt x="2084" y="7918"/>
                  </a:lnTo>
                  <a:cubicBezTo>
                    <a:pt x="1370" y="7918"/>
                    <a:pt x="786" y="7299"/>
                    <a:pt x="786" y="6525"/>
                  </a:cubicBezTo>
                  <a:lnTo>
                    <a:pt x="786" y="1787"/>
                  </a:lnTo>
                  <a:cubicBezTo>
                    <a:pt x="786" y="1025"/>
                    <a:pt x="1370" y="405"/>
                    <a:pt x="2084" y="405"/>
                  </a:cubicBezTo>
                  <a:close/>
                  <a:moveTo>
                    <a:pt x="1786" y="1"/>
                  </a:moveTo>
                  <a:cubicBezTo>
                    <a:pt x="798" y="1"/>
                    <a:pt x="0" y="703"/>
                    <a:pt x="0" y="1572"/>
                  </a:cubicBezTo>
                  <a:lnTo>
                    <a:pt x="0" y="6942"/>
                  </a:lnTo>
                  <a:cubicBezTo>
                    <a:pt x="0" y="7799"/>
                    <a:pt x="798" y="8514"/>
                    <a:pt x="1786" y="8514"/>
                  </a:cubicBezTo>
                  <a:lnTo>
                    <a:pt x="3941" y="8514"/>
                  </a:lnTo>
                  <a:cubicBezTo>
                    <a:pt x="4918" y="8514"/>
                    <a:pt x="5715" y="7799"/>
                    <a:pt x="5715" y="6942"/>
                  </a:cubicBezTo>
                  <a:lnTo>
                    <a:pt x="5715" y="1572"/>
                  </a:lnTo>
                  <a:cubicBezTo>
                    <a:pt x="5715" y="703"/>
                    <a:pt x="4918" y="1"/>
                    <a:pt x="3941" y="1"/>
                  </a:cubicBezTo>
                  <a:close/>
                </a:path>
              </a:pathLst>
            </a:custGeom>
            <a:solidFill>
              <a:srgbClr val="FFD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>
              <a:off x="8429911" y="2476659"/>
              <a:ext cx="243959" cy="381670"/>
            </a:xfrm>
            <a:custGeom>
              <a:rect b="b" l="l" r="r" t="t"/>
              <a:pathLst>
                <a:path extrusionOk="0" h="7788" w="4978">
                  <a:moveTo>
                    <a:pt x="3227" y="382"/>
                  </a:moveTo>
                  <a:cubicBezTo>
                    <a:pt x="3882" y="382"/>
                    <a:pt x="4430" y="965"/>
                    <a:pt x="4430" y="1679"/>
                  </a:cubicBezTo>
                  <a:lnTo>
                    <a:pt x="4430" y="6108"/>
                  </a:lnTo>
                  <a:cubicBezTo>
                    <a:pt x="4430" y="6835"/>
                    <a:pt x="3882" y="7406"/>
                    <a:pt x="3227" y="7406"/>
                  </a:cubicBezTo>
                  <a:lnTo>
                    <a:pt x="1763" y="7406"/>
                  </a:lnTo>
                  <a:cubicBezTo>
                    <a:pt x="1096" y="7406"/>
                    <a:pt x="560" y="6835"/>
                    <a:pt x="560" y="6108"/>
                  </a:cubicBezTo>
                  <a:lnTo>
                    <a:pt x="560" y="1679"/>
                  </a:lnTo>
                  <a:cubicBezTo>
                    <a:pt x="560" y="965"/>
                    <a:pt x="1096" y="382"/>
                    <a:pt x="1763" y="382"/>
                  </a:cubicBezTo>
                  <a:close/>
                  <a:moveTo>
                    <a:pt x="1548" y="1"/>
                  </a:moveTo>
                  <a:cubicBezTo>
                    <a:pt x="703" y="1"/>
                    <a:pt x="1" y="655"/>
                    <a:pt x="1" y="1441"/>
                  </a:cubicBezTo>
                  <a:lnTo>
                    <a:pt x="1" y="6358"/>
                  </a:lnTo>
                  <a:cubicBezTo>
                    <a:pt x="1" y="7144"/>
                    <a:pt x="703" y="7787"/>
                    <a:pt x="1548" y="7787"/>
                  </a:cubicBezTo>
                  <a:lnTo>
                    <a:pt x="3430" y="7787"/>
                  </a:lnTo>
                  <a:cubicBezTo>
                    <a:pt x="4287" y="7787"/>
                    <a:pt x="4977" y="7144"/>
                    <a:pt x="4977" y="6358"/>
                  </a:cubicBezTo>
                  <a:lnTo>
                    <a:pt x="4977" y="1441"/>
                  </a:lnTo>
                  <a:cubicBezTo>
                    <a:pt x="4977" y="643"/>
                    <a:pt x="4287" y="1"/>
                    <a:pt x="3430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14"/>
          <p:cNvGrpSpPr/>
          <p:nvPr/>
        </p:nvGrpSpPr>
        <p:grpSpPr>
          <a:xfrm>
            <a:off x="44975" y="-838201"/>
            <a:ext cx="879300" cy="3143665"/>
            <a:chOff x="8112300" y="-1"/>
            <a:chExt cx="879300" cy="3143665"/>
          </a:xfrm>
        </p:grpSpPr>
        <p:sp>
          <p:nvSpPr>
            <p:cNvPr id="906" name="Google Shape;906;p14"/>
            <p:cNvSpPr/>
            <p:nvPr/>
          </p:nvSpPr>
          <p:spPr>
            <a:xfrm>
              <a:off x="8112300" y="2264364"/>
              <a:ext cx="879300" cy="879300"/>
            </a:xfrm>
            <a:prstGeom prst="ellipse">
              <a:avLst/>
            </a:prstGeom>
            <a:gradFill>
              <a:gsLst>
                <a:gs pos="0">
                  <a:srgbClr val="FFEBC0">
                    <a:alpha val="39215"/>
                    <a:alpha val="37500"/>
                  </a:srgbClr>
                </a:gs>
                <a:gs pos="100000">
                  <a:srgbClr val="FFD876">
                    <a:alpha val="37647"/>
                    <a:alpha val="375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8536100" y="-1"/>
              <a:ext cx="28049" cy="2444654"/>
            </a:xfrm>
            <a:custGeom>
              <a:rect b="b" l="l" r="r" t="t"/>
              <a:pathLst>
                <a:path extrusionOk="0" h="38875" w="572">
                  <a:moveTo>
                    <a:pt x="0" y="1"/>
                  </a:moveTo>
                  <a:lnTo>
                    <a:pt x="0" y="38875"/>
                  </a:lnTo>
                  <a:lnTo>
                    <a:pt x="572" y="38875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115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8519200" y="2414225"/>
              <a:ext cx="65376" cy="74736"/>
            </a:xfrm>
            <a:custGeom>
              <a:rect b="b" l="l" r="r" t="t"/>
              <a:pathLst>
                <a:path extrusionOk="0" h="1525" w="1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25"/>
                  </a:lnTo>
                  <a:lnTo>
                    <a:pt x="1334" y="1525"/>
                  </a:lnTo>
                  <a:lnTo>
                    <a:pt x="1334" y="167"/>
                  </a:lnTo>
                  <a:cubicBezTo>
                    <a:pt x="1334" y="72"/>
                    <a:pt x="1262" y="1"/>
                    <a:pt x="1167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8482788" y="2483520"/>
              <a:ext cx="123695" cy="212889"/>
            </a:xfrm>
            <a:custGeom>
              <a:rect b="b" l="l" r="r" t="t"/>
              <a:pathLst>
                <a:path extrusionOk="0" h="4344" w="2524">
                  <a:moveTo>
                    <a:pt x="1393" y="1"/>
                  </a:moveTo>
                  <a:cubicBezTo>
                    <a:pt x="1280" y="1"/>
                    <a:pt x="1155" y="97"/>
                    <a:pt x="1184" y="242"/>
                  </a:cubicBezTo>
                  <a:cubicBezTo>
                    <a:pt x="1255" y="575"/>
                    <a:pt x="1362" y="896"/>
                    <a:pt x="1517" y="1194"/>
                  </a:cubicBezTo>
                  <a:cubicBezTo>
                    <a:pt x="1446" y="1206"/>
                    <a:pt x="1374" y="1218"/>
                    <a:pt x="1303" y="1277"/>
                  </a:cubicBezTo>
                  <a:cubicBezTo>
                    <a:pt x="1184" y="1373"/>
                    <a:pt x="1136" y="1527"/>
                    <a:pt x="1148" y="1682"/>
                  </a:cubicBezTo>
                  <a:cubicBezTo>
                    <a:pt x="1160" y="1849"/>
                    <a:pt x="1243" y="1992"/>
                    <a:pt x="1350" y="2111"/>
                  </a:cubicBezTo>
                  <a:cubicBezTo>
                    <a:pt x="1422" y="2182"/>
                    <a:pt x="1517" y="2254"/>
                    <a:pt x="1589" y="2337"/>
                  </a:cubicBezTo>
                  <a:cubicBezTo>
                    <a:pt x="1414" y="2308"/>
                    <a:pt x="1210" y="2286"/>
                    <a:pt x="1013" y="2286"/>
                  </a:cubicBezTo>
                  <a:cubicBezTo>
                    <a:pt x="484" y="2286"/>
                    <a:pt x="0" y="2444"/>
                    <a:pt x="243" y="3051"/>
                  </a:cubicBezTo>
                  <a:cubicBezTo>
                    <a:pt x="386" y="3385"/>
                    <a:pt x="707" y="3623"/>
                    <a:pt x="1005" y="3813"/>
                  </a:cubicBezTo>
                  <a:cubicBezTo>
                    <a:pt x="1374" y="4040"/>
                    <a:pt x="1779" y="4218"/>
                    <a:pt x="2196" y="4337"/>
                  </a:cubicBezTo>
                  <a:cubicBezTo>
                    <a:pt x="2213" y="4342"/>
                    <a:pt x="2230" y="4344"/>
                    <a:pt x="2246" y="4344"/>
                  </a:cubicBezTo>
                  <a:cubicBezTo>
                    <a:pt x="2448" y="4344"/>
                    <a:pt x="2523" y="4023"/>
                    <a:pt x="2303" y="3968"/>
                  </a:cubicBezTo>
                  <a:cubicBezTo>
                    <a:pt x="1755" y="3813"/>
                    <a:pt x="1172" y="3551"/>
                    <a:pt x="767" y="3147"/>
                  </a:cubicBezTo>
                  <a:cubicBezTo>
                    <a:pt x="684" y="3063"/>
                    <a:pt x="588" y="2956"/>
                    <a:pt x="576" y="2837"/>
                  </a:cubicBezTo>
                  <a:cubicBezTo>
                    <a:pt x="553" y="2670"/>
                    <a:pt x="731" y="2670"/>
                    <a:pt x="862" y="2670"/>
                  </a:cubicBezTo>
                  <a:cubicBezTo>
                    <a:pt x="920" y="2666"/>
                    <a:pt x="978" y="2664"/>
                    <a:pt x="1035" y="2664"/>
                  </a:cubicBezTo>
                  <a:cubicBezTo>
                    <a:pt x="1308" y="2664"/>
                    <a:pt x="1573" y="2709"/>
                    <a:pt x="1839" y="2778"/>
                  </a:cubicBezTo>
                  <a:cubicBezTo>
                    <a:pt x="1856" y="2783"/>
                    <a:pt x="1873" y="2785"/>
                    <a:pt x="1889" y="2785"/>
                  </a:cubicBezTo>
                  <a:cubicBezTo>
                    <a:pt x="1987" y="2785"/>
                    <a:pt x="2066" y="2701"/>
                    <a:pt x="2077" y="2599"/>
                  </a:cubicBezTo>
                  <a:cubicBezTo>
                    <a:pt x="2089" y="2313"/>
                    <a:pt x="1910" y="2111"/>
                    <a:pt x="1708" y="1932"/>
                  </a:cubicBezTo>
                  <a:cubicBezTo>
                    <a:pt x="1648" y="1861"/>
                    <a:pt x="1481" y="1730"/>
                    <a:pt x="1529" y="1611"/>
                  </a:cubicBezTo>
                  <a:cubicBezTo>
                    <a:pt x="1565" y="1527"/>
                    <a:pt x="1779" y="1563"/>
                    <a:pt x="1862" y="1527"/>
                  </a:cubicBezTo>
                  <a:cubicBezTo>
                    <a:pt x="1981" y="1492"/>
                    <a:pt x="2053" y="1361"/>
                    <a:pt x="1981" y="1254"/>
                  </a:cubicBezTo>
                  <a:cubicBezTo>
                    <a:pt x="1779" y="908"/>
                    <a:pt x="1636" y="539"/>
                    <a:pt x="1553" y="134"/>
                  </a:cubicBezTo>
                  <a:cubicBezTo>
                    <a:pt x="1534" y="41"/>
                    <a:pt x="1466" y="1"/>
                    <a:pt x="1393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8411827" y="2463820"/>
              <a:ext cx="280127" cy="417250"/>
            </a:xfrm>
            <a:custGeom>
              <a:rect b="b" l="l" r="r" t="t"/>
              <a:pathLst>
                <a:path extrusionOk="0" h="8514" w="5716">
                  <a:moveTo>
                    <a:pt x="3644" y="405"/>
                  </a:moveTo>
                  <a:cubicBezTo>
                    <a:pt x="4346" y="405"/>
                    <a:pt x="4930" y="1025"/>
                    <a:pt x="4930" y="1787"/>
                  </a:cubicBezTo>
                  <a:lnTo>
                    <a:pt x="4930" y="6525"/>
                  </a:lnTo>
                  <a:cubicBezTo>
                    <a:pt x="4930" y="7299"/>
                    <a:pt x="4346" y="7918"/>
                    <a:pt x="3644" y="7918"/>
                  </a:cubicBezTo>
                  <a:lnTo>
                    <a:pt x="2084" y="7918"/>
                  </a:lnTo>
                  <a:cubicBezTo>
                    <a:pt x="1370" y="7918"/>
                    <a:pt x="786" y="7299"/>
                    <a:pt x="786" y="6525"/>
                  </a:cubicBezTo>
                  <a:lnTo>
                    <a:pt x="786" y="1787"/>
                  </a:lnTo>
                  <a:cubicBezTo>
                    <a:pt x="786" y="1025"/>
                    <a:pt x="1370" y="405"/>
                    <a:pt x="2084" y="405"/>
                  </a:cubicBezTo>
                  <a:close/>
                  <a:moveTo>
                    <a:pt x="1786" y="1"/>
                  </a:moveTo>
                  <a:cubicBezTo>
                    <a:pt x="798" y="1"/>
                    <a:pt x="0" y="703"/>
                    <a:pt x="0" y="1572"/>
                  </a:cubicBezTo>
                  <a:lnTo>
                    <a:pt x="0" y="6942"/>
                  </a:lnTo>
                  <a:cubicBezTo>
                    <a:pt x="0" y="7799"/>
                    <a:pt x="798" y="8514"/>
                    <a:pt x="1786" y="8514"/>
                  </a:cubicBezTo>
                  <a:lnTo>
                    <a:pt x="3941" y="8514"/>
                  </a:lnTo>
                  <a:cubicBezTo>
                    <a:pt x="4918" y="8514"/>
                    <a:pt x="5715" y="7799"/>
                    <a:pt x="5715" y="6942"/>
                  </a:cubicBezTo>
                  <a:lnTo>
                    <a:pt x="5715" y="1572"/>
                  </a:lnTo>
                  <a:cubicBezTo>
                    <a:pt x="5715" y="703"/>
                    <a:pt x="4918" y="1"/>
                    <a:pt x="3941" y="1"/>
                  </a:cubicBezTo>
                  <a:close/>
                </a:path>
              </a:pathLst>
            </a:custGeom>
            <a:solidFill>
              <a:srgbClr val="FFD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8429911" y="2476659"/>
              <a:ext cx="243959" cy="381670"/>
            </a:xfrm>
            <a:custGeom>
              <a:rect b="b" l="l" r="r" t="t"/>
              <a:pathLst>
                <a:path extrusionOk="0" h="7788" w="4978">
                  <a:moveTo>
                    <a:pt x="3227" y="382"/>
                  </a:moveTo>
                  <a:cubicBezTo>
                    <a:pt x="3882" y="382"/>
                    <a:pt x="4430" y="965"/>
                    <a:pt x="4430" y="1679"/>
                  </a:cubicBezTo>
                  <a:lnTo>
                    <a:pt x="4430" y="6108"/>
                  </a:lnTo>
                  <a:cubicBezTo>
                    <a:pt x="4430" y="6835"/>
                    <a:pt x="3882" y="7406"/>
                    <a:pt x="3227" y="7406"/>
                  </a:cubicBezTo>
                  <a:lnTo>
                    <a:pt x="1763" y="7406"/>
                  </a:lnTo>
                  <a:cubicBezTo>
                    <a:pt x="1096" y="7406"/>
                    <a:pt x="560" y="6835"/>
                    <a:pt x="560" y="6108"/>
                  </a:cubicBezTo>
                  <a:lnTo>
                    <a:pt x="560" y="1679"/>
                  </a:lnTo>
                  <a:cubicBezTo>
                    <a:pt x="560" y="965"/>
                    <a:pt x="1096" y="382"/>
                    <a:pt x="1763" y="382"/>
                  </a:cubicBezTo>
                  <a:close/>
                  <a:moveTo>
                    <a:pt x="1548" y="1"/>
                  </a:moveTo>
                  <a:cubicBezTo>
                    <a:pt x="703" y="1"/>
                    <a:pt x="1" y="655"/>
                    <a:pt x="1" y="1441"/>
                  </a:cubicBezTo>
                  <a:lnTo>
                    <a:pt x="1" y="6358"/>
                  </a:lnTo>
                  <a:cubicBezTo>
                    <a:pt x="1" y="7144"/>
                    <a:pt x="703" y="7787"/>
                    <a:pt x="1548" y="7787"/>
                  </a:cubicBezTo>
                  <a:lnTo>
                    <a:pt x="3430" y="7787"/>
                  </a:lnTo>
                  <a:cubicBezTo>
                    <a:pt x="4287" y="7787"/>
                    <a:pt x="4977" y="7144"/>
                    <a:pt x="4977" y="6358"/>
                  </a:cubicBezTo>
                  <a:lnTo>
                    <a:pt x="4977" y="1441"/>
                  </a:lnTo>
                  <a:cubicBezTo>
                    <a:pt x="4977" y="643"/>
                    <a:pt x="4287" y="1"/>
                    <a:pt x="3430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14"/>
          <p:cNvSpPr/>
          <p:nvPr/>
        </p:nvSpPr>
        <p:spPr>
          <a:xfrm flipH="1" rot="10800000">
            <a:off x="7700108" y="4690334"/>
            <a:ext cx="1461334" cy="757960"/>
          </a:xfrm>
          <a:custGeom>
            <a:rect b="b" l="l" r="r" t="t"/>
            <a:pathLst>
              <a:path extrusionOk="0" h="18218" w="35124">
                <a:moveTo>
                  <a:pt x="10787" y="6085"/>
                </a:moveTo>
                <a:lnTo>
                  <a:pt x="11525" y="7085"/>
                </a:lnTo>
                <a:lnTo>
                  <a:pt x="10597" y="7085"/>
                </a:lnTo>
                <a:lnTo>
                  <a:pt x="10787" y="6085"/>
                </a:lnTo>
                <a:close/>
                <a:moveTo>
                  <a:pt x="29837" y="1120"/>
                </a:moveTo>
                <a:lnTo>
                  <a:pt x="28551" y="7597"/>
                </a:lnTo>
                <a:lnTo>
                  <a:pt x="26884" y="7085"/>
                </a:lnTo>
                <a:lnTo>
                  <a:pt x="23348" y="7085"/>
                </a:lnTo>
                <a:lnTo>
                  <a:pt x="22038" y="3692"/>
                </a:lnTo>
                <a:lnTo>
                  <a:pt x="16419" y="3692"/>
                </a:lnTo>
                <a:lnTo>
                  <a:pt x="18776" y="7085"/>
                </a:lnTo>
                <a:lnTo>
                  <a:pt x="16109" y="7085"/>
                </a:lnTo>
                <a:lnTo>
                  <a:pt x="14788" y="3692"/>
                </a:lnTo>
                <a:lnTo>
                  <a:pt x="11263" y="3692"/>
                </a:lnTo>
                <a:lnTo>
                  <a:pt x="11775" y="1120"/>
                </a:lnTo>
                <a:close/>
                <a:moveTo>
                  <a:pt x="1536" y="1"/>
                </a:moveTo>
                <a:lnTo>
                  <a:pt x="1703" y="1120"/>
                </a:lnTo>
                <a:lnTo>
                  <a:pt x="10704" y="1120"/>
                </a:lnTo>
                <a:lnTo>
                  <a:pt x="10192" y="3692"/>
                </a:lnTo>
                <a:lnTo>
                  <a:pt x="9025" y="3692"/>
                </a:lnTo>
                <a:lnTo>
                  <a:pt x="9942" y="4942"/>
                </a:lnTo>
                <a:lnTo>
                  <a:pt x="9513" y="7085"/>
                </a:lnTo>
                <a:lnTo>
                  <a:pt x="8823" y="7085"/>
                </a:lnTo>
                <a:lnTo>
                  <a:pt x="7501" y="3692"/>
                </a:lnTo>
                <a:lnTo>
                  <a:pt x="1845" y="3692"/>
                </a:lnTo>
                <a:lnTo>
                  <a:pt x="4251" y="7085"/>
                </a:lnTo>
                <a:lnTo>
                  <a:pt x="4120" y="7085"/>
                </a:lnTo>
                <a:lnTo>
                  <a:pt x="0" y="5942"/>
                </a:lnTo>
                <a:lnTo>
                  <a:pt x="0" y="16146"/>
                </a:lnTo>
                <a:lnTo>
                  <a:pt x="4120" y="15003"/>
                </a:lnTo>
                <a:lnTo>
                  <a:pt x="1845" y="18217"/>
                </a:lnTo>
                <a:lnTo>
                  <a:pt x="7501" y="18217"/>
                </a:lnTo>
                <a:lnTo>
                  <a:pt x="8751" y="15003"/>
                </a:lnTo>
                <a:lnTo>
                  <a:pt x="11394" y="15003"/>
                </a:lnTo>
                <a:lnTo>
                  <a:pt x="9025" y="18217"/>
                </a:lnTo>
                <a:lnTo>
                  <a:pt x="14788" y="18217"/>
                </a:lnTo>
                <a:lnTo>
                  <a:pt x="16038" y="15003"/>
                </a:lnTo>
                <a:lnTo>
                  <a:pt x="18657" y="15003"/>
                </a:lnTo>
                <a:lnTo>
                  <a:pt x="16419" y="18217"/>
                </a:lnTo>
                <a:lnTo>
                  <a:pt x="22038" y="18217"/>
                </a:lnTo>
                <a:lnTo>
                  <a:pt x="23289" y="15003"/>
                </a:lnTo>
                <a:lnTo>
                  <a:pt x="27051" y="15003"/>
                </a:lnTo>
                <a:lnTo>
                  <a:pt x="29575" y="13538"/>
                </a:lnTo>
                <a:lnTo>
                  <a:pt x="29575" y="10490"/>
                </a:lnTo>
                <a:lnTo>
                  <a:pt x="29575" y="7919"/>
                </a:lnTo>
                <a:lnTo>
                  <a:pt x="29563" y="7919"/>
                </a:lnTo>
                <a:lnTo>
                  <a:pt x="30909" y="1120"/>
                </a:lnTo>
                <a:lnTo>
                  <a:pt x="35123" y="1120"/>
                </a:lnTo>
                <a:lnTo>
                  <a:pt x="34945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4"/>
          <p:cNvSpPr/>
          <p:nvPr/>
        </p:nvSpPr>
        <p:spPr>
          <a:xfrm rot="10800000">
            <a:off x="-17442" y="4690334"/>
            <a:ext cx="1461334" cy="757960"/>
          </a:xfrm>
          <a:custGeom>
            <a:rect b="b" l="l" r="r" t="t"/>
            <a:pathLst>
              <a:path extrusionOk="0" h="18218" w="35124">
                <a:moveTo>
                  <a:pt x="10787" y="6085"/>
                </a:moveTo>
                <a:lnTo>
                  <a:pt x="11525" y="7085"/>
                </a:lnTo>
                <a:lnTo>
                  <a:pt x="10597" y="7085"/>
                </a:lnTo>
                <a:lnTo>
                  <a:pt x="10787" y="6085"/>
                </a:lnTo>
                <a:close/>
                <a:moveTo>
                  <a:pt x="29837" y="1120"/>
                </a:moveTo>
                <a:lnTo>
                  <a:pt x="28551" y="7597"/>
                </a:lnTo>
                <a:lnTo>
                  <a:pt x="26884" y="7085"/>
                </a:lnTo>
                <a:lnTo>
                  <a:pt x="23348" y="7085"/>
                </a:lnTo>
                <a:lnTo>
                  <a:pt x="22038" y="3692"/>
                </a:lnTo>
                <a:lnTo>
                  <a:pt x="16419" y="3692"/>
                </a:lnTo>
                <a:lnTo>
                  <a:pt x="18776" y="7085"/>
                </a:lnTo>
                <a:lnTo>
                  <a:pt x="16109" y="7085"/>
                </a:lnTo>
                <a:lnTo>
                  <a:pt x="14788" y="3692"/>
                </a:lnTo>
                <a:lnTo>
                  <a:pt x="11263" y="3692"/>
                </a:lnTo>
                <a:lnTo>
                  <a:pt x="11775" y="1120"/>
                </a:lnTo>
                <a:close/>
                <a:moveTo>
                  <a:pt x="1536" y="1"/>
                </a:moveTo>
                <a:lnTo>
                  <a:pt x="1703" y="1120"/>
                </a:lnTo>
                <a:lnTo>
                  <a:pt x="10704" y="1120"/>
                </a:lnTo>
                <a:lnTo>
                  <a:pt x="10192" y="3692"/>
                </a:lnTo>
                <a:lnTo>
                  <a:pt x="9025" y="3692"/>
                </a:lnTo>
                <a:lnTo>
                  <a:pt x="9942" y="4942"/>
                </a:lnTo>
                <a:lnTo>
                  <a:pt x="9513" y="7085"/>
                </a:lnTo>
                <a:lnTo>
                  <a:pt x="8823" y="7085"/>
                </a:lnTo>
                <a:lnTo>
                  <a:pt x="7501" y="3692"/>
                </a:lnTo>
                <a:lnTo>
                  <a:pt x="1845" y="3692"/>
                </a:lnTo>
                <a:lnTo>
                  <a:pt x="4251" y="7085"/>
                </a:lnTo>
                <a:lnTo>
                  <a:pt x="4120" y="7085"/>
                </a:lnTo>
                <a:lnTo>
                  <a:pt x="0" y="5942"/>
                </a:lnTo>
                <a:lnTo>
                  <a:pt x="0" y="16146"/>
                </a:lnTo>
                <a:lnTo>
                  <a:pt x="4120" y="15003"/>
                </a:lnTo>
                <a:lnTo>
                  <a:pt x="1845" y="18217"/>
                </a:lnTo>
                <a:lnTo>
                  <a:pt x="7501" y="18217"/>
                </a:lnTo>
                <a:lnTo>
                  <a:pt x="8751" y="15003"/>
                </a:lnTo>
                <a:lnTo>
                  <a:pt x="11394" y="15003"/>
                </a:lnTo>
                <a:lnTo>
                  <a:pt x="9025" y="18217"/>
                </a:lnTo>
                <a:lnTo>
                  <a:pt x="14788" y="18217"/>
                </a:lnTo>
                <a:lnTo>
                  <a:pt x="16038" y="15003"/>
                </a:lnTo>
                <a:lnTo>
                  <a:pt x="18657" y="15003"/>
                </a:lnTo>
                <a:lnTo>
                  <a:pt x="16419" y="18217"/>
                </a:lnTo>
                <a:lnTo>
                  <a:pt x="22038" y="18217"/>
                </a:lnTo>
                <a:lnTo>
                  <a:pt x="23289" y="15003"/>
                </a:lnTo>
                <a:lnTo>
                  <a:pt x="27051" y="15003"/>
                </a:lnTo>
                <a:lnTo>
                  <a:pt x="29575" y="13538"/>
                </a:lnTo>
                <a:lnTo>
                  <a:pt x="29575" y="10490"/>
                </a:lnTo>
                <a:lnTo>
                  <a:pt x="29575" y="7919"/>
                </a:lnTo>
                <a:lnTo>
                  <a:pt x="29563" y="7919"/>
                </a:lnTo>
                <a:lnTo>
                  <a:pt x="30909" y="1120"/>
                </a:lnTo>
                <a:lnTo>
                  <a:pt x="35123" y="1120"/>
                </a:lnTo>
                <a:lnTo>
                  <a:pt x="34945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5"/>
          <p:cNvSpPr txBox="1"/>
          <p:nvPr>
            <p:ph type="title"/>
          </p:nvPr>
        </p:nvSpPr>
        <p:spPr>
          <a:xfrm flipH="1">
            <a:off x="1424701" y="939000"/>
            <a:ext cx="3431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6" name="Google Shape;916;p15"/>
          <p:cNvSpPr txBox="1"/>
          <p:nvPr>
            <p:ph idx="1" type="subTitle"/>
          </p:nvPr>
        </p:nvSpPr>
        <p:spPr>
          <a:xfrm flipH="1">
            <a:off x="1424701" y="2139900"/>
            <a:ext cx="4124100" cy="20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917" name="Google Shape;917;p15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918" name="Google Shape;918;p15"/>
            <p:cNvSpPr/>
            <p:nvPr/>
          </p:nvSpPr>
          <p:spPr>
            <a:xfrm>
              <a:off x="171418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21338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1227904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3544779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1124586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2448282" y="395662"/>
              <a:ext cx="313010" cy="180480"/>
            </a:xfrm>
            <a:custGeom>
              <a:rect b="b" l="l" r="r" t="t"/>
              <a:pathLst>
                <a:path extrusionOk="0" h="5740" w="9955">
                  <a:moveTo>
                    <a:pt x="132" y="1"/>
                  </a:moveTo>
                  <a:cubicBezTo>
                    <a:pt x="60" y="1"/>
                    <a:pt x="1" y="60"/>
                    <a:pt x="1" y="144"/>
                  </a:cubicBezTo>
                  <a:lnTo>
                    <a:pt x="1" y="5609"/>
                  </a:lnTo>
                  <a:cubicBezTo>
                    <a:pt x="1" y="5680"/>
                    <a:pt x="60" y="5740"/>
                    <a:pt x="132" y="5740"/>
                  </a:cubicBezTo>
                  <a:lnTo>
                    <a:pt x="9812" y="5740"/>
                  </a:lnTo>
                  <a:cubicBezTo>
                    <a:pt x="9895" y="5740"/>
                    <a:pt x="9955" y="5680"/>
                    <a:pt x="9955" y="5609"/>
                  </a:cubicBezTo>
                  <a:lnTo>
                    <a:pt x="9955" y="144"/>
                  </a:lnTo>
                  <a:cubicBezTo>
                    <a:pt x="9955" y="60"/>
                    <a:pt x="9895" y="1"/>
                    <a:pt x="981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3140471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747600" y="601951"/>
              <a:ext cx="261350" cy="180826"/>
            </a:xfrm>
            <a:custGeom>
              <a:rect b="b" l="l" r="r" t="t"/>
              <a:pathLst>
                <a:path extrusionOk="0" h="5751" w="8312">
                  <a:moveTo>
                    <a:pt x="120" y="0"/>
                  </a:moveTo>
                  <a:cubicBezTo>
                    <a:pt x="48" y="0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1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1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0"/>
                    <a:pt x="81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850918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8" y="5739"/>
                  </a:cubicBezTo>
                  <a:lnTo>
                    <a:pt x="13955" y="5739"/>
                  </a:lnTo>
                  <a:cubicBezTo>
                    <a:pt x="14038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60946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557478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3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5639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582550" y="1978060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557480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-79725" y="26266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8659557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8255249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222398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757347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8635222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8255249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862897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260946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4106674" y="20399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5585"/>
                  </a:lnTo>
                  <a:cubicBezTo>
                    <a:pt x="1" y="5680"/>
                    <a:pt x="84" y="5752"/>
                    <a:pt x="167" y="5752"/>
                  </a:cubicBezTo>
                  <a:lnTo>
                    <a:pt x="13955" y="5752"/>
                  </a:lnTo>
                  <a:cubicBezTo>
                    <a:pt x="14050" y="5752"/>
                    <a:pt x="14121" y="5680"/>
                    <a:pt x="14121" y="5585"/>
                  </a:cubicBezTo>
                  <a:lnTo>
                    <a:pt x="14121" y="168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6943533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4207004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6657885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7588150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5897593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8848200" y="3216694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668"/>
                  </a:lnTo>
                  <a:cubicBezTo>
                    <a:pt x="0" y="5763"/>
                    <a:pt x="72" y="5834"/>
                    <a:pt x="167" y="5834"/>
                  </a:cubicBezTo>
                  <a:lnTo>
                    <a:pt x="13954" y="5834"/>
                  </a:lnTo>
                  <a:cubicBezTo>
                    <a:pt x="14038" y="5834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4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8479492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8945552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8281825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8622496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8367189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8543514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8281825" y="18981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8767007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609144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229171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130311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-262046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-277028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-3391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8860570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8772219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6135287" y="370587"/>
              <a:ext cx="475473" cy="180480"/>
            </a:xfrm>
            <a:custGeom>
              <a:rect b="b" l="l" r="r" t="t"/>
              <a:pathLst>
                <a:path extrusionOk="0" h="5740" w="15122">
                  <a:moveTo>
                    <a:pt x="179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5573"/>
                  </a:lnTo>
                  <a:cubicBezTo>
                    <a:pt x="0" y="5668"/>
                    <a:pt x="84" y="5740"/>
                    <a:pt x="179" y="5740"/>
                  </a:cubicBezTo>
                  <a:lnTo>
                    <a:pt x="14943" y="5740"/>
                  </a:lnTo>
                  <a:cubicBezTo>
                    <a:pt x="15038" y="5740"/>
                    <a:pt x="15121" y="5668"/>
                    <a:pt x="15121" y="5573"/>
                  </a:cubicBezTo>
                  <a:lnTo>
                    <a:pt x="15121" y="168"/>
                  </a:lnTo>
                  <a:cubicBezTo>
                    <a:pt x="15121" y="72"/>
                    <a:pt x="15038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5407547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5137094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15"/>
          <p:cNvGrpSpPr/>
          <p:nvPr/>
        </p:nvGrpSpPr>
        <p:grpSpPr>
          <a:xfrm>
            <a:off x="12225" y="-762575"/>
            <a:ext cx="9144000" cy="6075193"/>
            <a:chOff x="12225" y="-762575"/>
            <a:chExt cx="9144000" cy="6075193"/>
          </a:xfrm>
        </p:grpSpPr>
        <p:grpSp>
          <p:nvGrpSpPr>
            <p:cNvPr id="968" name="Google Shape;968;p15"/>
            <p:cNvGrpSpPr/>
            <p:nvPr/>
          </p:nvGrpSpPr>
          <p:grpSpPr>
            <a:xfrm flipH="1">
              <a:off x="8143525" y="-762575"/>
              <a:ext cx="879300" cy="2604176"/>
              <a:chOff x="192125" y="0"/>
              <a:chExt cx="879300" cy="2604176"/>
            </a:xfrm>
          </p:grpSpPr>
          <p:sp>
            <p:nvSpPr>
              <p:cNvPr id="969" name="Google Shape;969;p15"/>
              <p:cNvSpPr/>
              <p:nvPr/>
            </p:nvSpPr>
            <p:spPr>
              <a:xfrm>
                <a:off x="192125" y="1724876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5"/>
              <p:cNvSpPr/>
              <p:nvPr/>
            </p:nvSpPr>
            <p:spPr>
              <a:xfrm>
                <a:off x="615932" y="0"/>
                <a:ext cx="28032" cy="1905167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5"/>
              <p:cNvSpPr/>
              <p:nvPr/>
            </p:nvSpPr>
            <p:spPr>
              <a:xfrm>
                <a:off x="599025" y="1874738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5"/>
              <p:cNvSpPr/>
              <p:nvPr/>
            </p:nvSpPr>
            <p:spPr>
              <a:xfrm>
                <a:off x="562613" y="1944033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5"/>
              <p:cNvSpPr/>
              <p:nvPr/>
            </p:nvSpPr>
            <p:spPr>
              <a:xfrm>
                <a:off x="491652" y="1924332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5"/>
              <p:cNvSpPr/>
              <p:nvPr/>
            </p:nvSpPr>
            <p:spPr>
              <a:xfrm>
                <a:off x="509736" y="1937172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5" name="Google Shape;975;p15"/>
            <p:cNvGrpSpPr/>
            <p:nvPr/>
          </p:nvGrpSpPr>
          <p:grpSpPr>
            <a:xfrm flipH="1">
              <a:off x="121175" y="-1"/>
              <a:ext cx="879300" cy="3143665"/>
              <a:chOff x="8112300" y="-1"/>
              <a:chExt cx="879300" cy="3143665"/>
            </a:xfrm>
          </p:grpSpPr>
          <p:sp>
            <p:nvSpPr>
              <p:cNvPr id="976" name="Google Shape;976;p15"/>
              <p:cNvSpPr/>
              <p:nvPr/>
            </p:nvSpPr>
            <p:spPr>
              <a:xfrm>
                <a:off x="8112300" y="2264364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5"/>
              <p:cNvSpPr/>
              <p:nvPr/>
            </p:nvSpPr>
            <p:spPr>
              <a:xfrm>
                <a:off x="8536100" y="-1"/>
                <a:ext cx="28049" cy="2444654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5"/>
              <p:cNvSpPr/>
              <p:nvPr/>
            </p:nvSpPr>
            <p:spPr>
              <a:xfrm>
                <a:off x="8519200" y="2414225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5"/>
              <p:cNvSpPr/>
              <p:nvPr/>
            </p:nvSpPr>
            <p:spPr>
              <a:xfrm>
                <a:off x="8482788" y="2483520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5"/>
              <p:cNvSpPr/>
              <p:nvPr/>
            </p:nvSpPr>
            <p:spPr>
              <a:xfrm>
                <a:off x="8411827" y="2463820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5"/>
              <p:cNvSpPr/>
              <p:nvPr/>
            </p:nvSpPr>
            <p:spPr>
              <a:xfrm>
                <a:off x="8429911" y="2476659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2" name="Google Shape;982;p15"/>
            <p:cNvSpPr/>
            <p:nvPr/>
          </p:nvSpPr>
          <p:spPr>
            <a:xfrm>
              <a:off x="12225" y="4604000"/>
              <a:ext cx="9144000" cy="53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 flipH="1" rot="10800000">
              <a:off x="121991" y="4433296"/>
              <a:ext cx="1182456" cy="879322"/>
            </a:xfrm>
            <a:custGeom>
              <a:rect b="b" l="l" r="r" t="t"/>
              <a:pathLst>
                <a:path extrusionOk="0" h="21135" w="28421">
                  <a:moveTo>
                    <a:pt x="15419" y="1120"/>
                  </a:moveTo>
                  <a:cubicBezTo>
                    <a:pt x="15491" y="1537"/>
                    <a:pt x="15657" y="2120"/>
                    <a:pt x="16014" y="2787"/>
                  </a:cubicBezTo>
                  <a:cubicBezTo>
                    <a:pt x="15800" y="2751"/>
                    <a:pt x="15574" y="2727"/>
                    <a:pt x="15336" y="2727"/>
                  </a:cubicBezTo>
                  <a:cubicBezTo>
                    <a:pt x="13895" y="2727"/>
                    <a:pt x="12645" y="3525"/>
                    <a:pt x="12097" y="4668"/>
                  </a:cubicBezTo>
                  <a:cubicBezTo>
                    <a:pt x="11454" y="3215"/>
                    <a:pt x="11157" y="1870"/>
                    <a:pt x="11026" y="1120"/>
                  </a:cubicBezTo>
                  <a:close/>
                  <a:moveTo>
                    <a:pt x="6787" y="1120"/>
                  </a:moveTo>
                  <a:cubicBezTo>
                    <a:pt x="7228" y="2418"/>
                    <a:pt x="8656" y="5537"/>
                    <a:pt x="12764" y="8371"/>
                  </a:cubicBezTo>
                  <a:lnTo>
                    <a:pt x="13193" y="9109"/>
                  </a:lnTo>
                  <a:cubicBezTo>
                    <a:pt x="12014" y="11121"/>
                    <a:pt x="11383" y="13336"/>
                    <a:pt x="10811" y="15324"/>
                  </a:cubicBezTo>
                  <a:cubicBezTo>
                    <a:pt x="9966" y="18301"/>
                    <a:pt x="9287" y="20658"/>
                    <a:pt x="7180" y="20825"/>
                  </a:cubicBezTo>
                  <a:cubicBezTo>
                    <a:pt x="7076" y="20833"/>
                    <a:pt x="6974" y="20837"/>
                    <a:pt x="6875" y="20837"/>
                  </a:cubicBezTo>
                  <a:cubicBezTo>
                    <a:pt x="6144" y="20837"/>
                    <a:pt x="5539" y="20606"/>
                    <a:pt x="5025" y="20134"/>
                  </a:cubicBezTo>
                  <a:cubicBezTo>
                    <a:pt x="2894" y="18193"/>
                    <a:pt x="2322" y="11966"/>
                    <a:pt x="3251" y="1120"/>
                  </a:cubicBezTo>
                  <a:close/>
                  <a:moveTo>
                    <a:pt x="1" y="1"/>
                  </a:moveTo>
                  <a:lnTo>
                    <a:pt x="131" y="1120"/>
                  </a:lnTo>
                  <a:lnTo>
                    <a:pt x="2941" y="1120"/>
                  </a:lnTo>
                  <a:cubicBezTo>
                    <a:pt x="1977" y="12193"/>
                    <a:pt x="2572" y="18312"/>
                    <a:pt x="4799" y="20348"/>
                  </a:cubicBezTo>
                  <a:cubicBezTo>
                    <a:pt x="5370" y="20872"/>
                    <a:pt x="6073" y="21134"/>
                    <a:pt x="6882" y="21134"/>
                  </a:cubicBezTo>
                  <a:cubicBezTo>
                    <a:pt x="6989" y="21134"/>
                    <a:pt x="7097" y="21122"/>
                    <a:pt x="7216" y="21122"/>
                  </a:cubicBezTo>
                  <a:cubicBezTo>
                    <a:pt x="9549" y="20932"/>
                    <a:pt x="10240" y="18479"/>
                    <a:pt x="11121" y="15395"/>
                  </a:cubicBezTo>
                  <a:cubicBezTo>
                    <a:pt x="11669" y="13490"/>
                    <a:pt x="12276" y="11359"/>
                    <a:pt x="13383" y="9418"/>
                  </a:cubicBezTo>
                  <a:lnTo>
                    <a:pt x="14324" y="11038"/>
                  </a:lnTo>
                  <a:lnTo>
                    <a:pt x="13574" y="11562"/>
                  </a:lnTo>
                  <a:lnTo>
                    <a:pt x="16300" y="16229"/>
                  </a:lnTo>
                  <a:lnTo>
                    <a:pt x="15193" y="17003"/>
                  </a:lnTo>
                  <a:lnTo>
                    <a:pt x="15967" y="18324"/>
                  </a:lnTo>
                  <a:lnTo>
                    <a:pt x="28421" y="9502"/>
                  </a:lnTo>
                  <a:lnTo>
                    <a:pt x="27302" y="8466"/>
                  </a:lnTo>
                  <a:lnTo>
                    <a:pt x="25766" y="9549"/>
                  </a:lnTo>
                  <a:lnTo>
                    <a:pt x="21777" y="5859"/>
                  </a:lnTo>
                  <a:lnTo>
                    <a:pt x="20813" y="6537"/>
                  </a:lnTo>
                  <a:lnTo>
                    <a:pt x="18360" y="4192"/>
                  </a:lnTo>
                  <a:cubicBezTo>
                    <a:pt x="17777" y="3096"/>
                    <a:pt x="17705" y="1846"/>
                    <a:pt x="17729" y="1120"/>
                  </a:cubicBezTo>
                  <a:lnTo>
                    <a:pt x="23218" y="1120"/>
                  </a:lnTo>
                  <a:lnTo>
                    <a:pt x="23099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10800000">
              <a:off x="7839541" y="4433296"/>
              <a:ext cx="1182456" cy="879322"/>
            </a:xfrm>
            <a:custGeom>
              <a:rect b="b" l="l" r="r" t="t"/>
              <a:pathLst>
                <a:path extrusionOk="0" h="21135" w="28421">
                  <a:moveTo>
                    <a:pt x="15419" y="1120"/>
                  </a:moveTo>
                  <a:cubicBezTo>
                    <a:pt x="15491" y="1537"/>
                    <a:pt x="15657" y="2120"/>
                    <a:pt x="16014" y="2787"/>
                  </a:cubicBezTo>
                  <a:cubicBezTo>
                    <a:pt x="15800" y="2751"/>
                    <a:pt x="15574" y="2727"/>
                    <a:pt x="15336" y="2727"/>
                  </a:cubicBezTo>
                  <a:cubicBezTo>
                    <a:pt x="13895" y="2727"/>
                    <a:pt x="12645" y="3525"/>
                    <a:pt x="12097" y="4668"/>
                  </a:cubicBezTo>
                  <a:cubicBezTo>
                    <a:pt x="11454" y="3215"/>
                    <a:pt x="11157" y="1870"/>
                    <a:pt x="11026" y="1120"/>
                  </a:cubicBezTo>
                  <a:close/>
                  <a:moveTo>
                    <a:pt x="6787" y="1120"/>
                  </a:moveTo>
                  <a:cubicBezTo>
                    <a:pt x="7228" y="2418"/>
                    <a:pt x="8656" y="5537"/>
                    <a:pt x="12764" y="8371"/>
                  </a:cubicBezTo>
                  <a:lnTo>
                    <a:pt x="13193" y="9109"/>
                  </a:lnTo>
                  <a:cubicBezTo>
                    <a:pt x="12014" y="11121"/>
                    <a:pt x="11383" y="13336"/>
                    <a:pt x="10811" y="15324"/>
                  </a:cubicBezTo>
                  <a:cubicBezTo>
                    <a:pt x="9966" y="18301"/>
                    <a:pt x="9287" y="20658"/>
                    <a:pt x="7180" y="20825"/>
                  </a:cubicBezTo>
                  <a:cubicBezTo>
                    <a:pt x="7076" y="20833"/>
                    <a:pt x="6974" y="20837"/>
                    <a:pt x="6875" y="20837"/>
                  </a:cubicBezTo>
                  <a:cubicBezTo>
                    <a:pt x="6144" y="20837"/>
                    <a:pt x="5539" y="20606"/>
                    <a:pt x="5025" y="20134"/>
                  </a:cubicBezTo>
                  <a:cubicBezTo>
                    <a:pt x="2894" y="18193"/>
                    <a:pt x="2322" y="11966"/>
                    <a:pt x="3251" y="1120"/>
                  </a:cubicBezTo>
                  <a:close/>
                  <a:moveTo>
                    <a:pt x="1" y="1"/>
                  </a:moveTo>
                  <a:lnTo>
                    <a:pt x="131" y="1120"/>
                  </a:lnTo>
                  <a:lnTo>
                    <a:pt x="2941" y="1120"/>
                  </a:lnTo>
                  <a:cubicBezTo>
                    <a:pt x="1977" y="12193"/>
                    <a:pt x="2572" y="18312"/>
                    <a:pt x="4799" y="20348"/>
                  </a:cubicBezTo>
                  <a:cubicBezTo>
                    <a:pt x="5370" y="20872"/>
                    <a:pt x="6073" y="21134"/>
                    <a:pt x="6882" y="21134"/>
                  </a:cubicBezTo>
                  <a:cubicBezTo>
                    <a:pt x="6989" y="21134"/>
                    <a:pt x="7097" y="21122"/>
                    <a:pt x="7216" y="21122"/>
                  </a:cubicBezTo>
                  <a:cubicBezTo>
                    <a:pt x="9549" y="20932"/>
                    <a:pt x="10240" y="18479"/>
                    <a:pt x="11121" y="15395"/>
                  </a:cubicBezTo>
                  <a:cubicBezTo>
                    <a:pt x="11669" y="13490"/>
                    <a:pt x="12276" y="11359"/>
                    <a:pt x="13383" y="9418"/>
                  </a:cubicBezTo>
                  <a:lnTo>
                    <a:pt x="14324" y="11038"/>
                  </a:lnTo>
                  <a:lnTo>
                    <a:pt x="13574" y="11562"/>
                  </a:lnTo>
                  <a:lnTo>
                    <a:pt x="16300" y="16229"/>
                  </a:lnTo>
                  <a:lnTo>
                    <a:pt x="15193" y="17003"/>
                  </a:lnTo>
                  <a:lnTo>
                    <a:pt x="15967" y="18324"/>
                  </a:lnTo>
                  <a:lnTo>
                    <a:pt x="28421" y="9502"/>
                  </a:lnTo>
                  <a:lnTo>
                    <a:pt x="27302" y="8466"/>
                  </a:lnTo>
                  <a:lnTo>
                    <a:pt x="25766" y="9549"/>
                  </a:lnTo>
                  <a:lnTo>
                    <a:pt x="21777" y="5859"/>
                  </a:lnTo>
                  <a:lnTo>
                    <a:pt x="20813" y="6537"/>
                  </a:lnTo>
                  <a:lnTo>
                    <a:pt x="18360" y="4192"/>
                  </a:lnTo>
                  <a:cubicBezTo>
                    <a:pt x="17777" y="3096"/>
                    <a:pt x="17705" y="1846"/>
                    <a:pt x="17729" y="1120"/>
                  </a:cubicBezTo>
                  <a:lnTo>
                    <a:pt x="23218" y="1120"/>
                  </a:lnTo>
                  <a:lnTo>
                    <a:pt x="23099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6"/>
          <p:cNvSpPr txBox="1"/>
          <p:nvPr>
            <p:ph type="title"/>
          </p:nvPr>
        </p:nvSpPr>
        <p:spPr>
          <a:xfrm>
            <a:off x="725050" y="555275"/>
            <a:ext cx="24546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7" name="Google Shape;987;p16"/>
          <p:cNvSpPr txBox="1"/>
          <p:nvPr>
            <p:ph idx="1" type="subTitle"/>
          </p:nvPr>
        </p:nvSpPr>
        <p:spPr>
          <a:xfrm>
            <a:off x="725050" y="1648425"/>
            <a:ext cx="24546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88" name="Google Shape;988;p16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989" name="Google Shape;989;p16"/>
            <p:cNvSpPr/>
            <p:nvPr/>
          </p:nvSpPr>
          <p:spPr>
            <a:xfrm>
              <a:off x="171418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21338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1227904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544779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2448282" y="395662"/>
              <a:ext cx="313010" cy="180480"/>
            </a:xfrm>
            <a:custGeom>
              <a:rect b="b" l="l" r="r" t="t"/>
              <a:pathLst>
                <a:path extrusionOk="0" h="5740" w="9955">
                  <a:moveTo>
                    <a:pt x="132" y="1"/>
                  </a:moveTo>
                  <a:cubicBezTo>
                    <a:pt x="60" y="1"/>
                    <a:pt x="1" y="60"/>
                    <a:pt x="1" y="144"/>
                  </a:cubicBezTo>
                  <a:lnTo>
                    <a:pt x="1" y="5609"/>
                  </a:lnTo>
                  <a:cubicBezTo>
                    <a:pt x="1" y="5680"/>
                    <a:pt x="60" y="5740"/>
                    <a:pt x="132" y="5740"/>
                  </a:cubicBezTo>
                  <a:lnTo>
                    <a:pt x="9812" y="5740"/>
                  </a:lnTo>
                  <a:cubicBezTo>
                    <a:pt x="9895" y="5740"/>
                    <a:pt x="9955" y="5680"/>
                    <a:pt x="9955" y="5609"/>
                  </a:cubicBezTo>
                  <a:lnTo>
                    <a:pt x="9955" y="144"/>
                  </a:lnTo>
                  <a:cubicBezTo>
                    <a:pt x="9955" y="60"/>
                    <a:pt x="9895" y="1"/>
                    <a:pt x="981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3140471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260946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5639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-79725" y="26266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8659557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8255249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222398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757347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8635222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8255249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862897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260946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4106674" y="20399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5585"/>
                  </a:lnTo>
                  <a:cubicBezTo>
                    <a:pt x="1" y="5680"/>
                    <a:pt x="84" y="5752"/>
                    <a:pt x="167" y="5752"/>
                  </a:cubicBezTo>
                  <a:lnTo>
                    <a:pt x="13955" y="5752"/>
                  </a:lnTo>
                  <a:cubicBezTo>
                    <a:pt x="14050" y="5752"/>
                    <a:pt x="14121" y="5680"/>
                    <a:pt x="14121" y="5585"/>
                  </a:cubicBezTo>
                  <a:lnTo>
                    <a:pt x="14121" y="168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6943533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4207004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6657885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7588150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5897593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8848200" y="3216694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668"/>
                  </a:lnTo>
                  <a:cubicBezTo>
                    <a:pt x="0" y="5763"/>
                    <a:pt x="72" y="5834"/>
                    <a:pt x="167" y="5834"/>
                  </a:cubicBezTo>
                  <a:lnTo>
                    <a:pt x="13954" y="5834"/>
                  </a:lnTo>
                  <a:cubicBezTo>
                    <a:pt x="14038" y="5834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4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8479492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8945552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8281825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8622496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8367189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8543514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8281825" y="18981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8767007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229171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130311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-262046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-277028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-3391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8860570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8772219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6135287" y="370587"/>
              <a:ext cx="475473" cy="180480"/>
            </a:xfrm>
            <a:custGeom>
              <a:rect b="b" l="l" r="r" t="t"/>
              <a:pathLst>
                <a:path extrusionOk="0" h="5740" w="15122">
                  <a:moveTo>
                    <a:pt x="179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5573"/>
                  </a:lnTo>
                  <a:cubicBezTo>
                    <a:pt x="0" y="5668"/>
                    <a:pt x="84" y="5740"/>
                    <a:pt x="179" y="5740"/>
                  </a:cubicBezTo>
                  <a:lnTo>
                    <a:pt x="14943" y="5740"/>
                  </a:lnTo>
                  <a:cubicBezTo>
                    <a:pt x="15038" y="5740"/>
                    <a:pt x="15121" y="5668"/>
                    <a:pt x="15121" y="5573"/>
                  </a:cubicBezTo>
                  <a:lnTo>
                    <a:pt x="15121" y="168"/>
                  </a:lnTo>
                  <a:cubicBezTo>
                    <a:pt x="15121" y="72"/>
                    <a:pt x="15038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5407547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5137094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16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6"/>
          <p:cNvSpPr/>
          <p:nvPr/>
        </p:nvSpPr>
        <p:spPr>
          <a:xfrm flipH="1" rot="10800000">
            <a:off x="12199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6"/>
          <p:cNvSpPr/>
          <p:nvPr/>
        </p:nvSpPr>
        <p:spPr>
          <a:xfrm rot="10800000">
            <a:off x="783954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6" name="Google Shape;1036;p17"/>
          <p:cNvSpPr txBox="1"/>
          <p:nvPr>
            <p:ph idx="1" type="subTitle"/>
          </p:nvPr>
        </p:nvSpPr>
        <p:spPr>
          <a:xfrm>
            <a:off x="1258257" y="2247275"/>
            <a:ext cx="21201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7" name="Google Shape;1037;p17"/>
          <p:cNvSpPr txBox="1"/>
          <p:nvPr>
            <p:ph idx="2" type="subTitle"/>
          </p:nvPr>
        </p:nvSpPr>
        <p:spPr>
          <a:xfrm>
            <a:off x="3511947" y="2247275"/>
            <a:ext cx="21201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8" name="Google Shape;1038;p17"/>
          <p:cNvSpPr txBox="1"/>
          <p:nvPr>
            <p:ph idx="3" type="subTitle"/>
          </p:nvPr>
        </p:nvSpPr>
        <p:spPr>
          <a:xfrm>
            <a:off x="5765643" y="2247275"/>
            <a:ext cx="21201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17"/>
          <p:cNvSpPr txBox="1"/>
          <p:nvPr>
            <p:ph idx="4" type="subTitle"/>
          </p:nvPr>
        </p:nvSpPr>
        <p:spPr>
          <a:xfrm>
            <a:off x="1258257" y="1626000"/>
            <a:ext cx="21201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0" name="Google Shape;1040;p17"/>
          <p:cNvSpPr txBox="1"/>
          <p:nvPr>
            <p:ph idx="5" type="subTitle"/>
          </p:nvPr>
        </p:nvSpPr>
        <p:spPr>
          <a:xfrm>
            <a:off x="3511947" y="1626000"/>
            <a:ext cx="21201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1" name="Google Shape;1041;p17"/>
          <p:cNvSpPr txBox="1"/>
          <p:nvPr>
            <p:ph idx="6" type="subTitle"/>
          </p:nvPr>
        </p:nvSpPr>
        <p:spPr>
          <a:xfrm>
            <a:off x="5765638" y="1626000"/>
            <a:ext cx="21201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42" name="Google Shape;1042;p17"/>
          <p:cNvGrpSpPr/>
          <p:nvPr/>
        </p:nvGrpSpPr>
        <p:grpSpPr>
          <a:xfrm>
            <a:off x="-17442" y="-838201"/>
            <a:ext cx="9178884" cy="6286495"/>
            <a:chOff x="-17442" y="-838201"/>
            <a:chExt cx="9178884" cy="6286495"/>
          </a:xfrm>
        </p:grpSpPr>
        <p:sp>
          <p:nvSpPr>
            <p:cNvPr id="1043" name="Google Shape;1043;p17"/>
            <p:cNvSpPr/>
            <p:nvPr/>
          </p:nvSpPr>
          <p:spPr>
            <a:xfrm>
              <a:off x="12225" y="4604000"/>
              <a:ext cx="9144000" cy="53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4" name="Google Shape;1044;p17"/>
            <p:cNvGrpSpPr/>
            <p:nvPr/>
          </p:nvGrpSpPr>
          <p:grpSpPr>
            <a:xfrm>
              <a:off x="8143525" y="-838201"/>
              <a:ext cx="879300" cy="3143665"/>
              <a:chOff x="8112300" y="-1"/>
              <a:chExt cx="879300" cy="3143665"/>
            </a:xfrm>
          </p:grpSpPr>
          <p:sp>
            <p:nvSpPr>
              <p:cNvPr id="1045" name="Google Shape;1045;p17"/>
              <p:cNvSpPr/>
              <p:nvPr/>
            </p:nvSpPr>
            <p:spPr>
              <a:xfrm>
                <a:off x="8112300" y="2264364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7"/>
              <p:cNvSpPr/>
              <p:nvPr/>
            </p:nvSpPr>
            <p:spPr>
              <a:xfrm>
                <a:off x="8536100" y="-1"/>
                <a:ext cx="28049" cy="2444654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7"/>
              <p:cNvSpPr/>
              <p:nvPr/>
            </p:nvSpPr>
            <p:spPr>
              <a:xfrm>
                <a:off x="8519200" y="2414225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7"/>
              <p:cNvSpPr/>
              <p:nvPr/>
            </p:nvSpPr>
            <p:spPr>
              <a:xfrm>
                <a:off x="8482788" y="2483520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7"/>
              <p:cNvSpPr/>
              <p:nvPr/>
            </p:nvSpPr>
            <p:spPr>
              <a:xfrm>
                <a:off x="8411827" y="2463820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7"/>
              <p:cNvSpPr/>
              <p:nvPr/>
            </p:nvSpPr>
            <p:spPr>
              <a:xfrm>
                <a:off x="8429911" y="2476659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Google Shape;1051;p17"/>
            <p:cNvGrpSpPr/>
            <p:nvPr/>
          </p:nvGrpSpPr>
          <p:grpSpPr>
            <a:xfrm>
              <a:off x="121175" y="-838201"/>
              <a:ext cx="879300" cy="3143665"/>
              <a:chOff x="8112300" y="-1"/>
              <a:chExt cx="879300" cy="3143665"/>
            </a:xfrm>
          </p:grpSpPr>
          <p:sp>
            <p:nvSpPr>
              <p:cNvPr id="1052" name="Google Shape;1052;p17"/>
              <p:cNvSpPr/>
              <p:nvPr/>
            </p:nvSpPr>
            <p:spPr>
              <a:xfrm>
                <a:off x="8112300" y="2264364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7"/>
              <p:cNvSpPr/>
              <p:nvPr/>
            </p:nvSpPr>
            <p:spPr>
              <a:xfrm>
                <a:off x="8536100" y="-1"/>
                <a:ext cx="28049" cy="2444654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7"/>
              <p:cNvSpPr/>
              <p:nvPr/>
            </p:nvSpPr>
            <p:spPr>
              <a:xfrm>
                <a:off x="8519200" y="2414225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7"/>
              <p:cNvSpPr/>
              <p:nvPr/>
            </p:nvSpPr>
            <p:spPr>
              <a:xfrm>
                <a:off x="8482788" y="2483520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7"/>
              <p:cNvSpPr/>
              <p:nvPr/>
            </p:nvSpPr>
            <p:spPr>
              <a:xfrm>
                <a:off x="8411827" y="2463820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7"/>
              <p:cNvSpPr/>
              <p:nvPr/>
            </p:nvSpPr>
            <p:spPr>
              <a:xfrm>
                <a:off x="8429911" y="2476659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8" name="Google Shape;1058;p17"/>
            <p:cNvSpPr/>
            <p:nvPr/>
          </p:nvSpPr>
          <p:spPr>
            <a:xfrm flipH="1" rot="10800000">
              <a:off x="7700108" y="4690334"/>
              <a:ext cx="1461334" cy="757960"/>
            </a:xfrm>
            <a:custGeom>
              <a:rect b="b" l="l" r="r" t="t"/>
              <a:pathLst>
                <a:path extrusionOk="0" h="18218" w="35124">
                  <a:moveTo>
                    <a:pt x="10787" y="6085"/>
                  </a:moveTo>
                  <a:lnTo>
                    <a:pt x="11525" y="7085"/>
                  </a:lnTo>
                  <a:lnTo>
                    <a:pt x="10597" y="7085"/>
                  </a:lnTo>
                  <a:lnTo>
                    <a:pt x="10787" y="6085"/>
                  </a:lnTo>
                  <a:close/>
                  <a:moveTo>
                    <a:pt x="29837" y="1120"/>
                  </a:moveTo>
                  <a:lnTo>
                    <a:pt x="28551" y="7597"/>
                  </a:lnTo>
                  <a:lnTo>
                    <a:pt x="26884" y="7085"/>
                  </a:lnTo>
                  <a:lnTo>
                    <a:pt x="23348" y="7085"/>
                  </a:lnTo>
                  <a:lnTo>
                    <a:pt x="22038" y="3692"/>
                  </a:lnTo>
                  <a:lnTo>
                    <a:pt x="16419" y="3692"/>
                  </a:lnTo>
                  <a:lnTo>
                    <a:pt x="18776" y="7085"/>
                  </a:lnTo>
                  <a:lnTo>
                    <a:pt x="16109" y="7085"/>
                  </a:lnTo>
                  <a:lnTo>
                    <a:pt x="14788" y="3692"/>
                  </a:lnTo>
                  <a:lnTo>
                    <a:pt x="11263" y="3692"/>
                  </a:lnTo>
                  <a:lnTo>
                    <a:pt x="11775" y="1120"/>
                  </a:lnTo>
                  <a:close/>
                  <a:moveTo>
                    <a:pt x="1536" y="1"/>
                  </a:moveTo>
                  <a:lnTo>
                    <a:pt x="1703" y="1120"/>
                  </a:lnTo>
                  <a:lnTo>
                    <a:pt x="10704" y="1120"/>
                  </a:lnTo>
                  <a:lnTo>
                    <a:pt x="10192" y="3692"/>
                  </a:lnTo>
                  <a:lnTo>
                    <a:pt x="9025" y="3692"/>
                  </a:lnTo>
                  <a:lnTo>
                    <a:pt x="9942" y="4942"/>
                  </a:lnTo>
                  <a:lnTo>
                    <a:pt x="9513" y="7085"/>
                  </a:lnTo>
                  <a:lnTo>
                    <a:pt x="8823" y="7085"/>
                  </a:lnTo>
                  <a:lnTo>
                    <a:pt x="7501" y="3692"/>
                  </a:lnTo>
                  <a:lnTo>
                    <a:pt x="1845" y="3692"/>
                  </a:lnTo>
                  <a:lnTo>
                    <a:pt x="4251" y="7085"/>
                  </a:lnTo>
                  <a:lnTo>
                    <a:pt x="4120" y="7085"/>
                  </a:lnTo>
                  <a:lnTo>
                    <a:pt x="0" y="5942"/>
                  </a:lnTo>
                  <a:lnTo>
                    <a:pt x="0" y="16146"/>
                  </a:lnTo>
                  <a:lnTo>
                    <a:pt x="4120" y="15003"/>
                  </a:lnTo>
                  <a:lnTo>
                    <a:pt x="1845" y="18217"/>
                  </a:lnTo>
                  <a:lnTo>
                    <a:pt x="7501" y="18217"/>
                  </a:lnTo>
                  <a:lnTo>
                    <a:pt x="8751" y="15003"/>
                  </a:lnTo>
                  <a:lnTo>
                    <a:pt x="11394" y="15003"/>
                  </a:lnTo>
                  <a:lnTo>
                    <a:pt x="9025" y="18217"/>
                  </a:lnTo>
                  <a:lnTo>
                    <a:pt x="14788" y="18217"/>
                  </a:lnTo>
                  <a:lnTo>
                    <a:pt x="16038" y="15003"/>
                  </a:lnTo>
                  <a:lnTo>
                    <a:pt x="18657" y="15003"/>
                  </a:lnTo>
                  <a:lnTo>
                    <a:pt x="16419" y="18217"/>
                  </a:lnTo>
                  <a:lnTo>
                    <a:pt x="22038" y="18217"/>
                  </a:lnTo>
                  <a:lnTo>
                    <a:pt x="23289" y="15003"/>
                  </a:lnTo>
                  <a:lnTo>
                    <a:pt x="27051" y="15003"/>
                  </a:lnTo>
                  <a:lnTo>
                    <a:pt x="29575" y="13538"/>
                  </a:lnTo>
                  <a:lnTo>
                    <a:pt x="29575" y="10490"/>
                  </a:lnTo>
                  <a:lnTo>
                    <a:pt x="29575" y="7919"/>
                  </a:lnTo>
                  <a:lnTo>
                    <a:pt x="29563" y="7919"/>
                  </a:lnTo>
                  <a:lnTo>
                    <a:pt x="30909" y="1120"/>
                  </a:lnTo>
                  <a:lnTo>
                    <a:pt x="35123" y="1120"/>
                  </a:lnTo>
                  <a:lnTo>
                    <a:pt x="34945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 rot="10800000">
              <a:off x="-17442" y="4690334"/>
              <a:ext cx="1461334" cy="757960"/>
            </a:xfrm>
            <a:custGeom>
              <a:rect b="b" l="l" r="r" t="t"/>
              <a:pathLst>
                <a:path extrusionOk="0" h="18218" w="35124">
                  <a:moveTo>
                    <a:pt x="10787" y="6085"/>
                  </a:moveTo>
                  <a:lnTo>
                    <a:pt x="11525" y="7085"/>
                  </a:lnTo>
                  <a:lnTo>
                    <a:pt x="10597" y="7085"/>
                  </a:lnTo>
                  <a:lnTo>
                    <a:pt x="10787" y="6085"/>
                  </a:lnTo>
                  <a:close/>
                  <a:moveTo>
                    <a:pt x="29837" y="1120"/>
                  </a:moveTo>
                  <a:lnTo>
                    <a:pt x="28551" y="7597"/>
                  </a:lnTo>
                  <a:lnTo>
                    <a:pt x="26884" y="7085"/>
                  </a:lnTo>
                  <a:lnTo>
                    <a:pt x="23348" y="7085"/>
                  </a:lnTo>
                  <a:lnTo>
                    <a:pt x="22038" y="3692"/>
                  </a:lnTo>
                  <a:lnTo>
                    <a:pt x="16419" y="3692"/>
                  </a:lnTo>
                  <a:lnTo>
                    <a:pt x="18776" y="7085"/>
                  </a:lnTo>
                  <a:lnTo>
                    <a:pt x="16109" y="7085"/>
                  </a:lnTo>
                  <a:lnTo>
                    <a:pt x="14788" y="3692"/>
                  </a:lnTo>
                  <a:lnTo>
                    <a:pt x="11263" y="3692"/>
                  </a:lnTo>
                  <a:lnTo>
                    <a:pt x="11775" y="1120"/>
                  </a:lnTo>
                  <a:close/>
                  <a:moveTo>
                    <a:pt x="1536" y="1"/>
                  </a:moveTo>
                  <a:lnTo>
                    <a:pt x="1703" y="1120"/>
                  </a:lnTo>
                  <a:lnTo>
                    <a:pt x="10704" y="1120"/>
                  </a:lnTo>
                  <a:lnTo>
                    <a:pt x="10192" y="3692"/>
                  </a:lnTo>
                  <a:lnTo>
                    <a:pt x="9025" y="3692"/>
                  </a:lnTo>
                  <a:lnTo>
                    <a:pt x="9942" y="4942"/>
                  </a:lnTo>
                  <a:lnTo>
                    <a:pt x="9513" y="7085"/>
                  </a:lnTo>
                  <a:lnTo>
                    <a:pt x="8823" y="7085"/>
                  </a:lnTo>
                  <a:lnTo>
                    <a:pt x="7501" y="3692"/>
                  </a:lnTo>
                  <a:lnTo>
                    <a:pt x="1845" y="3692"/>
                  </a:lnTo>
                  <a:lnTo>
                    <a:pt x="4251" y="7085"/>
                  </a:lnTo>
                  <a:lnTo>
                    <a:pt x="4120" y="7085"/>
                  </a:lnTo>
                  <a:lnTo>
                    <a:pt x="0" y="5942"/>
                  </a:lnTo>
                  <a:lnTo>
                    <a:pt x="0" y="16146"/>
                  </a:lnTo>
                  <a:lnTo>
                    <a:pt x="4120" y="15003"/>
                  </a:lnTo>
                  <a:lnTo>
                    <a:pt x="1845" y="18217"/>
                  </a:lnTo>
                  <a:lnTo>
                    <a:pt x="7501" y="18217"/>
                  </a:lnTo>
                  <a:lnTo>
                    <a:pt x="8751" y="15003"/>
                  </a:lnTo>
                  <a:lnTo>
                    <a:pt x="11394" y="15003"/>
                  </a:lnTo>
                  <a:lnTo>
                    <a:pt x="9025" y="18217"/>
                  </a:lnTo>
                  <a:lnTo>
                    <a:pt x="14788" y="18217"/>
                  </a:lnTo>
                  <a:lnTo>
                    <a:pt x="16038" y="15003"/>
                  </a:lnTo>
                  <a:lnTo>
                    <a:pt x="18657" y="15003"/>
                  </a:lnTo>
                  <a:lnTo>
                    <a:pt x="16419" y="18217"/>
                  </a:lnTo>
                  <a:lnTo>
                    <a:pt x="22038" y="18217"/>
                  </a:lnTo>
                  <a:lnTo>
                    <a:pt x="23289" y="15003"/>
                  </a:lnTo>
                  <a:lnTo>
                    <a:pt x="27051" y="15003"/>
                  </a:lnTo>
                  <a:lnTo>
                    <a:pt x="29575" y="13538"/>
                  </a:lnTo>
                  <a:lnTo>
                    <a:pt x="29575" y="10490"/>
                  </a:lnTo>
                  <a:lnTo>
                    <a:pt x="29575" y="7919"/>
                  </a:lnTo>
                  <a:lnTo>
                    <a:pt x="29563" y="7919"/>
                  </a:lnTo>
                  <a:lnTo>
                    <a:pt x="30909" y="1120"/>
                  </a:lnTo>
                  <a:lnTo>
                    <a:pt x="35123" y="1120"/>
                  </a:lnTo>
                  <a:lnTo>
                    <a:pt x="34945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17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1061" name="Google Shape;1061;p17"/>
            <p:cNvSpPr/>
            <p:nvPr/>
          </p:nvSpPr>
          <p:spPr>
            <a:xfrm flipH="1">
              <a:off x="6985785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7"/>
            <p:cNvSpPr/>
            <p:nvPr/>
          </p:nvSpPr>
          <p:spPr>
            <a:xfrm flipH="1">
              <a:off x="65661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7"/>
            <p:cNvSpPr/>
            <p:nvPr/>
          </p:nvSpPr>
          <p:spPr>
            <a:xfrm flipH="1">
              <a:off x="747206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7"/>
            <p:cNvSpPr/>
            <p:nvPr/>
          </p:nvSpPr>
          <p:spPr>
            <a:xfrm flipH="1">
              <a:off x="5690513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7"/>
            <p:cNvSpPr/>
            <p:nvPr/>
          </p:nvSpPr>
          <p:spPr>
            <a:xfrm flipH="1">
              <a:off x="791605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7"/>
            <p:cNvSpPr/>
            <p:nvPr/>
          </p:nvSpPr>
          <p:spPr>
            <a:xfrm flipH="1">
              <a:off x="5258538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7"/>
            <p:cNvSpPr/>
            <p:nvPr/>
          </p:nvSpPr>
          <p:spPr>
            <a:xfrm flipH="1">
              <a:off x="5559496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7"/>
            <p:cNvSpPr/>
            <p:nvPr/>
          </p:nvSpPr>
          <p:spPr>
            <a:xfrm flipH="1">
              <a:off x="8779691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7"/>
            <p:cNvSpPr/>
            <p:nvPr/>
          </p:nvSpPr>
          <p:spPr>
            <a:xfrm flipH="1">
              <a:off x="8439021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7"/>
            <p:cNvSpPr/>
            <p:nvPr/>
          </p:nvSpPr>
          <p:spPr>
            <a:xfrm flipH="1">
              <a:off x="7916051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3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7"/>
            <p:cNvSpPr/>
            <p:nvPr/>
          </p:nvSpPr>
          <p:spPr>
            <a:xfrm flipH="1">
              <a:off x="8694327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7"/>
            <p:cNvSpPr/>
            <p:nvPr/>
          </p:nvSpPr>
          <p:spPr>
            <a:xfrm flipH="1">
              <a:off x="8621322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7"/>
            <p:cNvSpPr/>
            <p:nvPr/>
          </p:nvSpPr>
          <p:spPr>
            <a:xfrm flipH="1">
              <a:off x="7849049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7"/>
            <p:cNvSpPr/>
            <p:nvPr/>
          </p:nvSpPr>
          <p:spPr>
            <a:xfrm flipH="1">
              <a:off x="8779691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7"/>
            <p:cNvSpPr/>
            <p:nvPr/>
          </p:nvSpPr>
          <p:spPr>
            <a:xfrm flipH="1">
              <a:off x="575358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7"/>
            <p:cNvSpPr/>
            <p:nvPr/>
          </p:nvSpPr>
          <p:spPr>
            <a:xfrm flipH="1">
              <a:off x="143729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 flipH="1">
              <a:off x="444718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7"/>
            <p:cNvSpPr/>
            <p:nvPr/>
          </p:nvSpPr>
          <p:spPr>
            <a:xfrm flipH="1">
              <a:off x="8477945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7"/>
            <p:cNvSpPr/>
            <p:nvPr/>
          </p:nvSpPr>
          <p:spPr>
            <a:xfrm flipH="1">
              <a:off x="8045939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7"/>
            <p:cNvSpPr/>
            <p:nvPr/>
          </p:nvSpPr>
          <p:spPr>
            <a:xfrm flipH="1">
              <a:off x="8346928" y="4069184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680"/>
                  </a:lnTo>
                  <a:cubicBezTo>
                    <a:pt x="1" y="5775"/>
                    <a:pt x="72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75"/>
                    <a:pt x="14121" y="5680"/>
                  </a:cubicBezTo>
                  <a:lnTo>
                    <a:pt x="14121" y="179"/>
                  </a:lnTo>
                  <a:cubicBezTo>
                    <a:pt x="14121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7"/>
            <p:cNvSpPr/>
            <p:nvPr/>
          </p:nvSpPr>
          <p:spPr>
            <a:xfrm flipH="1">
              <a:off x="168065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flipH="1">
              <a:off x="444718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flipH="1">
              <a:off x="79718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flipH="1">
              <a:off x="7837069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flipH="1">
              <a:off x="8542341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flipH="1">
              <a:off x="1938769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flipH="1">
              <a:off x="4675297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flipH="1">
              <a:off x="2042082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flipH="1">
              <a:off x="1111816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flipH="1">
              <a:off x="2905725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flipH="1">
              <a:off x="4043002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flipH="1">
              <a:off x="351149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flipH="1">
              <a:off x="-277028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flipH="1">
              <a:off x="418141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flipH="1">
              <a:off x="77471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flipH="1">
              <a:off x="332777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flipH="1">
              <a:off x="259772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flipH="1">
              <a:off x="221979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flipH="1">
              <a:off x="8194143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flipH="1">
              <a:off x="8470796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flipH="1">
              <a:off x="8569655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flipH="1">
              <a:off x="896201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flipH="1">
              <a:off x="9080315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flipH="1">
              <a:off x="8991968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flipH="1">
              <a:off x="-56907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flipH="1">
              <a:off x="216767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flipH="1">
              <a:off x="3395740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flipH="1">
              <a:off x="3851892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oogle Shape;1110;p18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1111" name="Google Shape;1111;p18"/>
            <p:cNvSpPr/>
            <p:nvPr/>
          </p:nvSpPr>
          <p:spPr>
            <a:xfrm>
              <a:off x="171418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21338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1227904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3544779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1124586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2448282" y="395662"/>
              <a:ext cx="313010" cy="180480"/>
            </a:xfrm>
            <a:custGeom>
              <a:rect b="b" l="l" r="r" t="t"/>
              <a:pathLst>
                <a:path extrusionOk="0" h="5740" w="9955">
                  <a:moveTo>
                    <a:pt x="132" y="1"/>
                  </a:moveTo>
                  <a:cubicBezTo>
                    <a:pt x="60" y="1"/>
                    <a:pt x="1" y="60"/>
                    <a:pt x="1" y="144"/>
                  </a:cubicBezTo>
                  <a:lnTo>
                    <a:pt x="1" y="5609"/>
                  </a:lnTo>
                  <a:cubicBezTo>
                    <a:pt x="1" y="5680"/>
                    <a:pt x="60" y="5740"/>
                    <a:pt x="132" y="5740"/>
                  </a:cubicBezTo>
                  <a:lnTo>
                    <a:pt x="9812" y="5740"/>
                  </a:lnTo>
                  <a:cubicBezTo>
                    <a:pt x="9895" y="5740"/>
                    <a:pt x="9955" y="5680"/>
                    <a:pt x="9955" y="5609"/>
                  </a:cubicBezTo>
                  <a:lnTo>
                    <a:pt x="9955" y="144"/>
                  </a:lnTo>
                  <a:cubicBezTo>
                    <a:pt x="9955" y="60"/>
                    <a:pt x="9895" y="1"/>
                    <a:pt x="981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3140471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747600" y="601951"/>
              <a:ext cx="261350" cy="180826"/>
            </a:xfrm>
            <a:custGeom>
              <a:rect b="b" l="l" r="r" t="t"/>
              <a:pathLst>
                <a:path extrusionOk="0" h="5751" w="8312">
                  <a:moveTo>
                    <a:pt x="120" y="0"/>
                  </a:moveTo>
                  <a:cubicBezTo>
                    <a:pt x="48" y="0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1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1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0"/>
                    <a:pt x="81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850918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8" y="5739"/>
                  </a:cubicBezTo>
                  <a:lnTo>
                    <a:pt x="13955" y="5739"/>
                  </a:lnTo>
                  <a:cubicBezTo>
                    <a:pt x="14038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260946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639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449675" y="1978060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222218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-79725" y="26266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8659557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222398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8635222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8255249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260946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106674" y="20399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5585"/>
                  </a:lnTo>
                  <a:cubicBezTo>
                    <a:pt x="1" y="5680"/>
                    <a:pt x="84" y="5752"/>
                    <a:pt x="167" y="5752"/>
                  </a:cubicBezTo>
                  <a:lnTo>
                    <a:pt x="13955" y="5752"/>
                  </a:lnTo>
                  <a:cubicBezTo>
                    <a:pt x="14050" y="5752"/>
                    <a:pt x="14121" y="5680"/>
                    <a:pt x="14121" y="5585"/>
                  </a:cubicBezTo>
                  <a:lnTo>
                    <a:pt x="14121" y="168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6943533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207004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6657885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7588150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5897593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8848200" y="3216694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668"/>
                  </a:lnTo>
                  <a:cubicBezTo>
                    <a:pt x="0" y="5763"/>
                    <a:pt x="72" y="5834"/>
                    <a:pt x="167" y="5834"/>
                  </a:cubicBezTo>
                  <a:lnTo>
                    <a:pt x="13954" y="5834"/>
                  </a:lnTo>
                  <a:cubicBezTo>
                    <a:pt x="14038" y="5834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4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8479492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8945552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8281825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8622496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8367189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8543514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8491863" y="18981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8767007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229171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130311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-262046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-277028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-3391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8860570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8772219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6135287" y="370587"/>
              <a:ext cx="475473" cy="180480"/>
            </a:xfrm>
            <a:custGeom>
              <a:rect b="b" l="l" r="r" t="t"/>
              <a:pathLst>
                <a:path extrusionOk="0" h="5740" w="15122">
                  <a:moveTo>
                    <a:pt x="179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5573"/>
                  </a:lnTo>
                  <a:cubicBezTo>
                    <a:pt x="0" y="5668"/>
                    <a:pt x="84" y="5740"/>
                    <a:pt x="179" y="5740"/>
                  </a:cubicBezTo>
                  <a:lnTo>
                    <a:pt x="14943" y="5740"/>
                  </a:lnTo>
                  <a:cubicBezTo>
                    <a:pt x="15038" y="5740"/>
                    <a:pt x="15121" y="5668"/>
                    <a:pt x="15121" y="5573"/>
                  </a:cubicBezTo>
                  <a:lnTo>
                    <a:pt x="15121" y="168"/>
                  </a:lnTo>
                  <a:cubicBezTo>
                    <a:pt x="15121" y="72"/>
                    <a:pt x="15038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5407547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5137094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5" name="Google Shape;1155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6" name="Google Shape;1156;p18"/>
          <p:cNvSpPr txBox="1"/>
          <p:nvPr>
            <p:ph idx="1" type="subTitle"/>
          </p:nvPr>
        </p:nvSpPr>
        <p:spPr>
          <a:xfrm>
            <a:off x="834338" y="1716170"/>
            <a:ext cx="3575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57" name="Google Shape;1157;p18"/>
          <p:cNvSpPr txBox="1"/>
          <p:nvPr>
            <p:ph idx="2" type="subTitle"/>
          </p:nvPr>
        </p:nvSpPr>
        <p:spPr>
          <a:xfrm>
            <a:off x="4733955" y="1716170"/>
            <a:ext cx="3575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58" name="Google Shape;1158;p18"/>
          <p:cNvSpPr txBox="1"/>
          <p:nvPr>
            <p:ph idx="3" type="subTitle"/>
          </p:nvPr>
        </p:nvSpPr>
        <p:spPr>
          <a:xfrm>
            <a:off x="834338" y="3226570"/>
            <a:ext cx="3575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59" name="Google Shape;1159;p18"/>
          <p:cNvSpPr txBox="1"/>
          <p:nvPr>
            <p:ph idx="4" type="subTitle"/>
          </p:nvPr>
        </p:nvSpPr>
        <p:spPr>
          <a:xfrm>
            <a:off x="4733955" y="3226570"/>
            <a:ext cx="3575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60" name="Google Shape;1160;p18"/>
          <p:cNvSpPr txBox="1"/>
          <p:nvPr>
            <p:ph idx="5" type="subTitle"/>
          </p:nvPr>
        </p:nvSpPr>
        <p:spPr>
          <a:xfrm>
            <a:off x="834339" y="1145995"/>
            <a:ext cx="35757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1" name="Google Shape;1161;p18"/>
          <p:cNvSpPr txBox="1"/>
          <p:nvPr>
            <p:ph idx="6" type="subTitle"/>
          </p:nvPr>
        </p:nvSpPr>
        <p:spPr>
          <a:xfrm>
            <a:off x="834339" y="2656520"/>
            <a:ext cx="35757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2" name="Google Shape;1162;p18"/>
          <p:cNvSpPr txBox="1"/>
          <p:nvPr>
            <p:ph idx="7" type="subTitle"/>
          </p:nvPr>
        </p:nvSpPr>
        <p:spPr>
          <a:xfrm>
            <a:off x="4733925" y="1145995"/>
            <a:ext cx="35757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3" name="Google Shape;1163;p18"/>
          <p:cNvSpPr txBox="1"/>
          <p:nvPr>
            <p:ph idx="8" type="subTitle"/>
          </p:nvPr>
        </p:nvSpPr>
        <p:spPr>
          <a:xfrm>
            <a:off x="4733925" y="2656520"/>
            <a:ext cx="35757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64" name="Google Shape;1164;p18"/>
          <p:cNvGrpSpPr/>
          <p:nvPr/>
        </p:nvGrpSpPr>
        <p:grpSpPr>
          <a:xfrm>
            <a:off x="12225" y="-762575"/>
            <a:ext cx="9144000" cy="6075193"/>
            <a:chOff x="12225" y="-762575"/>
            <a:chExt cx="9144000" cy="6075193"/>
          </a:xfrm>
        </p:grpSpPr>
        <p:grpSp>
          <p:nvGrpSpPr>
            <p:cNvPr id="1165" name="Google Shape;1165;p18"/>
            <p:cNvGrpSpPr/>
            <p:nvPr/>
          </p:nvGrpSpPr>
          <p:grpSpPr>
            <a:xfrm flipH="1">
              <a:off x="8143525" y="-762575"/>
              <a:ext cx="879300" cy="2604176"/>
              <a:chOff x="192125" y="0"/>
              <a:chExt cx="879300" cy="2604176"/>
            </a:xfrm>
          </p:grpSpPr>
          <p:sp>
            <p:nvSpPr>
              <p:cNvPr id="1166" name="Google Shape;1166;p18"/>
              <p:cNvSpPr/>
              <p:nvPr/>
            </p:nvSpPr>
            <p:spPr>
              <a:xfrm>
                <a:off x="192125" y="1724876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8"/>
              <p:cNvSpPr/>
              <p:nvPr/>
            </p:nvSpPr>
            <p:spPr>
              <a:xfrm>
                <a:off x="615932" y="0"/>
                <a:ext cx="28032" cy="1905167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8"/>
              <p:cNvSpPr/>
              <p:nvPr/>
            </p:nvSpPr>
            <p:spPr>
              <a:xfrm>
                <a:off x="599025" y="1874738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8"/>
              <p:cNvSpPr/>
              <p:nvPr/>
            </p:nvSpPr>
            <p:spPr>
              <a:xfrm>
                <a:off x="562613" y="1944033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8"/>
              <p:cNvSpPr/>
              <p:nvPr/>
            </p:nvSpPr>
            <p:spPr>
              <a:xfrm>
                <a:off x="491652" y="1924332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8"/>
              <p:cNvSpPr/>
              <p:nvPr/>
            </p:nvSpPr>
            <p:spPr>
              <a:xfrm>
                <a:off x="509736" y="1937172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2" name="Google Shape;1172;p18"/>
            <p:cNvSpPr/>
            <p:nvPr/>
          </p:nvSpPr>
          <p:spPr>
            <a:xfrm>
              <a:off x="12225" y="4604000"/>
              <a:ext cx="9144000" cy="53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 flipH="1" rot="10800000">
              <a:off x="121991" y="4433296"/>
              <a:ext cx="1182456" cy="879322"/>
            </a:xfrm>
            <a:custGeom>
              <a:rect b="b" l="l" r="r" t="t"/>
              <a:pathLst>
                <a:path extrusionOk="0" h="21135" w="28421">
                  <a:moveTo>
                    <a:pt x="15419" y="1120"/>
                  </a:moveTo>
                  <a:cubicBezTo>
                    <a:pt x="15491" y="1537"/>
                    <a:pt x="15657" y="2120"/>
                    <a:pt x="16014" y="2787"/>
                  </a:cubicBezTo>
                  <a:cubicBezTo>
                    <a:pt x="15800" y="2751"/>
                    <a:pt x="15574" y="2727"/>
                    <a:pt x="15336" y="2727"/>
                  </a:cubicBezTo>
                  <a:cubicBezTo>
                    <a:pt x="13895" y="2727"/>
                    <a:pt x="12645" y="3525"/>
                    <a:pt x="12097" y="4668"/>
                  </a:cubicBezTo>
                  <a:cubicBezTo>
                    <a:pt x="11454" y="3215"/>
                    <a:pt x="11157" y="1870"/>
                    <a:pt x="11026" y="1120"/>
                  </a:cubicBezTo>
                  <a:close/>
                  <a:moveTo>
                    <a:pt x="6787" y="1120"/>
                  </a:moveTo>
                  <a:cubicBezTo>
                    <a:pt x="7228" y="2418"/>
                    <a:pt x="8656" y="5537"/>
                    <a:pt x="12764" y="8371"/>
                  </a:cubicBezTo>
                  <a:lnTo>
                    <a:pt x="13193" y="9109"/>
                  </a:lnTo>
                  <a:cubicBezTo>
                    <a:pt x="12014" y="11121"/>
                    <a:pt x="11383" y="13336"/>
                    <a:pt x="10811" y="15324"/>
                  </a:cubicBezTo>
                  <a:cubicBezTo>
                    <a:pt x="9966" y="18301"/>
                    <a:pt x="9287" y="20658"/>
                    <a:pt x="7180" y="20825"/>
                  </a:cubicBezTo>
                  <a:cubicBezTo>
                    <a:pt x="7076" y="20833"/>
                    <a:pt x="6974" y="20837"/>
                    <a:pt x="6875" y="20837"/>
                  </a:cubicBezTo>
                  <a:cubicBezTo>
                    <a:pt x="6144" y="20837"/>
                    <a:pt x="5539" y="20606"/>
                    <a:pt x="5025" y="20134"/>
                  </a:cubicBezTo>
                  <a:cubicBezTo>
                    <a:pt x="2894" y="18193"/>
                    <a:pt x="2322" y="11966"/>
                    <a:pt x="3251" y="1120"/>
                  </a:cubicBezTo>
                  <a:close/>
                  <a:moveTo>
                    <a:pt x="1" y="1"/>
                  </a:moveTo>
                  <a:lnTo>
                    <a:pt x="131" y="1120"/>
                  </a:lnTo>
                  <a:lnTo>
                    <a:pt x="2941" y="1120"/>
                  </a:lnTo>
                  <a:cubicBezTo>
                    <a:pt x="1977" y="12193"/>
                    <a:pt x="2572" y="18312"/>
                    <a:pt x="4799" y="20348"/>
                  </a:cubicBezTo>
                  <a:cubicBezTo>
                    <a:pt x="5370" y="20872"/>
                    <a:pt x="6073" y="21134"/>
                    <a:pt x="6882" y="21134"/>
                  </a:cubicBezTo>
                  <a:cubicBezTo>
                    <a:pt x="6989" y="21134"/>
                    <a:pt x="7097" y="21122"/>
                    <a:pt x="7216" y="21122"/>
                  </a:cubicBezTo>
                  <a:cubicBezTo>
                    <a:pt x="9549" y="20932"/>
                    <a:pt x="10240" y="18479"/>
                    <a:pt x="11121" y="15395"/>
                  </a:cubicBezTo>
                  <a:cubicBezTo>
                    <a:pt x="11669" y="13490"/>
                    <a:pt x="12276" y="11359"/>
                    <a:pt x="13383" y="9418"/>
                  </a:cubicBezTo>
                  <a:lnTo>
                    <a:pt x="14324" y="11038"/>
                  </a:lnTo>
                  <a:lnTo>
                    <a:pt x="13574" y="11562"/>
                  </a:lnTo>
                  <a:lnTo>
                    <a:pt x="16300" y="16229"/>
                  </a:lnTo>
                  <a:lnTo>
                    <a:pt x="15193" y="17003"/>
                  </a:lnTo>
                  <a:lnTo>
                    <a:pt x="15967" y="18324"/>
                  </a:lnTo>
                  <a:lnTo>
                    <a:pt x="28421" y="9502"/>
                  </a:lnTo>
                  <a:lnTo>
                    <a:pt x="27302" y="8466"/>
                  </a:lnTo>
                  <a:lnTo>
                    <a:pt x="25766" y="9549"/>
                  </a:lnTo>
                  <a:lnTo>
                    <a:pt x="21777" y="5859"/>
                  </a:lnTo>
                  <a:lnTo>
                    <a:pt x="20813" y="6537"/>
                  </a:lnTo>
                  <a:lnTo>
                    <a:pt x="18360" y="4192"/>
                  </a:lnTo>
                  <a:cubicBezTo>
                    <a:pt x="17777" y="3096"/>
                    <a:pt x="17705" y="1846"/>
                    <a:pt x="17729" y="1120"/>
                  </a:cubicBezTo>
                  <a:lnTo>
                    <a:pt x="23218" y="1120"/>
                  </a:lnTo>
                  <a:lnTo>
                    <a:pt x="23099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 rot="10800000">
              <a:off x="7839541" y="4433296"/>
              <a:ext cx="1182456" cy="879322"/>
            </a:xfrm>
            <a:custGeom>
              <a:rect b="b" l="l" r="r" t="t"/>
              <a:pathLst>
                <a:path extrusionOk="0" h="21135" w="28421">
                  <a:moveTo>
                    <a:pt x="15419" y="1120"/>
                  </a:moveTo>
                  <a:cubicBezTo>
                    <a:pt x="15491" y="1537"/>
                    <a:pt x="15657" y="2120"/>
                    <a:pt x="16014" y="2787"/>
                  </a:cubicBezTo>
                  <a:cubicBezTo>
                    <a:pt x="15800" y="2751"/>
                    <a:pt x="15574" y="2727"/>
                    <a:pt x="15336" y="2727"/>
                  </a:cubicBezTo>
                  <a:cubicBezTo>
                    <a:pt x="13895" y="2727"/>
                    <a:pt x="12645" y="3525"/>
                    <a:pt x="12097" y="4668"/>
                  </a:cubicBezTo>
                  <a:cubicBezTo>
                    <a:pt x="11454" y="3215"/>
                    <a:pt x="11157" y="1870"/>
                    <a:pt x="11026" y="1120"/>
                  </a:cubicBezTo>
                  <a:close/>
                  <a:moveTo>
                    <a:pt x="6787" y="1120"/>
                  </a:moveTo>
                  <a:cubicBezTo>
                    <a:pt x="7228" y="2418"/>
                    <a:pt x="8656" y="5537"/>
                    <a:pt x="12764" y="8371"/>
                  </a:cubicBezTo>
                  <a:lnTo>
                    <a:pt x="13193" y="9109"/>
                  </a:lnTo>
                  <a:cubicBezTo>
                    <a:pt x="12014" y="11121"/>
                    <a:pt x="11383" y="13336"/>
                    <a:pt x="10811" y="15324"/>
                  </a:cubicBezTo>
                  <a:cubicBezTo>
                    <a:pt x="9966" y="18301"/>
                    <a:pt x="9287" y="20658"/>
                    <a:pt x="7180" y="20825"/>
                  </a:cubicBezTo>
                  <a:cubicBezTo>
                    <a:pt x="7076" y="20833"/>
                    <a:pt x="6974" y="20837"/>
                    <a:pt x="6875" y="20837"/>
                  </a:cubicBezTo>
                  <a:cubicBezTo>
                    <a:pt x="6144" y="20837"/>
                    <a:pt x="5539" y="20606"/>
                    <a:pt x="5025" y="20134"/>
                  </a:cubicBezTo>
                  <a:cubicBezTo>
                    <a:pt x="2894" y="18193"/>
                    <a:pt x="2322" y="11966"/>
                    <a:pt x="3251" y="1120"/>
                  </a:cubicBezTo>
                  <a:close/>
                  <a:moveTo>
                    <a:pt x="1" y="1"/>
                  </a:moveTo>
                  <a:lnTo>
                    <a:pt x="131" y="1120"/>
                  </a:lnTo>
                  <a:lnTo>
                    <a:pt x="2941" y="1120"/>
                  </a:lnTo>
                  <a:cubicBezTo>
                    <a:pt x="1977" y="12193"/>
                    <a:pt x="2572" y="18312"/>
                    <a:pt x="4799" y="20348"/>
                  </a:cubicBezTo>
                  <a:cubicBezTo>
                    <a:pt x="5370" y="20872"/>
                    <a:pt x="6073" y="21134"/>
                    <a:pt x="6882" y="21134"/>
                  </a:cubicBezTo>
                  <a:cubicBezTo>
                    <a:pt x="6989" y="21134"/>
                    <a:pt x="7097" y="21122"/>
                    <a:pt x="7216" y="21122"/>
                  </a:cubicBezTo>
                  <a:cubicBezTo>
                    <a:pt x="9549" y="20932"/>
                    <a:pt x="10240" y="18479"/>
                    <a:pt x="11121" y="15395"/>
                  </a:cubicBezTo>
                  <a:cubicBezTo>
                    <a:pt x="11669" y="13490"/>
                    <a:pt x="12276" y="11359"/>
                    <a:pt x="13383" y="9418"/>
                  </a:cubicBezTo>
                  <a:lnTo>
                    <a:pt x="14324" y="11038"/>
                  </a:lnTo>
                  <a:lnTo>
                    <a:pt x="13574" y="11562"/>
                  </a:lnTo>
                  <a:lnTo>
                    <a:pt x="16300" y="16229"/>
                  </a:lnTo>
                  <a:lnTo>
                    <a:pt x="15193" y="17003"/>
                  </a:lnTo>
                  <a:lnTo>
                    <a:pt x="15967" y="18324"/>
                  </a:lnTo>
                  <a:lnTo>
                    <a:pt x="28421" y="9502"/>
                  </a:lnTo>
                  <a:lnTo>
                    <a:pt x="27302" y="8466"/>
                  </a:lnTo>
                  <a:lnTo>
                    <a:pt x="25766" y="9549"/>
                  </a:lnTo>
                  <a:lnTo>
                    <a:pt x="21777" y="5859"/>
                  </a:lnTo>
                  <a:lnTo>
                    <a:pt x="20813" y="6537"/>
                  </a:lnTo>
                  <a:lnTo>
                    <a:pt x="18360" y="4192"/>
                  </a:lnTo>
                  <a:cubicBezTo>
                    <a:pt x="17777" y="3096"/>
                    <a:pt x="17705" y="1846"/>
                    <a:pt x="17729" y="1120"/>
                  </a:cubicBezTo>
                  <a:lnTo>
                    <a:pt x="23218" y="1120"/>
                  </a:lnTo>
                  <a:lnTo>
                    <a:pt x="23099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7" name="Google Shape;1177;p19"/>
          <p:cNvSpPr txBox="1"/>
          <p:nvPr>
            <p:ph idx="1" type="subTitle"/>
          </p:nvPr>
        </p:nvSpPr>
        <p:spPr>
          <a:xfrm>
            <a:off x="948600" y="1877985"/>
            <a:ext cx="2233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78" name="Google Shape;1178;p19"/>
          <p:cNvSpPr txBox="1"/>
          <p:nvPr>
            <p:ph idx="2" type="subTitle"/>
          </p:nvPr>
        </p:nvSpPr>
        <p:spPr>
          <a:xfrm>
            <a:off x="3455250" y="1877985"/>
            <a:ext cx="2233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79" name="Google Shape;1179;p19"/>
          <p:cNvSpPr txBox="1"/>
          <p:nvPr>
            <p:ph idx="3" type="subTitle"/>
          </p:nvPr>
        </p:nvSpPr>
        <p:spPr>
          <a:xfrm>
            <a:off x="948600" y="3245329"/>
            <a:ext cx="2233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80" name="Google Shape;1180;p19"/>
          <p:cNvSpPr txBox="1"/>
          <p:nvPr>
            <p:ph idx="4" type="subTitle"/>
          </p:nvPr>
        </p:nvSpPr>
        <p:spPr>
          <a:xfrm>
            <a:off x="3455250" y="3245329"/>
            <a:ext cx="2233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81" name="Google Shape;1181;p19"/>
          <p:cNvSpPr txBox="1"/>
          <p:nvPr>
            <p:ph idx="5" type="subTitle"/>
          </p:nvPr>
        </p:nvSpPr>
        <p:spPr>
          <a:xfrm>
            <a:off x="5961900" y="1877985"/>
            <a:ext cx="2233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82" name="Google Shape;1182;p19"/>
          <p:cNvSpPr txBox="1"/>
          <p:nvPr>
            <p:ph idx="6" type="subTitle"/>
          </p:nvPr>
        </p:nvSpPr>
        <p:spPr>
          <a:xfrm>
            <a:off x="5961900" y="3245329"/>
            <a:ext cx="2233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83" name="Google Shape;1183;p19"/>
          <p:cNvSpPr txBox="1"/>
          <p:nvPr>
            <p:ph idx="7" type="subTitle"/>
          </p:nvPr>
        </p:nvSpPr>
        <p:spPr>
          <a:xfrm>
            <a:off x="948600" y="1580650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4" name="Google Shape;1184;p19"/>
          <p:cNvSpPr txBox="1"/>
          <p:nvPr>
            <p:ph idx="8" type="subTitle"/>
          </p:nvPr>
        </p:nvSpPr>
        <p:spPr>
          <a:xfrm>
            <a:off x="3455250" y="1580650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5" name="Google Shape;1185;p19"/>
          <p:cNvSpPr txBox="1"/>
          <p:nvPr>
            <p:ph idx="9" type="subTitle"/>
          </p:nvPr>
        </p:nvSpPr>
        <p:spPr>
          <a:xfrm>
            <a:off x="5961900" y="1580650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6" name="Google Shape;1186;p19"/>
          <p:cNvSpPr txBox="1"/>
          <p:nvPr>
            <p:ph idx="13" type="subTitle"/>
          </p:nvPr>
        </p:nvSpPr>
        <p:spPr>
          <a:xfrm>
            <a:off x="948600" y="2944776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7" name="Google Shape;1187;p19"/>
          <p:cNvSpPr txBox="1"/>
          <p:nvPr>
            <p:ph idx="14" type="subTitle"/>
          </p:nvPr>
        </p:nvSpPr>
        <p:spPr>
          <a:xfrm>
            <a:off x="3455250" y="2944781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8" name="Google Shape;1188;p19"/>
          <p:cNvSpPr txBox="1"/>
          <p:nvPr>
            <p:ph idx="15" type="subTitle"/>
          </p:nvPr>
        </p:nvSpPr>
        <p:spPr>
          <a:xfrm>
            <a:off x="5961900" y="2944781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89" name="Google Shape;1189;p19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1190" name="Google Shape;1190;p19"/>
            <p:cNvSpPr/>
            <p:nvPr/>
          </p:nvSpPr>
          <p:spPr>
            <a:xfrm flipH="1">
              <a:off x="6985785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 flipH="1">
              <a:off x="65661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 flipH="1">
              <a:off x="747206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 flipH="1">
              <a:off x="5690513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 flipH="1">
              <a:off x="791605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 flipH="1">
              <a:off x="5258538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 flipH="1">
              <a:off x="5559496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 flipH="1">
              <a:off x="8779691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 flipH="1">
              <a:off x="8439021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 flipH="1">
              <a:off x="8694327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 flipH="1">
              <a:off x="8621322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 flipH="1">
              <a:off x="8779691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 flipH="1">
              <a:off x="143729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 flipH="1">
              <a:off x="444718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 flipH="1">
              <a:off x="8477945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 flipH="1">
              <a:off x="8346928" y="4069184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680"/>
                  </a:lnTo>
                  <a:cubicBezTo>
                    <a:pt x="1" y="5775"/>
                    <a:pt x="72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75"/>
                    <a:pt x="14121" y="5680"/>
                  </a:cubicBezTo>
                  <a:lnTo>
                    <a:pt x="14121" y="179"/>
                  </a:lnTo>
                  <a:cubicBezTo>
                    <a:pt x="14121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 flipH="1">
              <a:off x="168065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 flipH="1">
              <a:off x="444718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 flipH="1">
              <a:off x="79718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 flipH="1">
              <a:off x="7847269" y="42959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 flipH="1">
              <a:off x="8542341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 flipH="1">
              <a:off x="1938769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 flipH="1">
              <a:off x="4675297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 flipH="1">
              <a:off x="2042082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9"/>
            <p:cNvSpPr/>
            <p:nvPr/>
          </p:nvSpPr>
          <p:spPr>
            <a:xfrm flipH="1">
              <a:off x="1111816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9"/>
            <p:cNvSpPr/>
            <p:nvPr/>
          </p:nvSpPr>
          <p:spPr>
            <a:xfrm flipH="1">
              <a:off x="2905725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 flipH="1">
              <a:off x="4043002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 flipH="1">
              <a:off x="351149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 flipH="1">
              <a:off x="-277028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 flipH="1">
              <a:off x="418141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 flipH="1">
              <a:off x="77471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9"/>
            <p:cNvSpPr/>
            <p:nvPr/>
          </p:nvSpPr>
          <p:spPr>
            <a:xfrm flipH="1">
              <a:off x="332777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9"/>
            <p:cNvSpPr/>
            <p:nvPr/>
          </p:nvSpPr>
          <p:spPr>
            <a:xfrm flipH="1">
              <a:off x="259772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9"/>
            <p:cNvSpPr/>
            <p:nvPr/>
          </p:nvSpPr>
          <p:spPr>
            <a:xfrm flipH="1">
              <a:off x="221979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9"/>
            <p:cNvSpPr/>
            <p:nvPr/>
          </p:nvSpPr>
          <p:spPr>
            <a:xfrm flipH="1">
              <a:off x="8194143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9"/>
            <p:cNvSpPr/>
            <p:nvPr/>
          </p:nvSpPr>
          <p:spPr>
            <a:xfrm flipH="1">
              <a:off x="8470796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 flipH="1">
              <a:off x="8569655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9"/>
            <p:cNvSpPr/>
            <p:nvPr/>
          </p:nvSpPr>
          <p:spPr>
            <a:xfrm flipH="1">
              <a:off x="896201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9"/>
            <p:cNvSpPr/>
            <p:nvPr/>
          </p:nvSpPr>
          <p:spPr>
            <a:xfrm flipH="1">
              <a:off x="9080315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9"/>
            <p:cNvSpPr/>
            <p:nvPr/>
          </p:nvSpPr>
          <p:spPr>
            <a:xfrm flipH="1">
              <a:off x="8991968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 flipH="1">
              <a:off x="-56907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flipH="1">
              <a:off x="216767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flipH="1">
              <a:off x="3395740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flipH="1">
              <a:off x="3851892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flipH="1">
              <a:off x="8142488" y="73561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3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20"/>
          <p:cNvSpPr txBox="1"/>
          <p:nvPr>
            <p:ph hasCustomPrompt="1" type="title"/>
          </p:nvPr>
        </p:nvSpPr>
        <p:spPr>
          <a:xfrm>
            <a:off x="865625" y="539500"/>
            <a:ext cx="2377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7" name="Google Shape;1237;p20"/>
          <p:cNvSpPr txBox="1"/>
          <p:nvPr>
            <p:ph idx="1" type="subTitle"/>
          </p:nvPr>
        </p:nvSpPr>
        <p:spPr>
          <a:xfrm>
            <a:off x="1048475" y="1272091"/>
            <a:ext cx="2011800" cy="365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38" name="Google Shape;1238;p20"/>
          <p:cNvSpPr txBox="1"/>
          <p:nvPr>
            <p:ph hasCustomPrompt="1" idx="2" type="title"/>
          </p:nvPr>
        </p:nvSpPr>
        <p:spPr>
          <a:xfrm>
            <a:off x="3383247" y="539513"/>
            <a:ext cx="2377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9" name="Google Shape;1239;p20"/>
          <p:cNvSpPr txBox="1"/>
          <p:nvPr>
            <p:ph idx="3" type="subTitle"/>
          </p:nvPr>
        </p:nvSpPr>
        <p:spPr>
          <a:xfrm>
            <a:off x="3474747" y="1272093"/>
            <a:ext cx="2194500" cy="365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0" name="Google Shape;1240;p20"/>
          <p:cNvSpPr txBox="1"/>
          <p:nvPr>
            <p:ph hasCustomPrompt="1" idx="4" type="title"/>
          </p:nvPr>
        </p:nvSpPr>
        <p:spPr>
          <a:xfrm>
            <a:off x="5900870" y="539500"/>
            <a:ext cx="2377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1" name="Google Shape;1241;p20"/>
          <p:cNvSpPr txBox="1"/>
          <p:nvPr>
            <p:ph idx="5" type="subTitle"/>
          </p:nvPr>
        </p:nvSpPr>
        <p:spPr>
          <a:xfrm>
            <a:off x="5992370" y="1272091"/>
            <a:ext cx="2194500" cy="365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242" name="Google Shape;1242;p20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1243" name="Google Shape;1243;p20"/>
            <p:cNvSpPr/>
            <p:nvPr/>
          </p:nvSpPr>
          <p:spPr>
            <a:xfrm>
              <a:off x="21338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1227904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3009830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783916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2577822" y="19352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3544779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1124586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2448282" y="395662"/>
              <a:ext cx="313010" cy="180480"/>
            </a:xfrm>
            <a:custGeom>
              <a:rect b="b" l="l" r="r" t="t"/>
              <a:pathLst>
                <a:path extrusionOk="0" h="5740" w="9955">
                  <a:moveTo>
                    <a:pt x="132" y="1"/>
                  </a:moveTo>
                  <a:cubicBezTo>
                    <a:pt x="60" y="1"/>
                    <a:pt x="1" y="60"/>
                    <a:pt x="1" y="144"/>
                  </a:cubicBezTo>
                  <a:lnTo>
                    <a:pt x="1" y="5609"/>
                  </a:lnTo>
                  <a:cubicBezTo>
                    <a:pt x="1" y="5680"/>
                    <a:pt x="60" y="5740"/>
                    <a:pt x="132" y="5740"/>
                  </a:cubicBezTo>
                  <a:lnTo>
                    <a:pt x="9812" y="5740"/>
                  </a:lnTo>
                  <a:cubicBezTo>
                    <a:pt x="9895" y="5740"/>
                    <a:pt x="9955" y="5680"/>
                    <a:pt x="9955" y="5609"/>
                  </a:cubicBezTo>
                  <a:lnTo>
                    <a:pt x="9955" y="144"/>
                  </a:lnTo>
                  <a:cubicBezTo>
                    <a:pt x="9955" y="60"/>
                    <a:pt x="9895" y="1"/>
                    <a:pt x="981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3140471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747600" y="601951"/>
              <a:ext cx="261350" cy="180826"/>
            </a:xfrm>
            <a:custGeom>
              <a:rect b="b" l="l" r="r" t="t"/>
              <a:pathLst>
                <a:path extrusionOk="0" h="5751" w="8312">
                  <a:moveTo>
                    <a:pt x="120" y="0"/>
                  </a:moveTo>
                  <a:cubicBezTo>
                    <a:pt x="48" y="0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1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1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0"/>
                    <a:pt x="81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-79725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260946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5639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181964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747600" y="1978060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-79725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8124608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8659557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8255249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222398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757347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8635222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8255249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8908859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862897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260946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4106674" y="20399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5585"/>
                  </a:lnTo>
                  <a:cubicBezTo>
                    <a:pt x="1" y="5680"/>
                    <a:pt x="84" y="5752"/>
                    <a:pt x="167" y="5752"/>
                  </a:cubicBezTo>
                  <a:lnTo>
                    <a:pt x="13955" y="5752"/>
                  </a:lnTo>
                  <a:cubicBezTo>
                    <a:pt x="14050" y="5752"/>
                    <a:pt x="14121" y="5680"/>
                    <a:pt x="14121" y="5585"/>
                  </a:cubicBezTo>
                  <a:lnTo>
                    <a:pt x="14121" y="168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6943533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4207004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6657885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7588150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5897593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4760661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8848200" y="3216694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668"/>
                  </a:lnTo>
                  <a:cubicBezTo>
                    <a:pt x="0" y="5763"/>
                    <a:pt x="72" y="5834"/>
                    <a:pt x="167" y="5834"/>
                  </a:cubicBezTo>
                  <a:lnTo>
                    <a:pt x="13954" y="5834"/>
                  </a:lnTo>
                  <a:cubicBezTo>
                    <a:pt x="14038" y="5834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4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8479492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8945552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8281825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8622496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8367189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8543514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8281825" y="18981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8767007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609144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882781" y="3005277"/>
              <a:ext cx="155043" cy="180449"/>
            </a:xfrm>
            <a:custGeom>
              <a:rect b="b" l="l" r="r" t="t"/>
              <a:pathLst>
                <a:path extrusionOk="0" h="5739" w="4931"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5644"/>
                  </a:lnTo>
                  <a:cubicBezTo>
                    <a:pt x="1" y="5691"/>
                    <a:pt x="48" y="5739"/>
                    <a:pt x="96" y="5739"/>
                  </a:cubicBezTo>
                  <a:lnTo>
                    <a:pt x="4835" y="5739"/>
                  </a:lnTo>
                  <a:cubicBezTo>
                    <a:pt x="4894" y="5739"/>
                    <a:pt x="4930" y="5691"/>
                    <a:pt x="4930" y="5644"/>
                  </a:cubicBezTo>
                  <a:lnTo>
                    <a:pt x="4930" y="95"/>
                  </a:lnTo>
                  <a:cubicBezTo>
                    <a:pt x="4930" y="36"/>
                    <a:pt x="4882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572828" y="3211535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0" y="60"/>
                    <a:pt x="0" y="131"/>
                  </a:cubicBezTo>
                  <a:lnTo>
                    <a:pt x="0" y="5620"/>
                  </a:lnTo>
                  <a:cubicBezTo>
                    <a:pt x="0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-262046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-277028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-3391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8860570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8772219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6135287" y="370587"/>
              <a:ext cx="475473" cy="180480"/>
            </a:xfrm>
            <a:custGeom>
              <a:rect b="b" l="l" r="r" t="t"/>
              <a:pathLst>
                <a:path extrusionOk="0" h="5740" w="15122">
                  <a:moveTo>
                    <a:pt x="179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5573"/>
                  </a:lnTo>
                  <a:cubicBezTo>
                    <a:pt x="0" y="5668"/>
                    <a:pt x="84" y="5740"/>
                    <a:pt x="179" y="5740"/>
                  </a:cubicBezTo>
                  <a:lnTo>
                    <a:pt x="14943" y="5740"/>
                  </a:lnTo>
                  <a:cubicBezTo>
                    <a:pt x="15038" y="5740"/>
                    <a:pt x="15121" y="5668"/>
                    <a:pt x="15121" y="5573"/>
                  </a:cubicBezTo>
                  <a:lnTo>
                    <a:pt x="15121" y="168"/>
                  </a:lnTo>
                  <a:cubicBezTo>
                    <a:pt x="15121" y="72"/>
                    <a:pt x="15038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5407547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5137094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6" name="Google Shape;1296;p20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20"/>
          <p:cNvSpPr/>
          <p:nvPr/>
        </p:nvSpPr>
        <p:spPr>
          <a:xfrm flipH="1" rot="10800000">
            <a:off x="12199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20"/>
          <p:cNvSpPr/>
          <p:nvPr/>
        </p:nvSpPr>
        <p:spPr>
          <a:xfrm rot="10800000">
            <a:off x="783954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3763200" y="2208563"/>
            <a:ext cx="4383600" cy="16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3"/>
          <p:cNvSpPr txBox="1"/>
          <p:nvPr>
            <p:ph hasCustomPrompt="1" idx="2" type="title"/>
          </p:nvPr>
        </p:nvSpPr>
        <p:spPr>
          <a:xfrm>
            <a:off x="3763200" y="1311338"/>
            <a:ext cx="14745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3"/>
          <p:cNvSpPr/>
          <p:nvPr>
            <p:ph idx="3" type="pic"/>
          </p:nvPr>
        </p:nvSpPr>
        <p:spPr>
          <a:xfrm>
            <a:off x="713225" y="703700"/>
            <a:ext cx="2667300" cy="373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"/>
          <p:cNvSpPr/>
          <p:nvPr/>
        </p:nvSpPr>
        <p:spPr>
          <a:xfrm>
            <a:off x="1740544" y="147974"/>
            <a:ext cx="452539" cy="184323"/>
          </a:xfrm>
          <a:custGeom>
            <a:rect b="b" l="l" r="r" t="t"/>
            <a:pathLst>
              <a:path extrusionOk="0" h="5752" w="14122">
                <a:moveTo>
                  <a:pt x="179" y="1"/>
                </a:moveTo>
                <a:cubicBezTo>
                  <a:pt x="84" y="1"/>
                  <a:pt x="13" y="72"/>
                  <a:pt x="13" y="167"/>
                </a:cubicBezTo>
                <a:lnTo>
                  <a:pt x="13" y="5573"/>
                </a:lnTo>
                <a:cubicBezTo>
                  <a:pt x="1" y="5668"/>
                  <a:pt x="84" y="5751"/>
                  <a:pt x="179" y="5751"/>
                </a:cubicBezTo>
                <a:lnTo>
                  <a:pt x="13955" y="5751"/>
                </a:lnTo>
                <a:cubicBezTo>
                  <a:pt x="14050" y="5751"/>
                  <a:pt x="14122" y="5668"/>
                  <a:pt x="14122" y="5585"/>
                </a:cubicBezTo>
                <a:lnTo>
                  <a:pt x="14122" y="167"/>
                </a:lnTo>
                <a:cubicBezTo>
                  <a:pt x="14122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2168249" y="-49262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84" y="0"/>
                  <a:pt x="1" y="71"/>
                  <a:pt x="1" y="167"/>
                </a:cubicBezTo>
                <a:lnTo>
                  <a:pt x="1" y="5584"/>
                </a:lnTo>
                <a:cubicBezTo>
                  <a:pt x="1" y="5667"/>
                  <a:pt x="84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1" y="5667"/>
                  <a:pt x="14121" y="5584"/>
                </a:cubicBezTo>
                <a:lnTo>
                  <a:pt x="14121" y="167"/>
                </a:lnTo>
                <a:cubicBezTo>
                  <a:pt x="14121" y="71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1244936" y="-49262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1" y="71"/>
                  <a:pt x="1" y="167"/>
                </a:cubicBezTo>
                <a:lnTo>
                  <a:pt x="1" y="5584"/>
                </a:lnTo>
                <a:cubicBezTo>
                  <a:pt x="1" y="5667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21" y="5667"/>
                  <a:pt x="14121" y="5584"/>
                </a:cubicBezTo>
                <a:lnTo>
                  <a:pt x="14121" y="167"/>
                </a:lnTo>
                <a:cubicBezTo>
                  <a:pt x="14121" y="71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3061055" y="-49262"/>
            <a:ext cx="452155" cy="184291"/>
          </a:xfrm>
          <a:custGeom>
            <a:rect b="b" l="l" r="r" t="t"/>
            <a:pathLst>
              <a:path extrusionOk="0" h="5751" w="1411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5584"/>
                </a:lnTo>
                <a:cubicBezTo>
                  <a:pt x="0" y="5667"/>
                  <a:pt x="72" y="5751"/>
                  <a:pt x="167" y="5751"/>
                </a:cubicBezTo>
                <a:lnTo>
                  <a:pt x="13942" y="5751"/>
                </a:lnTo>
                <a:cubicBezTo>
                  <a:pt x="14038" y="5751"/>
                  <a:pt x="14109" y="5667"/>
                  <a:pt x="14109" y="5584"/>
                </a:cubicBezTo>
                <a:lnTo>
                  <a:pt x="14109" y="167"/>
                </a:lnTo>
                <a:cubicBezTo>
                  <a:pt x="14109" y="71"/>
                  <a:pt x="14038" y="0"/>
                  <a:pt x="1394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792429" y="147974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573"/>
                </a:lnTo>
                <a:cubicBezTo>
                  <a:pt x="1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2" y="5668"/>
                  <a:pt x="14122" y="5585"/>
                </a:cubicBezTo>
                <a:lnTo>
                  <a:pt x="14122" y="167"/>
                </a:lnTo>
                <a:cubicBezTo>
                  <a:pt x="14122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2620756" y="147974"/>
            <a:ext cx="347240" cy="184323"/>
          </a:xfrm>
          <a:custGeom>
            <a:rect b="b" l="l" r="r" t="t"/>
            <a:pathLst>
              <a:path extrusionOk="0" h="5752" w="10836">
                <a:moveTo>
                  <a:pt x="143" y="1"/>
                </a:moveTo>
                <a:cubicBezTo>
                  <a:pt x="72" y="1"/>
                  <a:pt x="0" y="72"/>
                  <a:pt x="0" y="143"/>
                </a:cubicBezTo>
                <a:lnTo>
                  <a:pt x="0" y="5596"/>
                </a:lnTo>
                <a:cubicBezTo>
                  <a:pt x="0" y="5680"/>
                  <a:pt x="72" y="5751"/>
                  <a:pt x="143" y="5751"/>
                </a:cubicBezTo>
                <a:lnTo>
                  <a:pt x="10692" y="5751"/>
                </a:lnTo>
                <a:cubicBezTo>
                  <a:pt x="10764" y="5751"/>
                  <a:pt x="10835" y="5680"/>
                  <a:pt x="10835" y="5596"/>
                </a:cubicBezTo>
                <a:lnTo>
                  <a:pt x="10835" y="143"/>
                </a:lnTo>
                <a:cubicBezTo>
                  <a:pt x="10835" y="72"/>
                  <a:pt x="10764" y="1"/>
                  <a:pt x="106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3606268" y="147974"/>
            <a:ext cx="347208" cy="184323"/>
          </a:xfrm>
          <a:custGeom>
            <a:rect b="b" l="l" r="r" t="t"/>
            <a:pathLst>
              <a:path extrusionOk="0" h="5752" w="10835">
                <a:moveTo>
                  <a:pt x="143" y="1"/>
                </a:moveTo>
                <a:cubicBezTo>
                  <a:pt x="72" y="1"/>
                  <a:pt x="0" y="72"/>
                  <a:pt x="0" y="143"/>
                </a:cubicBezTo>
                <a:lnTo>
                  <a:pt x="0" y="5596"/>
                </a:lnTo>
                <a:cubicBezTo>
                  <a:pt x="0" y="5680"/>
                  <a:pt x="60" y="5751"/>
                  <a:pt x="143" y="5751"/>
                </a:cubicBezTo>
                <a:lnTo>
                  <a:pt x="10680" y="5751"/>
                </a:lnTo>
                <a:cubicBezTo>
                  <a:pt x="10764" y="5751"/>
                  <a:pt x="10835" y="5680"/>
                  <a:pt x="10835" y="5596"/>
                </a:cubicBezTo>
                <a:lnTo>
                  <a:pt x="10835" y="143"/>
                </a:lnTo>
                <a:cubicBezTo>
                  <a:pt x="10835" y="72"/>
                  <a:pt x="10764" y="1"/>
                  <a:pt x="106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139636" y="380333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573"/>
                </a:lnTo>
                <a:cubicBezTo>
                  <a:pt x="0" y="5668"/>
                  <a:pt x="72" y="5739"/>
                  <a:pt x="167" y="5739"/>
                </a:cubicBezTo>
                <a:lnTo>
                  <a:pt x="13955" y="5739"/>
                </a:lnTo>
                <a:cubicBezTo>
                  <a:pt x="14038" y="5739"/>
                  <a:pt x="14121" y="5668"/>
                  <a:pt x="14121" y="5573"/>
                </a:cubicBezTo>
                <a:lnTo>
                  <a:pt x="14121" y="167"/>
                </a:lnTo>
                <a:cubicBezTo>
                  <a:pt x="14121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2571151" y="766058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573"/>
                </a:lnTo>
                <a:cubicBezTo>
                  <a:pt x="1" y="5668"/>
                  <a:pt x="72" y="5739"/>
                  <a:pt x="167" y="5739"/>
                </a:cubicBezTo>
                <a:lnTo>
                  <a:pt x="13955" y="5739"/>
                </a:lnTo>
                <a:cubicBezTo>
                  <a:pt x="14050" y="5739"/>
                  <a:pt x="14121" y="5668"/>
                  <a:pt x="14121" y="5573"/>
                </a:cubicBezTo>
                <a:lnTo>
                  <a:pt x="14121" y="167"/>
                </a:lnTo>
                <a:cubicBezTo>
                  <a:pt x="14121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344148" y="766058"/>
            <a:ext cx="452507" cy="183938"/>
          </a:xfrm>
          <a:custGeom>
            <a:rect b="b" l="l" r="r" t="t"/>
            <a:pathLst>
              <a:path extrusionOk="0" h="5740" w="14121">
                <a:moveTo>
                  <a:pt x="167" y="1"/>
                </a:moveTo>
                <a:cubicBezTo>
                  <a:pt x="72" y="1"/>
                  <a:pt x="0" y="72"/>
                  <a:pt x="0" y="167"/>
                </a:cubicBezTo>
                <a:lnTo>
                  <a:pt x="0" y="5573"/>
                </a:lnTo>
                <a:cubicBezTo>
                  <a:pt x="0" y="5668"/>
                  <a:pt x="72" y="5739"/>
                  <a:pt x="167" y="5739"/>
                </a:cubicBezTo>
                <a:lnTo>
                  <a:pt x="13954" y="5739"/>
                </a:lnTo>
                <a:cubicBezTo>
                  <a:pt x="14038" y="5739"/>
                  <a:pt x="14121" y="5668"/>
                  <a:pt x="14121" y="5573"/>
                </a:cubicBezTo>
                <a:lnTo>
                  <a:pt x="14121" y="167"/>
                </a:lnTo>
                <a:cubicBezTo>
                  <a:pt x="14121" y="72"/>
                  <a:pt x="14038" y="1"/>
                  <a:pt x="13954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2488731" y="353992"/>
            <a:ext cx="319008" cy="183938"/>
          </a:xfrm>
          <a:custGeom>
            <a:rect b="b" l="l" r="r" t="t"/>
            <a:pathLst>
              <a:path extrusionOk="0" h="5740" w="9955">
                <a:moveTo>
                  <a:pt x="132" y="1"/>
                </a:moveTo>
                <a:cubicBezTo>
                  <a:pt x="60" y="1"/>
                  <a:pt x="1" y="60"/>
                  <a:pt x="1" y="144"/>
                </a:cubicBezTo>
                <a:lnTo>
                  <a:pt x="1" y="5609"/>
                </a:lnTo>
                <a:cubicBezTo>
                  <a:pt x="1" y="5680"/>
                  <a:pt x="60" y="5740"/>
                  <a:pt x="132" y="5740"/>
                </a:cubicBezTo>
                <a:lnTo>
                  <a:pt x="9812" y="5740"/>
                </a:lnTo>
                <a:cubicBezTo>
                  <a:pt x="9895" y="5740"/>
                  <a:pt x="9955" y="5680"/>
                  <a:pt x="9955" y="5609"/>
                </a:cubicBezTo>
                <a:lnTo>
                  <a:pt x="9955" y="144"/>
                </a:lnTo>
                <a:cubicBezTo>
                  <a:pt x="9955" y="60"/>
                  <a:pt x="9895" y="1"/>
                  <a:pt x="981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1848151" y="353992"/>
            <a:ext cx="484584" cy="183938"/>
          </a:xfrm>
          <a:custGeom>
            <a:rect b="b" l="l" r="r" t="t"/>
            <a:pathLst>
              <a:path extrusionOk="0" h="5740" w="15122">
                <a:moveTo>
                  <a:pt x="179" y="1"/>
                </a:moveTo>
                <a:cubicBezTo>
                  <a:pt x="84" y="1"/>
                  <a:pt x="0" y="72"/>
                  <a:pt x="0" y="168"/>
                </a:cubicBezTo>
                <a:lnTo>
                  <a:pt x="0" y="5573"/>
                </a:lnTo>
                <a:cubicBezTo>
                  <a:pt x="0" y="5668"/>
                  <a:pt x="84" y="5740"/>
                  <a:pt x="179" y="5740"/>
                </a:cubicBezTo>
                <a:lnTo>
                  <a:pt x="14943" y="5740"/>
                </a:lnTo>
                <a:cubicBezTo>
                  <a:pt x="15038" y="5740"/>
                  <a:pt x="15121" y="5668"/>
                  <a:pt x="15121" y="5573"/>
                </a:cubicBezTo>
                <a:lnTo>
                  <a:pt x="15121" y="168"/>
                </a:lnTo>
                <a:cubicBezTo>
                  <a:pt x="15121" y="72"/>
                  <a:pt x="15038" y="1"/>
                  <a:pt x="14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3194202" y="353992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1"/>
                </a:moveTo>
                <a:cubicBezTo>
                  <a:pt x="72" y="1"/>
                  <a:pt x="1" y="72"/>
                  <a:pt x="1" y="168"/>
                </a:cubicBezTo>
                <a:lnTo>
                  <a:pt x="1" y="5573"/>
                </a:lnTo>
                <a:cubicBezTo>
                  <a:pt x="1" y="5668"/>
                  <a:pt x="72" y="5740"/>
                  <a:pt x="167" y="5740"/>
                </a:cubicBezTo>
                <a:lnTo>
                  <a:pt x="13955" y="5740"/>
                </a:lnTo>
                <a:cubicBezTo>
                  <a:pt x="14038" y="5740"/>
                  <a:pt x="14121" y="5668"/>
                  <a:pt x="14121" y="5573"/>
                </a:cubicBezTo>
                <a:lnTo>
                  <a:pt x="14121" y="168"/>
                </a:lnTo>
                <a:cubicBezTo>
                  <a:pt x="14121" y="72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901955" y="564239"/>
            <a:ext cx="452507" cy="184291"/>
          </a:xfrm>
          <a:custGeom>
            <a:rect b="b" l="l" r="r" t="t"/>
            <a:pathLst>
              <a:path extrusionOk="0" h="5751" w="14121">
                <a:moveTo>
                  <a:pt x="167" y="0"/>
                </a:moveTo>
                <a:cubicBezTo>
                  <a:pt x="72" y="0"/>
                  <a:pt x="0" y="84"/>
                  <a:pt x="0" y="167"/>
                </a:cubicBezTo>
                <a:lnTo>
                  <a:pt x="0" y="5584"/>
                </a:lnTo>
                <a:cubicBezTo>
                  <a:pt x="0" y="5668"/>
                  <a:pt x="72" y="5751"/>
                  <a:pt x="167" y="5751"/>
                </a:cubicBezTo>
                <a:lnTo>
                  <a:pt x="13954" y="5751"/>
                </a:lnTo>
                <a:cubicBezTo>
                  <a:pt x="14038" y="5751"/>
                  <a:pt x="14121" y="5680"/>
                  <a:pt x="14121" y="5584"/>
                </a:cubicBezTo>
                <a:lnTo>
                  <a:pt x="14121" y="167"/>
                </a:lnTo>
                <a:cubicBezTo>
                  <a:pt x="14121" y="84"/>
                  <a:pt x="14038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755417" y="564239"/>
            <a:ext cx="266358" cy="184291"/>
          </a:xfrm>
          <a:custGeom>
            <a:rect b="b" l="l" r="r" t="t"/>
            <a:pathLst>
              <a:path extrusionOk="0" h="5751" w="8312">
                <a:moveTo>
                  <a:pt x="120" y="0"/>
                </a:moveTo>
                <a:cubicBezTo>
                  <a:pt x="48" y="0"/>
                  <a:pt x="1" y="60"/>
                  <a:pt x="1" y="131"/>
                </a:cubicBezTo>
                <a:lnTo>
                  <a:pt x="1" y="5620"/>
                </a:lnTo>
                <a:cubicBezTo>
                  <a:pt x="1" y="5691"/>
                  <a:pt x="48" y="5751"/>
                  <a:pt x="120" y="5751"/>
                </a:cubicBezTo>
                <a:lnTo>
                  <a:pt x="8180" y="5751"/>
                </a:lnTo>
                <a:cubicBezTo>
                  <a:pt x="8252" y="5751"/>
                  <a:pt x="8311" y="5691"/>
                  <a:pt x="8311" y="5620"/>
                </a:cubicBezTo>
                <a:lnTo>
                  <a:pt x="8311" y="131"/>
                </a:lnTo>
                <a:cubicBezTo>
                  <a:pt x="8311" y="60"/>
                  <a:pt x="8252" y="0"/>
                  <a:pt x="8180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2626845" y="564239"/>
            <a:ext cx="266743" cy="184291"/>
          </a:xfrm>
          <a:custGeom>
            <a:rect b="b" l="l" r="r" t="t"/>
            <a:pathLst>
              <a:path extrusionOk="0" h="5751" w="8324">
                <a:moveTo>
                  <a:pt x="132" y="0"/>
                </a:moveTo>
                <a:cubicBezTo>
                  <a:pt x="60" y="0"/>
                  <a:pt x="1" y="60"/>
                  <a:pt x="1" y="131"/>
                </a:cubicBezTo>
                <a:lnTo>
                  <a:pt x="1" y="5620"/>
                </a:lnTo>
                <a:cubicBezTo>
                  <a:pt x="1" y="5691"/>
                  <a:pt x="60" y="5751"/>
                  <a:pt x="132" y="5751"/>
                </a:cubicBezTo>
                <a:lnTo>
                  <a:pt x="8192" y="5751"/>
                </a:lnTo>
                <a:cubicBezTo>
                  <a:pt x="8264" y="5751"/>
                  <a:pt x="8323" y="5691"/>
                  <a:pt x="8323" y="5620"/>
                </a:cubicBezTo>
                <a:lnTo>
                  <a:pt x="8323" y="131"/>
                </a:lnTo>
                <a:cubicBezTo>
                  <a:pt x="8323" y="60"/>
                  <a:pt x="8264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860717" y="954547"/>
            <a:ext cx="452539" cy="183938"/>
          </a:xfrm>
          <a:custGeom>
            <a:rect b="b" l="l" r="r" t="t"/>
            <a:pathLst>
              <a:path extrusionOk="0" h="5740" w="14122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68" y="5739"/>
                </a:cubicBezTo>
                <a:lnTo>
                  <a:pt x="13955" y="5739"/>
                </a:lnTo>
                <a:cubicBezTo>
                  <a:pt x="14038" y="5739"/>
                  <a:pt x="14122" y="5668"/>
                  <a:pt x="14122" y="5572"/>
                </a:cubicBezTo>
                <a:lnTo>
                  <a:pt x="14122" y="167"/>
                </a:lnTo>
                <a:cubicBezTo>
                  <a:pt x="14122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-87783" y="954547"/>
            <a:ext cx="452539" cy="183938"/>
          </a:xfrm>
          <a:custGeom>
            <a:rect b="b" l="l" r="r" t="t"/>
            <a:pathLst>
              <a:path extrusionOk="0" h="5740" w="14122">
                <a:moveTo>
                  <a:pt x="180" y="0"/>
                </a:moveTo>
                <a:cubicBezTo>
                  <a:pt x="84" y="0"/>
                  <a:pt x="13" y="72"/>
                  <a:pt x="13" y="167"/>
                </a:cubicBezTo>
                <a:lnTo>
                  <a:pt x="13" y="5572"/>
                </a:lnTo>
                <a:cubicBezTo>
                  <a:pt x="1" y="5668"/>
                  <a:pt x="84" y="5739"/>
                  <a:pt x="168" y="5739"/>
                </a:cubicBezTo>
                <a:lnTo>
                  <a:pt x="13955" y="5739"/>
                </a:lnTo>
                <a:cubicBezTo>
                  <a:pt x="14050" y="5739"/>
                  <a:pt x="14122" y="5668"/>
                  <a:pt x="14122" y="5572"/>
                </a:cubicBezTo>
                <a:lnTo>
                  <a:pt x="14122" y="167"/>
                </a:lnTo>
                <a:cubicBezTo>
                  <a:pt x="14122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740544" y="954547"/>
            <a:ext cx="347240" cy="183938"/>
          </a:xfrm>
          <a:custGeom>
            <a:rect b="b" l="l" r="r" t="t"/>
            <a:pathLst>
              <a:path extrusionOk="0" h="5740" w="10836">
                <a:moveTo>
                  <a:pt x="156" y="0"/>
                </a:moveTo>
                <a:cubicBezTo>
                  <a:pt x="72" y="0"/>
                  <a:pt x="1" y="60"/>
                  <a:pt x="1" y="143"/>
                </a:cubicBezTo>
                <a:lnTo>
                  <a:pt x="1" y="5596"/>
                </a:lnTo>
                <a:cubicBezTo>
                  <a:pt x="1" y="5680"/>
                  <a:pt x="72" y="5739"/>
                  <a:pt x="156" y="5739"/>
                </a:cubicBezTo>
                <a:lnTo>
                  <a:pt x="10693" y="5739"/>
                </a:lnTo>
                <a:cubicBezTo>
                  <a:pt x="10776" y="5739"/>
                  <a:pt x="10835" y="5680"/>
                  <a:pt x="10835" y="5596"/>
                </a:cubicBezTo>
                <a:lnTo>
                  <a:pt x="10835" y="143"/>
                </a:lnTo>
                <a:cubicBezTo>
                  <a:pt x="10835" y="60"/>
                  <a:pt x="10776" y="0"/>
                  <a:pt x="1069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2899644" y="954547"/>
            <a:ext cx="347240" cy="183938"/>
          </a:xfrm>
          <a:custGeom>
            <a:rect b="b" l="l" r="r" t="t"/>
            <a:pathLst>
              <a:path extrusionOk="0" h="5740" w="10836">
                <a:moveTo>
                  <a:pt x="144" y="0"/>
                </a:moveTo>
                <a:cubicBezTo>
                  <a:pt x="72" y="0"/>
                  <a:pt x="1" y="60"/>
                  <a:pt x="1" y="143"/>
                </a:cubicBezTo>
                <a:lnTo>
                  <a:pt x="1" y="5596"/>
                </a:lnTo>
                <a:cubicBezTo>
                  <a:pt x="1" y="5680"/>
                  <a:pt x="72" y="5739"/>
                  <a:pt x="144" y="5739"/>
                </a:cubicBezTo>
                <a:lnTo>
                  <a:pt x="10693" y="5739"/>
                </a:lnTo>
                <a:cubicBezTo>
                  <a:pt x="10764" y="5739"/>
                  <a:pt x="10836" y="5680"/>
                  <a:pt x="10836" y="5596"/>
                </a:cubicBezTo>
                <a:lnTo>
                  <a:pt x="10836" y="143"/>
                </a:lnTo>
                <a:cubicBezTo>
                  <a:pt x="10836" y="60"/>
                  <a:pt x="10764" y="0"/>
                  <a:pt x="1069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259424" y="1168960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84"/>
                  <a:pt x="1" y="179"/>
                </a:cubicBezTo>
                <a:lnTo>
                  <a:pt x="1" y="5585"/>
                </a:lnTo>
                <a:cubicBezTo>
                  <a:pt x="1" y="5680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1" y="5680"/>
                  <a:pt x="14121" y="5585"/>
                </a:cubicBezTo>
                <a:lnTo>
                  <a:pt x="14121" y="179"/>
                </a:lnTo>
                <a:cubicBezTo>
                  <a:pt x="14121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1371995" y="1143004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1"/>
                </a:moveTo>
                <a:cubicBezTo>
                  <a:pt x="72" y="1"/>
                  <a:pt x="0" y="72"/>
                  <a:pt x="0" y="168"/>
                </a:cubicBezTo>
                <a:lnTo>
                  <a:pt x="0" y="5573"/>
                </a:lnTo>
                <a:cubicBezTo>
                  <a:pt x="0" y="5668"/>
                  <a:pt x="72" y="5740"/>
                  <a:pt x="167" y="5740"/>
                </a:cubicBezTo>
                <a:lnTo>
                  <a:pt x="13954" y="5740"/>
                </a:lnTo>
                <a:cubicBezTo>
                  <a:pt x="14038" y="5740"/>
                  <a:pt x="14121" y="5668"/>
                  <a:pt x="14121" y="5573"/>
                </a:cubicBezTo>
                <a:lnTo>
                  <a:pt x="14121" y="168"/>
                </a:lnTo>
                <a:cubicBezTo>
                  <a:pt x="14121" y="72"/>
                  <a:pt x="14038" y="1"/>
                  <a:pt x="13954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2313990" y="1143004"/>
            <a:ext cx="452539" cy="183938"/>
          </a:xfrm>
          <a:custGeom>
            <a:rect b="b" l="l" r="r" t="t"/>
            <a:pathLst>
              <a:path extrusionOk="0" h="5740" w="14122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5573"/>
                </a:lnTo>
                <a:cubicBezTo>
                  <a:pt x="1" y="5668"/>
                  <a:pt x="72" y="5740"/>
                  <a:pt x="168" y="5740"/>
                </a:cubicBezTo>
                <a:lnTo>
                  <a:pt x="13955" y="5740"/>
                </a:lnTo>
                <a:cubicBezTo>
                  <a:pt x="14038" y="5740"/>
                  <a:pt x="14122" y="5668"/>
                  <a:pt x="14122" y="5573"/>
                </a:cubicBezTo>
                <a:lnTo>
                  <a:pt x="14122" y="168"/>
                </a:lnTo>
                <a:cubicBezTo>
                  <a:pt x="14122" y="72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1021743" y="1353251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572"/>
                </a:lnTo>
                <a:cubicBezTo>
                  <a:pt x="0" y="5668"/>
                  <a:pt x="72" y="5739"/>
                  <a:pt x="167" y="5739"/>
                </a:cubicBezTo>
                <a:lnTo>
                  <a:pt x="13954" y="5739"/>
                </a:lnTo>
                <a:cubicBezTo>
                  <a:pt x="14050" y="5739"/>
                  <a:pt x="14121" y="5668"/>
                  <a:pt x="14121" y="5572"/>
                </a:cubicBezTo>
                <a:lnTo>
                  <a:pt x="14121" y="167"/>
                </a:lnTo>
                <a:cubicBezTo>
                  <a:pt x="14121" y="72"/>
                  <a:pt x="14050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2100345" y="1353251"/>
            <a:ext cx="384220" cy="183938"/>
          </a:xfrm>
          <a:custGeom>
            <a:rect b="b" l="l" r="r" t="t"/>
            <a:pathLst>
              <a:path extrusionOk="0" h="5740" w="11990">
                <a:moveTo>
                  <a:pt x="155" y="0"/>
                </a:moveTo>
                <a:cubicBezTo>
                  <a:pt x="60" y="0"/>
                  <a:pt x="0" y="72"/>
                  <a:pt x="0" y="155"/>
                </a:cubicBezTo>
                <a:lnTo>
                  <a:pt x="0" y="5584"/>
                </a:lnTo>
                <a:cubicBezTo>
                  <a:pt x="0" y="5668"/>
                  <a:pt x="60" y="5739"/>
                  <a:pt x="155" y="5739"/>
                </a:cubicBezTo>
                <a:lnTo>
                  <a:pt x="11835" y="5739"/>
                </a:lnTo>
                <a:cubicBezTo>
                  <a:pt x="11918" y="5739"/>
                  <a:pt x="11990" y="5680"/>
                  <a:pt x="11990" y="5596"/>
                </a:cubicBezTo>
                <a:lnTo>
                  <a:pt x="11990" y="155"/>
                </a:lnTo>
                <a:cubicBezTo>
                  <a:pt x="11990" y="72"/>
                  <a:pt x="11918" y="0"/>
                  <a:pt x="1183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92429" y="1568049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573"/>
                </a:lnTo>
                <a:cubicBezTo>
                  <a:pt x="1" y="5668"/>
                  <a:pt x="72" y="5739"/>
                  <a:pt x="167" y="5739"/>
                </a:cubicBezTo>
                <a:lnTo>
                  <a:pt x="13955" y="5739"/>
                </a:lnTo>
                <a:cubicBezTo>
                  <a:pt x="14050" y="5739"/>
                  <a:pt x="14122" y="5668"/>
                  <a:pt x="14122" y="5573"/>
                </a:cubicBezTo>
                <a:lnTo>
                  <a:pt x="14122" y="167"/>
                </a:lnTo>
                <a:cubicBezTo>
                  <a:pt x="14122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-781" y="1568049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573"/>
                </a:lnTo>
                <a:cubicBezTo>
                  <a:pt x="1" y="5668"/>
                  <a:pt x="72" y="5739"/>
                  <a:pt x="167" y="5739"/>
                </a:cubicBezTo>
                <a:lnTo>
                  <a:pt x="13955" y="5739"/>
                </a:lnTo>
                <a:cubicBezTo>
                  <a:pt x="14038" y="5739"/>
                  <a:pt x="14121" y="5668"/>
                  <a:pt x="14121" y="5573"/>
                </a:cubicBezTo>
                <a:lnTo>
                  <a:pt x="14121" y="167"/>
                </a:lnTo>
                <a:cubicBezTo>
                  <a:pt x="14121" y="72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78927" y="1782846"/>
            <a:ext cx="347240" cy="183938"/>
          </a:xfrm>
          <a:custGeom>
            <a:rect b="b" l="l" r="r" t="t"/>
            <a:pathLst>
              <a:path extrusionOk="0" h="5740" w="10836">
                <a:moveTo>
                  <a:pt x="143" y="1"/>
                </a:moveTo>
                <a:cubicBezTo>
                  <a:pt x="72" y="1"/>
                  <a:pt x="0" y="60"/>
                  <a:pt x="0" y="144"/>
                </a:cubicBezTo>
                <a:lnTo>
                  <a:pt x="0" y="5597"/>
                </a:lnTo>
                <a:cubicBezTo>
                  <a:pt x="0" y="5680"/>
                  <a:pt x="60" y="5740"/>
                  <a:pt x="143" y="5740"/>
                </a:cubicBezTo>
                <a:lnTo>
                  <a:pt x="10680" y="5740"/>
                </a:lnTo>
                <a:cubicBezTo>
                  <a:pt x="10764" y="5740"/>
                  <a:pt x="10835" y="5680"/>
                  <a:pt x="10835" y="5597"/>
                </a:cubicBezTo>
                <a:lnTo>
                  <a:pt x="10835" y="144"/>
                </a:lnTo>
                <a:cubicBezTo>
                  <a:pt x="10835" y="60"/>
                  <a:pt x="10764" y="1"/>
                  <a:pt x="106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3194202" y="1756537"/>
            <a:ext cx="452539" cy="183906"/>
          </a:xfrm>
          <a:custGeom>
            <a:rect b="b" l="l" r="r" t="t"/>
            <a:pathLst>
              <a:path extrusionOk="0" h="5739" w="14122">
                <a:moveTo>
                  <a:pt x="167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67" y="5739"/>
                </a:cubicBezTo>
                <a:lnTo>
                  <a:pt x="13955" y="5739"/>
                </a:lnTo>
                <a:cubicBezTo>
                  <a:pt x="14038" y="5739"/>
                  <a:pt x="14121" y="5668"/>
                  <a:pt x="14121" y="5572"/>
                </a:cubicBezTo>
                <a:lnTo>
                  <a:pt x="14121" y="167"/>
                </a:lnTo>
                <a:cubicBezTo>
                  <a:pt x="14121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55417" y="1966753"/>
            <a:ext cx="266358" cy="184323"/>
          </a:xfrm>
          <a:custGeom>
            <a:rect b="b" l="l" r="r" t="t"/>
            <a:pathLst>
              <a:path extrusionOk="0" h="5752" w="8312">
                <a:moveTo>
                  <a:pt x="120" y="1"/>
                </a:moveTo>
                <a:cubicBezTo>
                  <a:pt x="48" y="1"/>
                  <a:pt x="1" y="60"/>
                  <a:pt x="1" y="131"/>
                </a:cubicBezTo>
                <a:lnTo>
                  <a:pt x="1" y="5620"/>
                </a:lnTo>
                <a:cubicBezTo>
                  <a:pt x="1" y="5692"/>
                  <a:pt x="48" y="5751"/>
                  <a:pt x="120" y="5751"/>
                </a:cubicBezTo>
                <a:lnTo>
                  <a:pt x="8180" y="5751"/>
                </a:lnTo>
                <a:cubicBezTo>
                  <a:pt x="8252" y="5751"/>
                  <a:pt x="8311" y="5692"/>
                  <a:pt x="8311" y="5620"/>
                </a:cubicBezTo>
                <a:lnTo>
                  <a:pt x="8311" y="131"/>
                </a:lnTo>
                <a:cubicBezTo>
                  <a:pt x="8311" y="60"/>
                  <a:pt x="8252" y="1"/>
                  <a:pt x="81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860717" y="2356676"/>
            <a:ext cx="452539" cy="184323"/>
          </a:xfrm>
          <a:custGeom>
            <a:rect b="b" l="l" r="r" t="t"/>
            <a:pathLst>
              <a:path extrusionOk="0" h="5752" w="14122">
                <a:moveTo>
                  <a:pt x="168" y="1"/>
                </a:moveTo>
                <a:cubicBezTo>
                  <a:pt x="72" y="1"/>
                  <a:pt x="1" y="84"/>
                  <a:pt x="1" y="167"/>
                </a:cubicBezTo>
                <a:lnTo>
                  <a:pt x="1" y="5585"/>
                </a:lnTo>
                <a:cubicBezTo>
                  <a:pt x="1" y="5680"/>
                  <a:pt x="72" y="5751"/>
                  <a:pt x="168" y="5751"/>
                </a:cubicBezTo>
                <a:lnTo>
                  <a:pt x="13955" y="5751"/>
                </a:lnTo>
                <a:cubicBezTo>
                  <a:pt x="14038" y="5751"/>
                  <a:pt x="14122" y="5680"/>
                  <a:pt x="14122" y="5585"/>
                </a:cubicBezTo>
                <a:lnTo>
                  <a:pt x="14122" y="167"/>
                </a:lnTo>
                <a:cubicBezTo>
                  <a:pt x="14122" y="84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-87783" y="2356676"/>
            <a:ext cx="452539" cy="184323"/>
          </a:xfrm>
          <a:custGeom>
            <a:rect b="b" l="l" r="r" t="t"/>
            <a:pathLst>
              <a:path extrusionOk="0" h="5752" w="14122">
                <a:moveTo>
                  <a:pt x="168" y="1"/>
                </a:moveTo>
                <a:cubicBezTo>
                  <a:pt x="84" y="1"/>
                  <a:pt x="1" y="84"/>
                  <a:pt x="1" y="167"/>
                </a:cubicBezTo>
                <a:lnTo>
                  <a:pt x="1" y="5585"/>
                </a:lnTo>
                <a:cubicBezTo>
                  <a:pt x="1" y="5680"/>
                  <a:pt x="84" y="5751"/>
                  <a:pt x="168" y="5751"/>
                </a:cubicBezTo>
                <a:lnTo>
                  <a:pt x="13955" y="5751"/>
                </a:lnTo>
                <a:cubicBezTo>
                  <a:pt x="14050" y="5751"/>
                  <a:pt x="14122" y="5680"/>
                  <a:pt x="14122" y="5585"/>
                </a:cubicBezTo>
                <a:lnTo>
                  <a:pt x="14122" y="167"/>
                </a:lnTo>
                <a:cubicBezTo>
                  <a:pt x="14122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740544" y="2356676"/>
            <a:ext cx="347240" cy="184323"/>
          </a:xfrm>
          <a:custGeom>
            <a:rect b="b" l="l" r="r" t="t"/>
            <a:pathLst>
              <a:path extrusionOk="0" h="5752" w="10836">
                <a:moveTo>
                  <a:pt x="156" y="1"/>
                </a:moveTo>
                <a:cubicBezTo>
                  <a:pt x="72" y="1"/>
                  <a:pt x="1" y="72"/>
                  <a:pt x="1" y="155"/>
                </a:cubicBezTo>
                <a:lnTo>
                  <a:pt x="1" y="5609"/>
                </a:lnTo>
                <a:cubicBezTo>
                  <a:pt x="1" y="5680"/>
                  <a:pt x="72" y="5751"/>
                  <a:pt x="156" y="5751"/>
                </a:cubicBezTo>
                <a:lnTo>
                  <a:pt x="10693" y="5751"/>
                </a:lnTo>
                <a:cubicBezTo>
                  <a:pt x="10776" y="5751"/>
                  <a:pt x="10835" y="5680"/>
                  <a:pt x="10835" y="5609"/>
                </a:cubicBezTo>
                <a:lnTo>
                  <a:pt x="10835" y="155"/>
                </a:lnTo>
                <a:cubicBezTo>
                  <a:pt x="10835" y="72"/>
                  <a:pt x="10776" y="1"/>
                  <a:pt x="1069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2899644" y="2356676"/>
            <a:ext cx="347240" cy="184323"/>
          </a:xfrm>
          <a:custGeom>
            <a:rect b="b" l="l" r="r" t="t"/>
            <a:pathLst>
              <a:path extrusionOk="0" h="5752" w="10836">
                <a:moveTo>
                  <a:pt x="144" y="1"/>
                </a:moveTo>
                <a:cubicBezTo>
                  <a:pt x="72" y="1"/>
                  <a:pt x="1" y="72"/>
                  <a:pt x="1" y="155"/>
                </a:cubicBezTo>
                <a:lnTo>
                  <a:pt x="1" y="5609"/>
                </a:lnTo>
                <a:cubicBezTo>
                  <a:pt x="1" y="5680"/>
                  <a:pt x="72" y="5751"/>
                  <a:pt x="144" y="5751"/>
                </a:cubicBezTo>
                <a:lnTo>
                  <a:pt x="10693" y="5751"/>
                </a:lnTo>
                <a:cubicBezTo>
                  <a:pt x="10764" y="5751"/>
                  <a:pt x="10836" y="5680"/>
                  <a:pt x="10836" y="5609"/>
                </a:cubicBezTo>
                <a:lnTo>
                  <a:pt x="10836" y="155"/>
                </a:lnTo>
                <a:cubicBezTo>
                  <a:pt x="10836" y="72"/>
                  <a:pt x="10764" y="1"/>
                  <a:pt x="1069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8273975" y="2544396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0" y="72"/>
                  <a:pt x="0" y="167"/>
                </a:cubicBezTo>
                <a:lnTo>
                  <a:pt x="0" y="5680"/>
                </a:lnTo>
                <a:cubicBezTo>
                  <a:pt x="0" y="5763"/>
                  <a:pt x="72" y="5847"/>
                  <a:pt x="167" y="5847"/>
                </a:cubicBezTo>
                <a:lnTo>
                  <a:pt x="13943" y="5847"/>
                </a:lnTo>
                <a:cubicBezTo>
                  <a:pt x="14038" y="5847"/>
                  <a:pt x="14121" y="5763"/>
                  <a:pt x="14121" y="5680"/>
                </a:cubicBezTo>
                <a:lnTo>
                  <a:pt x="14121" y="167"/>
                </a:lnTo>
                <a:cubicBezTo>
                  <a:pt x="14121" y="72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8819189" y="2745094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0"/>
                </a:moveTo>
                <a:cubicBezTo>
                  <a:pt x="72" y="0"/>
                  <a:pt x="0" y="60"/>
                  <a:pt x="0" y="143"/>
                </a:cubicBezTo>
                <a:lnTo>
                  <a:pt x="0" y="5691"/>
                </a:lnTo>
                <a:cubicBezTo>
                  <a:pt x="0" y="5775"/>
                  <a:pt x="72" y="5834"/>
                  <a:pt x="155" y="5834"/>
                </a:cubicBezTo>
                <a:lnTo>
                  <a:pt x="10692" y="5834"/>
                </a:lnTo>
                <a:cubicBezTo>
                  <a:pt x="10764" y="5834"/>
                  <a:pt x="10835" y="5775"/>
                  <a:pt x="10835" y="5691"/>
                </a:cubicBezTo>
                <a:lnTo>
                  <a:pt x="10835" y="143"/>
                </a:lnTo>
                <a:cubicBezTo>
                  <a:pt x="10835" y="60"/>
                  <a:pt x="10764" y="0"/>
                  <a:pt x="106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8407122" y="2954540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668"/>
                </a:lnTo>
                <a:cubicBezTo>
                  <a:pt x="1" y="5763"/>
                  <a:pt x="84" y="5847"/>
                  <a:pt x="167" y="5847"/>
                </a:cubicBezTo>
                <a:lnTo>
                  <a:pt x="13955" y="5847"/>
                </a:lnTo>
                <a:cubicBezTo>
                  <a:pt x="14050" y="5847"/>
                  <a:pt x="14121" y="5763"/>
                  <a:pt x="14121" y="5668"/>
                </a:cubicBezTo>
                <a:lnTo>
                  <a:pt x="14121" y="167"/>
                </a:lnTo>
                <a:cubicBezTo>
                  <a:pt x="14121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220137" y="3687857"/>
            <a:ext cx="452155" cy="187367"/>
          </a:xfrm>
          <a:custGeom>
            <a:rect b="b" l="l" r="r" t="t"/>
            <a:pathLst>
              <a:path extrusionOk="0" h="5847" w="14110">
                <a:moveTo>
                  <a:pt x="167" y="1"/>
                </a:moveTo>
                <a:cubicBezTo>
                  <a:pt x="72" y="1"/>
                  <a:pt x="0" y="84"/>
                  <a:pt x="0" y="179"/>
                </a:cubicBezTo>
                <a:lnTo>
                  <a:pt x="0" y="5680"/>
                </a:lnTo>
                <a:cubicBezTo>
                  <a:pt x="0" y="5775"/>
                  <a:pt x="72" y="5846"/>
                  <a:pt x="167" y="5846"/>
                </a:cubicBezTo>
                <a:lnTo>
                  <a:pt x="13943" y="5846"/>
                </a:lnTo>
                <a:cubicBezTo>
                  <a:pt x="14038" y="5846"/>
                  <a:pt x="14109" y="5775"/>
                  <a:pt x="14109" y="5680"/>
                </a:cubicBezTo>
                <a:lnTo>
                  <a:pt x="14109" y="179"/>
                </a:lnTo>
                <a:cubicBezTo>
                  <a:pt x="14109" y="84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765351" y="3888555"/>
            <a:ext cx="347240" cy="187367"/>
          </a:xfrm>
          <a:custGeom>
            <a:rect b="b" l="l" r="r" t="t"/>
            <a:pathLst>
              <a:path extrusionOk="0" h="5847" w="10836">
                <a:moveTo>
                  <a:pt x="155" y="0"/>
                </a:moveTo>
                <a:cubicBezTo>
                  <a:pt x="72" y="0"/>
                  <a:pt x="0" y="72"/>
                  <a:pt x="0" y="155"/>
                </a:cubicBezTo>
                <a:lnTo>
                  <a:pt x="0" y="5703"/>
                </a:lnTo>
                <a:cubicBezTo>
                  <a:pt x="0" y="5775"/>
                  <a:pt x="72" y="5846"/>
                  <a:pt x="155" y="5846"/>
                </a:cubicBezTo>
                <a:lnTo>
                  <a:pt x="10692" y="5846"/>
                </a:lnTo>
                <a:cubicBezTo>
                  <a:pt x="10764" y="5846"/>
                  <a:pt x="10835" y="5775"/>
                  <a:pt x="10835" y="5703"/>
                </a:cubicBezTo>
                <a:lnTo>
                  <a:pt x="10835" y="155"/>
                </a:lnTo>
                <a:cubicBezTo>
                  <a:pt x="10835" y="72"/>
                  <a:pt x="10764" y="0"/>
                  <a:pt x="106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353284" y="4098001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1" y="84"/>
                  <a:pt x="1" y="179"/>
                </a:cubicBezTo>
                <a:lnTo>
                  <a:pt x="1" y="5680"/>
                </a:lnTo>
                <a:cubicBezTo>
                  <a:pt x="1" y="5775"/>
                  <a:pt x="72" y="5847"/>
                  <a:pt x="167" y="5847"/>
                </a:cubicBezTo>
                <a:lnTo>
                  <a:pt x="13955" y="5847"/>
                </a:lnTo>
                <a:cubicBezTo>
                  <a:pt x="14050" y="5847"/>
                  <a:pt x="14121" y="5775"/>
                  <a:pt x="14121" y="5680"/>
                </a:cubicBezTo>
                <a:lnTo>
                  <a:pt x="14121" y="179"/>
                </a:lnTo>
                <a:cubicBezTo>
                  <a:pt x="14121" y="84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112949" y="3565381"/>
            <a:ext cx="346855" cy="186983"/>
          </a:xfrm>
          <a:custGeom>
            <a:rect b="b" l="l" r="r" t="t"/>
            <a:pathLst>
              <a:path extrusionOk="0" h="5835" w="10824">
                <a:moveTo>
                  <a:pt x="144" y="1"/>
                </a:moveTo>
                <a:cubicBezTo>
                  <a:pt x="60" y="1"/>
                  <a:pt x="1" y="60"/>
                  <a:pt x="1" y="143"/>
                </a:cubicBezTo>
                <a:lnTo>
                  <a:pt x="1" y="5692"/>
                </a:lnTo>
                <a:cubicBezTo>
                  <a:pt x="1" y="5775"/>
                  <a:pt x="60" y="5835"/>
                  <a:pt x="144" y="5835"/>
                </a:cubicBezTo>
                <a:lnTo>
                  <a:pt x="10681" y="5835"/>
                </a:lnTo>
                <a:cubicBezTo>
                  <a:pt x="10764" y="5835"/>
                  <a:pt x="10824" y="5775"/>
                  <a:pt x="10824" y="5692"/>
                </a:cubicBezTo>
                <a:lnTo>
                  <a:pt x="10824" y="143"/>
                </a:lnTo>
                <a:cubicBezTo>
                  <a:pt x="10824" y="60"/>
                  <a:pt x="10764" y="1"/>
                  <a:pt x="10681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8794386" y="4185004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0"/>
                </a:moveTo>
                <a:cubicBezTo>
                  <a:pt x="72" y="0"/>
                  <a:pt x="0" y="60"/>
                  <a:pt x="0" y="143"/>
                </a:cubicBezTo>
                <a:lnTo>
                  <a:pt x="0" y="5691"/>
                </a:lnTo>
                <a:cubicBezTo>
                  <a:pt x="0" y="5775"/>
                  <a:pt x="72" y="5834"/>
                  <a:pt x="155" y="5834"/>
                </a:cubicBezTo>
                <a:lnTo>
                  <a:pt x="10692" y="5834"/>
                </a:lnTo>
                <a:cubicBezTo>
                  <a:pt x="10776" y="5834"/>
                  <a:pt x="10835" y="5775"/>
                  <a:pt x="10835" y="5691"/>
                </a:cubicBezTo>
                <a:lnTo>
                  <a:pt x="10835" y="143"/>
                </a:lnTo>
                <a:cubicBezTo>
                  <a:pt x="10835" y="60"/>
                  <a:pt x="10776" y="0"/>
                  <a:pt x="106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5391848" y="3826150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1"/>
                </a:moveTo>
                <a:cubicBezTo>
                  <a:pt x="72" y="1"/>
                  <a:pt x="1" y="60"/>
                  <a:pt x="1" y="143"/>
                </a:cubicBezTo>
                <a:lnTo>
                  <a:pt x="1" y="5692"/>
                </a:lnTo>
                <a:cubicBezTo>
                  <a:pt x="1" y="5775"/>
                  <a:pt x="72" y="5835"/>
                  <a:pt x="155" y="5835"/>
                </a:cubicBezTo>
                <a:lnTo>
                  <a:pt x="10692" y="5835"/>
                </a:lnTo>
                <a:cubicBezTo>
                  <a:pt x="10776" y="5835"/>
                  <a:pt x="10835" y="5775"/>
                  <a:pt x="10835" y="5692"/>
                </a:cubicBezTo>
                <a:lnTo>
                  <a:pt x="10835" y="143"/>
                </a:lnTo>
                <a:cubicBezTo>
                  <a:pt x="10835" y="60"/>
                  <a:pt x="10776" y="1"/>
                  <a:pt x="106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8673832" y="4800043"/>
            <a:ext cx="452123" cy="187367"/>
          </a:xfrm>
          <a:custGeom>
            <a:rect b="b" l="l" r="r" t="t"/>
            <a:pathLst>
              <a:path extrusionOk="0" h="5847" w="14109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668"/>
                </a:lnTo>
                <a:cubicBezTo>
                  <a:pt x="0" y="5763"/>
                  <a:pt x="72" y="5846"/>
                  <a:pt x="167" y="5846"/>
                </a:cubicBezTo>
                <a:lnTo>
                  <a:pt x="13942" y="5846"/>
                </a:lnTo>
                <a:cubicBezTo>
                  <a:pt x="14038" y="5846"/>
                  <a:pt x="14109" y="5763"/>
                  <a:pt x="14109" y="5668"/>
                </a:cubicBezTo>
                <a:lnTo>
                  <a:pt x="14109" y="167"/>
                </a:lnTo>
                <a:cubicBezTo>
                  <a:pt x="14109" y="72"/>
                  <a:pt x="14038" y="0"/>
                  <a:pt x="1394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8407122" y="4381119"/>
            <a:ext cx="452539" cy="186983"/>
          </a:xfrm>
          <a:custGeom>
            <a:rect b="b" l="l" r="r" t="t"/>
            <a:pathLst>
              <a:path extrusionOk="0" h="5835" w="14122">
                <a:moveTo>
                  <a:pt x="167" y="0"/>
                </a:moveTo>
                <a:cubicBezTo>
                  <a:pt x="72" y="0"/>
                  <a:pt x="1" y="72"/>
                  <a:pt x="1" y="167"/>
                </a:cubicBezTo>
                <a:lnTo>
                  <a:pt x="1" y="5667"/>
                </a:lnTo>
                <a:cubicBezTo>
                  <a:pt x="1" y="5763"/>
                  <a:pt x="84" y="5834"/>
                  <a:pt x="167" y="5834"/>
                </a:cubicBezTo>
                <a:lnTo>
                  <a:pt x="13955" y="5834"/>
                </a:lnTo>
                <a:cubicBezTo>
                  <a:pt x="14050" y="5834"/>
                  <a:pt x="14121" y="5763"/>
                  <a:pt x="14121" y="5667"/>
                </a:cubicBezTo>
                <a:lnTo>
                  <a:pt x="14121" y="167"/>
                </a:lnTo>
                <a:cubicBezTo>
                  <a:pt x="14121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9073273" y="4381119"/>
            <a:ext cx="158398" cy="186983"/>
          </a:xfrm>
          <a:custGeom>
            <a:rect b="b" l="l" r="r" t="t"/>
            <a:pathLst>
              <a:path extrusionOk="0" h="5835" w="4943">
                <a:moveTo>
                  <a:pt x="108" y="0"/>
                </a:moveTo>
                <a:cubicBezTo>
                  <a:pt x="49" y="0"/>
                  <a:pt x="1" y="36"/>
                  <a:pt x="1" y="95"/>
                </a:cubicBezTo>
                <a:lnTo>
                  <a:pt x="1" y="5739"/>
                </a:lnTo>
                <a:cubicBezTo>
                  <a:pt x="1" y="5798"/>
                  <a:pt x="49" y="5834"/>
                  <a:pt x="108" y="5834"/>
                </a:cubicBezTo>
                <a:lnTo>
                  <a:pt x="4835" y="5834"/>
                </a:lnTo>
                <a:cubicBezTo>
                  <a:pt x="4894" y="5834"/>
                  <a:pt x="4942" y="5798"/>
                  <a:pt x="4942" y="5739"/>
                </a:cubicBezTo>
                <a:lnTo>
                  <a:pt x="4942" y="95"/>
                </a:lnTo>
                <a:cubicBezTo>
                  <a:pt x="4942" y="36"/>
                  <a:pt x="4894" y="0"/>
                  <a:pt x="483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968337" y="4013100"/>
            <a:ext cx="266743" cy="187367"/>
          </a:xfrm>
          <a:custGeom>
            <a:rect b="b" l="l" r="r" t="t"/>
            <a:pathLst>
              <a:path extrusionOk="0" h="5847" w="8324">
                <a:moveTo>
                  <a:pt x="132" y="1"/>
                </a:moveTo>
                <a:cubicBezTo>
                  <a:pt x="60" y="1"/>
                  <a:pt x="1" y="60"/>
                  <a:pt x="1" y="132"/>
                </a:cubicBezTo>
                <a:lnTo>
                  <a:pt x="1" y="5716"/>
                </a:lnTo>
                <a:cubicBezTo>
                  <a:pt x="1" y="5787"/>
                  <a:pt x="60" y="5847"/>
                  <a:pt x="132" y="5847"/>
                </a:cubicBezTo>
                <a:lnTo>
                  <a:pt x="8192" y="5847"/>
                </a:lnTo>
                <a:cubicBezTo>
                  <a:pt x="8264" y="5847"/>
                  <a:pt x="8323" y="5787"/>
                  <a:pt x="8323" y="5716"/>
                </a:cubicBezTo>
                <a:lnTo>
                  <a:pt x="8323" y="132"/>
                </a:lnTo>
                <a:cubicBezTo>
                  <a:pt x="8323" y="60"/>
                  <a:pt x="8264" y="1"/>
                  <a:pt x="81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872926" y="4189201"/>
            <a:ext cx="452539" cy="187367"/>
          </a:xfrm>
          <a:custGeom>
            <a:rect b="b" l="l" r="r" t="t"/>
            <a:pathLst>
              <a:path extrusionOk="0" h="5847" w="14122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680"/>
                </a:lnTo>
                <a:cubicBezTo>
                  <a:pt x="1" y="5775"/>
                  <a:pt x="84" y="5846"/>
                  <a:pt x="168" y="5846"/>
                </a:cubicBezTo>
                <a:lnTo>
                  <a:pt x="13955" y="5846"/>
                </a:lnTo>
                <a:cubicBezTo>
                  <a:pt x="14050" y="5846"/>
                  <a:pt x="14122" y="5775"/>
                  <a:pt x="14122" y="5680"/>
                </a:cubicBezTo>
                <a:lnTo>
                  <a:pt x="14122" y="167"/>
                </a:lnTo>
                <a:cubicBezTo>
                  <a:pt x="14122" y="84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>
            <a:off x="259424" y="4407812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1"/>
                </a:moveTo>
                <a:cubicBezTo>
                  <a:pt x="72" y="1"/>
                  <a:pt x="1" y="60"/>
                  <a:pt x="1" y="143"/>
                </a:cubicBezTo>
                <a:lnTo>
                  <a:pt x="1" y="5692"/>
                </a:lnTo>
                <a:cubicBezTo>
                  <a:pt x="1" y="5775"/>
                  <a:pt x="72" y="5835"/>
                  <a:pt x="155" y="5835"/>
                </a:cubicBezTo>
                <a:lnTo>
                  <a:pt x="10681" y="5835"/>
                </a:lnTo>
                <a:cubicBezTo>
                  <a:pt x="10764" y="5835"/>
                  <a:pt x="10835" y="5775"/>
                  <a:pt x="10835" y="5692"/>
                </a:cubicBezTo>
                <a:lnTo>
                  <a:pt x="10835" y="143"/>
                </a:lnTo>
                <a:cubicBezTo>
                  <a:pt x="10835" y="60"/>
                  <a:pt x="10764" y="1"/>
                  <a:pt x="10681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835946" y="4594763"/>
            <a:ext cx="266326" cy="187367"/>
          </a:xfrm>
          <a:custGeom>
            <a:rect b="b" l="l" r="r" t="t"/>
            <a:pathLst>
              <a:path extrusionOk="0" h="5847" w="8311">
                <a:moveTo>
                  <a:pt x="131" y="1"/>
                </a:moveTo>
                <a:cubicBezTo>
                  <a:pt x="60" y="1"/>
                  <a:pt x="0" y="60"/>
                  <a:pt x="0" y="132"/>
                </a:cubicBezTo>
                <a:lnTo>
                  <a:pt x="0" y="5716"/>
                </a:lnTo>
                <a:cubicBezTo>
                  <a:pt x="0" y="5787"/>
                  <a:pt x="60" y="5847"/>
                  <a:pt x="131" y="5847"/>
                </a:cubicBezTo>
                <a:lnTo>
                  <a:pt x="8180" y="5847"/>
                </a:lnTo>
                <a:cubicBezTo>
                  <a:pt x="8251" y="5847"/>
                  <a:pt x="8311" y="5787"/>
                  <a:pt x="8311" y="5716"/>
                </a:cubicBezTo>
                <a:lnTo>
                  <a:pt x="8311" y="132"/>
                </a:lnTo>
                <a:cubicBezTo>
                  <a:pt x="8311" y="60"/>
                  <a:pt x="8251" y="1"/>
                  <a:pt x="81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8757374" y="4594763"/>
            <a:ext cx="266358" cy="187367"/>
          </a:xfrm>
          <a:custGeom>
            <a:rect b="b" l="l" r="r" t="t"/>
            <a:pathLst>
              <a:path extrusionOk="0" h="5847" w="8312">
                <a:moveTo>
                  <a:pt x="132" y="1"/>
                </a:moveTo>
                <a:cubicBezTo>
                  <a:pt x="60" y="1"/>
                  <a:pt x="1" y="60"/>
                  <a:pt x="1" y="132"/>
                </a:cubicBezTo>
                <a:lnTo>
                  <a:pt x="1" y="5716"/>
                </a:lnTo>
                <a:cubicBezTo>
                  <a:pt x="1" y="5787"/>
                  <a:pt x="60" y="5847"/>
                  <a:pt x="132" y="5847"/>
                </a:cubicBezTo>
                <a:lnTo>
                  <a:pt x="8192" y="5847"/>
                </a:lnTo>
                <a:cubicBezTo>
                  <a:pt x="8264" y="5847"/>
                  <a:pt x="8311" y="5787"/>
                  <a:pt x="8311" y="5716"/>
                </a:cubicBezTo>
                <a:lnTo>
                  <a:pt x="8311" y="132"/>
                </a:lnTo>
                <a:cubicBezTo>
                  <a:pt x="8311" y="60"/>
                  <a:pt x="8264" y="1"/>
                  <a:pt x="81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6073669" y="4333714"/>
            <a:ext cx="452507" cy="187367"/>
          </a:xfrm>
          <a:custGeom>
            <a:rect b="b" l="l" r="r" t="t"/>
            <a:pathLst>
              <a:path extrusionOk="0" h="5847" w="14121">
                <a:moveTo>
                  <a:pt x="167" y="0"/>
                </a:moveTo>
                <a:cubicBezTo>
                  <a:pt x="71" y="0"/>
                  <a:pt x="0" y="83"/>
                  <a:pt x="0" y="167"/>
                </a:cubicBezTo>
                <a:lnTo>
                  <a:pt x="0" y="5679"/>
                </a:lnTo>
                <a:cubicBezTo>
                  <a:pt x="0" y="5775"/>
                  <a:pt x="83" y="5846"/>
                  <a:pt x="167" y="5846"/>
                </a:cubicBezTo>
                <a:lnTo>
                  <a:pt x="13954" y="5846"/>
                </a:lnTo>
                <a:cubicBezTo>
                  <a:pt x="14049" y="5846"/>
                  <a:pt x="14121" y="5775"/>
                  <a:pt x="14121" y="5679"/>
                </a:cubicBezTo>
                <a:lnTo>
                  <a:pt x="14121" y="167"/>
                </a:lnTo>
                <a:cubicBezTo>
                  <a:pt x="14121" y="83"/>
                  <a:pt x="14049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5125522" y="4333714"/>
            <a:ext cx="452539" cy="187367"/>
          </a:xfrm>
          <a:custGeom>
            <a:rect b="b" l="l" r="r" t="t"/>
            <a:pathLst>
              <a:path extrusionOk="0" h="5847" w="14122">
                <a:moveTo>
                  <a:pt x="168" y="0"/>
                </a:moveTo>
                <a:cubicBezTo>
                  <a:pt x="72" y="0"/>
                  <a:pt x="1" y="83"/>
                  <a:pt x="1" y="167"/>
                </a:cubicBezTo>
                <a:lnTo>
                  <a:pt x="1" y="5679"/>
                </a:lnTo>
                <a:cubicBezTo>
                  <a:pt x="1" y="5775"/>
                  <a:pt x="72" y="5846"/>
                  <a:pt x="168" y="5846"/>
                </a:cubicBezTo>
                <a:lnTo>
                  <a:pt x="13955" y="5846"/>
                </a:lnTo>
                <a:cubicBezTo>
                  <a:pt x="14038" y="5846"/>
                  <a:pt x="14122" y="5775"/>
                  <a:pt x="14122" y="5679"/>
                </a:cubicBezTo>
                <a:lnTo>
                  <a:pt x="14122" y="167"/>
                </a:lnTo>
                <a:cubicBezTo>
                  <a:pt x="14122" y="83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6953849" y="4991576"/>
            <a:ext cx="347240" cy="187367"/>
          </a:xfrm>
          <a:custGeom>
            <a:rect b="b" l="l" r="r" t="t"/>
            <a:pathLst>
              <a:path extrusionOk="0" h="5847" w="10836">
                <a:moveTo>
                  <a:pt x="144" y="0"/>
                </a:moveTo>
                <a:cubicBezTo>
                  <a:pt x="60" y="0"/>
                  <a:pt x="1" y="72"/>
                  <a:pt x="1" y="155"/>
                </a:cubicBezTo>
                <a:lnTo>
                  <a:pt x="1" y="5703"/>
                </a:lnTo>
                <a:cubicBezTo>
                  <a:pt x="1" y="5787"/>
                  <a:pt x="60" y="5846"/>
                  <a:pt x="144" y="5846"/>
                </a:cubicBezTo>
                <a:lnTo>
                  <a:pt x="10681" y="5846"/>
                </a:lnTo>
                <a:cubicBezTo>
                  <a:pt x="10764" y="5846"/>
                  <a:pt x="10835" y="5787"/>
                  <a:pt x="10835" y="5703"/>
                </a:cubicBezTo>
                <a:lnTo>
                  <a:pt x="10835" y="155"/>
                </a:lnTo>
                <a:cubicBezTo>
                  <a:pt x="10835" y="72"/>
                  <a:pt x="10764" y="0"/>
                  <a:pt x="10681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8112949" y="4991576"/>
            <a:ext cx="346855" cy="187367"/>
          </a:xfrm>
          <a:custGeom>
            <a:rect b="b" l="l" r="r" t="t"/>
            <a:pathLst>
              <a:path extrusionOk="0" h="5847" w="10824">
                <a:moveTo>
                  <a:pt x="144" y="0"/>
                </a:moveTo>
                <a:cubicBezTo>
                  <a:pt x="60" y="0"/>
                  <a:pt x="1" y="72"/>
                  <a:pt x="1" y="155"/>
                </a:cubicBezTo>
                <a:lnTo>
                  <a:pt x="1" y="5703"/>
                </a:lnTo>
                <a:cubicBezTo>
                  <a:pt x="1" y="5787"/>
                  <a:pt x="60" y="5846"/>
                  <a:pt x="144" y="5846"/>
                </a:cubicBezTo>
                <a:lnTo>
                  <a:pt x="10681" y="5846"/>
                </a:lnTo>
                <a:cubicBezTo>
                  <a:pt x="10764" y="5846"/>
                  <a:pt x="10824" y="5787"/>
                  <a:pt x="10824" y="5703"/>
                </a:cubicBezTo>
                <a:lnTo>
                  <a:pt x="10824" y="155"/>
                </a:lnTo>
                <a:cubicBezTo>
                  <a:pt x="10824" y="72"/>
                  <a:pt x="10764" y="0"/>
                  <a:pt x="10681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8571220" y="1899887"/>
            <a:ext cx="452507" cy="183938"/>
          </a:xfrm>
          <a:custGeom>
            <a:rect b="b" l="l" r="r" t="t"/>
            <a:pathLst>
              <a:path extrusionOk="0" h="5740" w="14121">
                <a:moveTo>
                  <a:pt x="167" y="1"/>
                </a:moveTo>
                <a:cubicBezTo>
                  <a:pt x="72" y="1"/>
                  <a:pt x="0" y="72"/>
                  <a:pt x="0" y="168"/>
                </a:cubicBezTo>
                <a:lnTo>
                  <a:pt x="0" y="5573"/>
                </a:lnTo>
                <a:cubicBezTo>
                  <a:pt x="0" y="5668"/>
                  <a:pt x="72" y="5740"/>
                  <a:pt x="167" y="5740"/>
                </a:cubicBezTo>
                <a:lnTo>
                  <a:pt x="13942" y="5740"/>
                </a:lnTo>
                <a:cubicBezTo>
                  <a:pt x="14038" y="5740"/>
                  <a:pt x="14109" y="5668"/>
                  <a:pt x="14109" y="5573"/>
                </a:cubicBezTo>
                <a:lnTo>
                  <a:pt x="14109" y="168"/>
                </a:lnTo>
                <a:cubicBezTo>
                  <a:pt x="14121" y="72"/>
                  <a:pt x="14038" y="1"/>
                  <a:pt x="1394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6779108" y="1372702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lnTo>
                  <a:pt x="1" y="5585"/>
                </a:lnTo>
                <a:cubicBezTo>
                  <a:pt x="1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21" y="5668"/>
                  <a:pt x="14121" y="5585"/>
                </a:cubicBezTo>
                <a:lnTo>
                  <a:pt x="14121" y="167"/>
                </a:lnTo>
                <a:cubicBezTo>
                  <a:pt x="14121" y="84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7727223" y="1372702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lnTo>
                  <a:pt x="1" y="5585"/>
                </a:lnTo>
                <a:cubicBezTo>
                  <a:pt x="1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2" y="5668"/>
                  <a:pt x="14122" y="5585"/>
                </a:cubicBezTo>
                <a:lnTo>
                  <a:pt x="14122" y="167"/>
                </a:lnTo>
                <a:cubicBezTo>
                  <a:pt x="14122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7380400" y="1157905"/>
            <a:ext cx="452155" cy="184323"/>
          </a:xfrm>
          <a:custGeom>
            <a:rect b="b" l="l" r="r" t="t"/>
            <a:pathLst>
              <a:path extrusionOk="0" h="5752" w="14110">
                <a:moveTo>
                  <a:pt x="168" y="0"/>
                </a:moveTo>
                <a:cubicBezTo>
                  <a:pt x="72" y="0"/>
                  <a:pt x="1" y="84"/>
                  <a:pt x="1" y="167"/>
                </a:cubicBezTo>
                <a:lnTo>
                  <a:pt x="1" y="5584"/>
                </a:lnTo>
                <a:cubicBezTo>
                  <a:pt x="1" y="5680"/>
                  <a:pt x="72" y="5751"/>
                  <a:pt x="168" y="5751"/>
                </a:cubicBezTo>
                <a:lnTo>
                  <a:pt x="13943" y="5751"/>
                </a:lnTo>
                <a:cubicBezTo>
                  <a:pt x="14038" y="5751"/>
                  <a:pt x="14110" y="5680"/>
                  <a:pt x="14110" y="5584"/>
                </a:cubicBezTo>
                <a:lnTo>
                  <a:pt x="14110" y="167"/>
                </a:lnTo>
                <a:cubicBezTo>
                  <a:pt x="14110" y="84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6267862" y="1184214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0" y="84"/>
                  <a:pt x="0" y="168"/>
                </a:cubicBezTo>
                <a:lnTo>
                  <a:pt x="0" y="5585"/>
                </a:lnTo>
                <a:cubicBezTo>
                  <a:pt x="0" y="5668"/>
                  <a:pt x="72" y="5752"/>
                  <a:pt x="167" y="5752"/>
                </a:cubicBezTo>
                <a:lnTo>
                  <a:pt x="13943" y="5752"/>
                </a:lnTo>
                <a:cubicBezTo>
                  <a:pt x="14038" y="5752"/>
                  <a:pt x="14109" y="5668"/>
                  <a:pt x="14109" y="5585"/>
                </a:cubicBezTo>
                <a:lnTo>
                  <a:pt x="14109" y="168"/>
                </a:lnTo>
                <a:cubicBezTo>
                  <a:pt x="14121" y="84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5325835" y="1184214"/>
            <a:ext cx="452155" cy="184323"/>
          </a:xfrm>
          <a:custGeom>
            <a:rect b="b" l="l" r="r" t="t"/>
            <a:pathLst>
              <a:path extrusionOk="0" h="5752" w="14110">
                <a:moveTo>
                  <a:pt x="156" y="1"/>
                </a:moveTo>
                <a:cubicBezTo>
                  <a:pt x="72" y="1"/>
                  <a:pt x="1" y="84"/>
                  <a:pt x="1" y="168"/>
                </a:cubicBezTo>
                <a:lnTo>
                  <a:pt x="1" y="5585"/>
                </a:lnTo>
                <a:cubicBezTo>
                  <a:pt x="1" y="5668"/>
                  <a:pt x="72" y="5752"/>
                  <a:pt x="156" y="5752"/>
                </a:cubicBezTo>
                <a:lnTo>
                  <a:pt x="13943" y="5752"/>
                </a:lnTo>
                <a:cubicBezTo>
                  <a:pt x="14038" y="5752"/>
                  <a:pt x="14110" y="5668"/>
                  <a:pt x="14110" y="5585"/>
                </a:cubicBezTo>
                <a:lnTo>
                  <a:pt x="14110" y="168"/>
                </a:lnTo>
                <a:cubicBezTo>
                  <a:pt x="14110" y="84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6618114" y="973998"/>
            <a:ext cx="452155" cy="183938"/>
          </a:xfrm>
          <a:custGeom>
            <a:rect b="b" l="l" r="r" t="t"/>
            <a:pathLst>
              <a:path extrusionOk="0" h="5740" w="14110">
                <a:moveTo>
                  <a:pt x="167" y="1"/>
                </a:moveTo>
                <a:cubicBezTo>
                  <a:pt x="72" y="1"/>
                  <a:pt x="0" y="72"/>
                  <a:pt x="0" y="167"/>
                </a:cubicBezTo>
                <a:lnTo>
                  <a:pt x="0" y="5573"/>
                </a:lnTo>
                <a:cubicBezTo>
                  <a:pt x="0" y="5668"/>
                  <a:pt x="72" y="5739"/>
                  <a:pt x="167" y="5739"/>
                </a:cubicBezTo>
                <a:lnTo>
                  <a:pt x="13942" y="5739"/>
                </a:lnTo>
                <a:cubicBezTo>
                  <a:pt x="14038" y="5739"/>
                  <a:pt x="14109" y="5668"/>
                  <a:pt x="14109" y="5573"/>
                </a:cubicBezTo>
                <a:lnTo>
                  <a:pt x="14109" y="167"/>
                </a:lnTo>
                <a:cubicBezTo>
                  <a:pt x="14109" y="72"/>
                  <a:pt x="14038" y="1"/>
                  <a:pt x="1394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5607799" y="973998"/>
            <a:ext cx="384252" cy="183938"/>
          </a:xfrm>
          <a:custGeom>
            <a:rect b="b" l="l" r="r" t="t"/>
            <a:pathLst>
              <a:path extrusionOk="0" h="5740" w="11991">
                <a:moveTo>
                  <a:pt x="155" y="1"/>
                </a:moveTo>
                <a:cubicBezTo>
                  <a:pt x="72" y="1"/>
                  <a:pt x="0" y="72"/>
                  <a:pt x="0" y="155"/>
                </a:cubicBezTo>
                <a:lnTo>
                  <a:pt x="0" y="5585"/>
                </a:lnTo>
                <a:cubicBezTo>
                  <a:pt x="0" y="5680"/>
                  <a:pt x="72" y="5739"/>
                  <a:pt x="155" y="5739"/>
                </a:cubicBezTo>
                <a:lnTo>
                  <a:pt x="11835" y="5739"/>
                </a:lnTo>
                <a:cubicBezTo>
                  <a:pt x="11919" y="5739"/>
                  <a:pt x="11990" y="5680"/>
                  <a:pt x="11990" y="5585"/>
                </a:cubicBezTo>
                <a:lnTo>
                  <a:pt x="11990" y="155"/>
                </a:lnTo>
                <a:cubicBezTo>
                  <a:pt x="11990" y="72"/>
                  <a:pt x="11919" y="1"/>
                  <a:pt x="1183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6847396" y="759201"/>
            <a:ext cx="452155" cy="183938"/>
          </a:xfrm>
          <a:custGeom>
            <a:rect b="b" l="l" r="r" t="t"/>
            <a:pathLst>
              <a:path extrusionOk="0" h="5740" w="14110">
                <a:moveTo>
                  <a:pt x="156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56" y="5739"/>
                </a:cubicBezTo>
                <a:lnTo>
                  <a:pt x="13943" y="5739"/>
                </a:lnTo>
                <a:cubicBezTo>
                  <a:pt x="14038" y="5739"/>
                  <a:pt x="14110" y="5668"/>
                  <a:pt x="14110" y="5572"/>
                </a:cubicBezTo>
                <a:lnTo>
                  <a:pt x="14110" y="167"/>
                </a:lnTo>
                <a:cubicBezTo>
                  <a:pt x="14110" y="72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7640606" y="759201"/>
            <a:ext cx="452539" cy="183938"/>
          </a:xfrm>
          <a:custGeom>
            <a:rect b="b" l="l" r="r" t="t"/>
            <a:pathLst>
              <a:path extrusionOk="0" h="5740" w="14122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68" y="5739"/>
                </a:cubicBezTo>
                <a:lnTo>
                  <a:pt x="13955" y="5739"/>
                </a:lnTo>
                <a:cubicBezTo>
                  <a:pt x="14038" y="5739"/>
                  <a:pt x="14110" y="5668"/>
                  <a:pt x="14110" y="5572"/>
                </a:cubicBezTo>
                <a:lnTo>
                  <a:pt x="14110" y="167"/>
                </a:lnTo>
                <a:cubicBezTo>
                  <a:pt x="14122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7566229" y="544403"/>
            <a:ext cx="347208" cy="184291"/>
          </a:xfrm>
          <a:custGeom>
            <a:rect b="b" l="l" r="r" t="t"/>
            <a:pathLst>
              <a:path extrusionOk="0" h="5751" w="10835">
                <a:moveTo>
                  <a:pt x="143" y="0"/>
                </a:moveTo>
                <a:cubicBezTo>
                  <a:pt x="60" y="0"/>
                  <a:pt x="0" y="72"/>
                  <a:pt x="0" y="155"/>
                </a:cubicBezTo>
                <a:lnTo>
                  <a:pt x="0" y="5596"/>
                </a:lnTo>
                <a:cubicBezTo>
                  <a:pt x="0" y="5679"/>
                  <a:pt x="60" y="5751"/>
                  <a:pt x="143" y="5751"/>
                </a:cubicBezTo>
                <a:lnTo>
                  <a:pt x="10680" y="5751"/>
                </a:lnTo>
                <a:cubicBezTo>
                  <a:pt x="10764" y="5751"/>
                  <a:pt x="10823" y="5679"/>
                  <a:pt x="10823" y="5596"/>
                </a:cubicBezTo>
                <a:lnTo>
                  <a:pt x="10823" y="155"/>
                </a:lnTo>
                <a:cubicBezTo>
                  <a:pt x="10835" y="72"/>
                  <a:pt x="10764" y="0"/>
                  <a:pt x="10680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4178944" y="158645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84" y="1"/>
                  <a:pt x="1" y="84"/>
                  <a:pt x="1" y="168"/>
                </a:cubicBezTo>
                <a:lnTo>
                  <a:pt x="1" y="5585"/>
                </a:lnTo>
                <a:cubicBezTo>
                  <a:pt x="1" y="5680"/>
                  <a:pt x="84" y="5752"/>
                  <a:pt x="167" y="5752"/>
                </a:cubicBezTo>
                <a:lnTo>
                  <a:pt x="13955" y="5752"/>
                </a:lnTo>
                <a:cubicBezTo>
                  <a:pt x="14050" y="5752"/>
                  <a:pt x="14121" y="5680"/>
                  <a:pt x="14121" y="5585"/>
                </a:cubicBezTo>
                <a:lnTo>
                  <a:pt x="14121" y="168"/>
                </a:lnTo>
                <a:cubicBezTo>
                  <a:pt x="14121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4073645" y="570712"/>
            <a:ext cx="157982" cy="183938"/>
          </a:xfrm>
          <a:custGeom>
            <a:rect b="b" l="l" r="r" t="t"/>
            <a:pathLst>
              <a:path extrusionOk="0" h="5740" w="4930">
                <a:moveTo>
                  <a:pt x="108" y="1"/>
                </a:moveTo>
                <a:cubicBezTo>
                  <a:pt x="48" y="1"/>
                  <a:pt x="0" y="48"/>
                  <a:pt x="0" y="96"/>
                </a:cubicBezTo>
                <a:lnTo>
                  <a:pt x="0" y="5644"/>
                </a:lnTo>
                <a:cubicBezTo>
                  <a:pt x="0" y="5704"/>
                  <a:pt x="48" y="5739"/>
                  <a:pt x="108" y="5739"/>
                </a:cubicBezTo>
                <a:lnTo>
                  <a:pt x="4834" y="5739"/>
                </a:lnTo>
                <a:cubicBezTo>
                  <a:pt x="4894" y="5739"/>
                  <a:pt x="4930" y="5704"/>
                  <a:pt x="4930" y="5644"/>
                </a:cubicBezTo>
                <a:lnTo>
                  <a:pt x="4930" y="96"/>
                </a:lnTo>
                <a:cubicBezTo>
                  <a:pt x="4930" y="48"/>
                  <a:pt x="4894" y="1"/>
                  <a:pt x="4834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7070237" y="360497"/>
            <a:ext cx="266711" cy="183938"/>
          </a:xfrm>
          <a:custGeom>
            <a:rect b="b" l="l" r="r" t="t"/>
            <a:pathLst>
              <a:path extrusionOk="0" h="5740" w="8323">
                <a:moveTo>
                  <a:pt x="131" y="0"/>
                </a:moveTo>
                <a:cubicBezTo>
                  <a:pt x="60" y="0"/>
                  <a:pt x="0" y="60"/>
                  <a:pt x="0" y="131"/>
                </a:cubicBezTo>
                <a:lnTo>
                  <a:pt x="0" y="5608"/>
                </a:lnTo>
                <a:cubicBezTo>
                  <a:pt x="0" y="5680"/>
                  <a:pt x="60" y="5739"/>
                  <a:pt x="131" y="5739"/>
                </a:cubicBezTo>
                <a:lnTo>
                  <a:pt x="8192" y="5739"/>
                </a:lnTo>
                <a:cubicBezTo>
                  <a:pt x="8263" y="5739"/>
                  <a:pt x="8323" y="5680"/>
                  <a:pt x="8323" y="5608"/>
                </a:cubicBezTo>
                <a:lnTo>
                  <a:pt x="8323" y="131"/>
                </a:lnTo>
                <a:cubicBezTo>
                  <a:pt x="8323" y="60"/>
                  <a:pt x="8263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4281200" y="360497"/>
            <a:ext cx="266711" cy="183938"/>
          </a:xfrm>
          <a:custGeom>
            <a:rect b="b" l="l" r="r" t="t"/>
            <a:pathLst>
              <a:path extrusionOk="0" h="5740" w="8323">
                <a:moveTo>
                  <a:pt x="131" y="0"/>
                </a:moveTo>
                <a:cubicBezTo>
                  <a:pt x="60" y="0"/>
                  <a:pt x="0" y="60"/>
                  <a:pt x="0" y="131"/>
                </a:cubicBezTo>
                <a:lnTo>
                  <a:pt x="0" y="5608"/>
                </a:lnTo>
                <a:cubicBezTo>
                  <a:pt x="0" y="5680"/>
                  <a:pt x="60" y="5739"/>
                  <a:pt x="131" y="5739"/>
                </a:cubicBezTo>
                <a:lnTo>
                  <a:pt x="8192" y="5739"/>
                </a:lnTo>
                <a:cubicBezTo>
                  <a:pt x="8263" y="5739"/>
                  <a:pt x="8323" y="5680"/>
                  <a:pt x="8323" y="5608"/>
                </a:cubicBezTo>
                <a:lnTo>
                  <a:pt x="8323" y="131"/>
                </a:lnTo>
                <a:cubicBezTo>
                  <a:pt x="8323" y="60"/>
                  <a:pt x="8263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6779108" y="-29811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1" y="84"/>
                  <a:pt x="1" y="167"/>
                </a:cubicBezTo>
                <a:lnTo>
                  <a:pt x="1" y="5584"/>
                </a:lnTo>
                <a:cubicBezTo>
                  <a:pt x="1" y="5680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21" y="5680"/>
                  <a:pt x="14121" y="5584"/>
                </a:cubicBezTo>
                <a:lnTo>
                  <a:pt x="14121" y="167"/>
                </a:lnTo>
                <a:cubicBezTo>
                  <a:pt x="14121" y="84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7727223" y="-29811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1" y="84"/>
                  <a:pt x="1" y="167"/>
                </a:cubicBezTo>
                <a:lnTo>
                  <a:pt x="1" y="5584"/>
                </a:lnTo>
                <a:cubicBezTo>
                  <a:pt x="1" y="5680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2" y="5680"/>
                  <a:pt x="14122" y="5584"/>
                </a:cubicBezTo>
                <a:lnTo>
                  <a:pt x="14122" y="167"/>
                </a:lnTo>
                <a:cubicBezTo>
                  <a:pt x="14122" y="84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6004228" y="-29811"/>
            <a:ext cx="347208" cy="184291"/>
          </a:xfrm>
          <a:custGeom>
            <a:rect b="b" l="l" r="r" t="t"/>
            <a:pathLst>
              <a:path extrusionOk="0" h="5751" w="10835">
                <a:moveTo>
                  <a:pt x="155" y="0"/>
                </a:moveTo>
                <a:cubicBezTo>
                  <a:pt x="72" y="0"/>
                  <a:pt x="0" y="72"/>
                  <a:pt x="0" y="155"/>
                </a:cubicBezTo>
                <a:lnTo>
                  <a:pt x="0" y="5608"/>
                </a:lnTo>
                <a:cubicBezTo>
                  <a:pt x="0" y="5680"/>
                  <a:pt x="72" y="5751"/>
                  <a:pt x="155" y="5751"/>
                </a:cubicBezTo>
                <a:lnTo>
                  <a:pt x="10692" y="5751"/>
                </a:lnTo>
                <a:cubicBezTo>
                  <a:pt x="10763" y="5751"/>
                  <a:pt x="10835" y="5680"/>
                  <a:pt x="10835" y="5608"/>
                </a:cubicBezTo>
                <a:lnTo>
                  <a:pt x="10835" y="155"/>
                </a:lnTo>
                <a:cubicBezTo>
                  <a:pt x="10835" y="72"/>
                  <a:pt x="10763" y="0"/>
                  <a:pt x="106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4845480" y="-29811"/>
            <a:ext cx="346855" cy="184291"/>
          </a:xfrm>
          <a:custGeom>
            <a:rect b="b" l="l" r="r" t="t"/>
            <a:pathLst>
              <a:path extrusionOk="0" h="5751" w="10824">
                <a:moveTo>
                  <a:pt x="144" y="0"/>
                </a:moveTo>
                <a:cubicBezTo>
                  <a:pt x="60" y="0"/>
                  <a:pt x="1" y="72"/>
                  <a:pt x="1" y="155"/>
                </a:cubicBezTo>
                <a:lnTo>
                  <a:pt x="1" y="5608"/>
                </a:lnTo>
                <a:cubicBezTo>
                  <a:pt x="1" y="5680"/>
                  <a:pt x="60" y="5751"/>
                  <a:pt x="144" y="5751"/>
                </a:cubicBezTo>
                <a:lnTo>
                  <a:pt x="10681" y="5751"/>
                </a:lnTo>
                <a:cubicBezTo>
                  <a:pt x="10764" y="5751"/>
                  <a:pt x="10824" y="5680"/>
                  <a:pt x="10824" y="5608"/>
                </a:cubicBezTo>
                <a:lnTo>
                  <a:pt x="10824" y="155"/>
                </a:lnTo>
                <a:cubicBezTo>
                  <a:pt x="10824" y="72"/>
                  <a:pt x="10764" y="0"/>
                  <a:pt x="10681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2739034" y="4991576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0"/>
                </a:moveTo>
                <a:cubicBezTo>
                  <a:pt x="72" y="0"/>
                  <a:pt x="0" y="83"/>
                  <a:pt x="0" y="167"/>
                </a:cubicBezTo>
                <a:lnTo>
                  <a:pt x="0" y="5679"/>
                </a:lnTo>
                <a:cubicBezTo>
                  <a:pt x="0" y="5775"/>
                  <a:pt x="72" y="5846"/>
                  <a:pt x="167" y="5846"/>
                </a:cubicBezTo>
                <a:lnTo>
                  <a:pt x="13955" y="5846"/>
                </a:lnTo>
                <a:cubicBezTo>
                  <a:pt x="14050" y="5846"/>
                  <a:pt x="14121" y="5775"/>
                  <a:pt x="14121" y="5679"/>
                </a:cubicBezTo>
                <a:lnTo>
                  <a:pt x="14121" y="167"/>
                </a:lnTo>
                <a:cubicBezTo>
                  <a:pt x="14121" y="83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3662347" y="4991576"/>
            <a:ext cx="452539" cy="187367"/>
          </a:xfrm>
          <a:custGeom>
            <a:rect b="b" l="l" r="r" t="t"/>
            <a:pathLst>
              <a:path extrusionOk="0" h="5847" w="14122">
                <a:moveTo>
                  <a:pt x="179" y="0"/>
                </a:moveTo>
                <a:cubicBezTo>
                  <a:pt x="84" y="0"/>
                  <a:pt x="1" y="83"/>
                  <a:pt x="1" y="167"/>
                </a:cubicBezTo>
                <a:lnTo>
                  <a:pt x="1" y="5679"/>
                </a:lnTo>
                <a:cubicBezTo>
                  <a:pt x="1" y="5775"/>
                  <a:pt x="84" y="5846"/>
                  <a:pt x="179" y="5846"/>
                </a:cubicBezTo>
                <a:lnTo>
                  <a:pt x="13955" y="5846"/>
                </a:lnTo>
                <a:cubicBezTo>
                  <a:pt x="14050" y="5846"/>
                  <a:pt x="14121" y="5775"/>
                  <a:pt x="14121" y="5679"/>
                </a:cubicBezTo>
                <a:lnTo>
                  <a:pt x="14121" y="167"/>
                </a:lnTo>
                <a:cubicBezTo>
                  <a:pt x="14121" y="83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1846613" y="4991576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0"/>
                </a:moveTo>
                <a:cubicBezTo>
                  <a:pt x="72" y="0"/>
                  <a:pt x="1" y="83"/>
                  <a:pt x="1" y="167"/>
                </a:cubicBezTo>
                <a:lnTo>
                  <a:pt x="1" y="5679"/>
                </a:lnTo>
                <a:cubicBezTo>
                  <a:pt x="1" y="5775"/>
                  <a:pt x="72" y="5846"/>
                  <a:pt x="167" y="5846"/>
                </a:cubicBezTo>
                <a:lnTo>
                  <a:pt x="13955" y="5846"/>
                </a:lnTo>
                <a:cubicBezTo>
                  <a:pt x="14038" y="5846"/>
                  <a:pt x="14121" y="5775"/>
                  <a:pt x="14121" y="5679"/>
                </a:cubicBezTo>
                <a:lnTo>
                  <a:pt x="14121" y="167"/>
                </a:lnTo>
                <a:cubicBezTo>
                  <a:pt x="14121" y="83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4114854" y="4209600"/>
            <a:ext cx="452539" cy="186983"/>
          </a:xfrm>
          <a:custGeom>
            <a:rect b="b" l="l" r="r" t="t"/>
            <a:pathLst>
              <a:path extrusionOk="0" h="5835" w="14122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668"/>
                </a:lnTo>
                <a:cubicBezTo>
                  <a:pt x="0" y="5763"/>
                  <a:pt x="84" y="5834"/>
                  <a:pt x="167" y="5834"/>
                </a:cubicBezTo>
                <a:lnTo>
                  <a:pt x="13954" y="5834"/>
                </a:lnTo>
                <a:cubicBezTo>
                  <a:pt x="14050" y="5834"/>
                  <a:pt x="14121" y="5763"/>
                  <a:pt x="14121" y="5668"/>
                </a:cubicBezTo>
                <a:lnTo>
                  <a:pt x="14121" y="167"/>
                </a:lnTo>
                <a:cubicBezTo>
                  <a:pt x="14121" y="72"/>
                  <a:pt x="14050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2391827" y="4791263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0"/>
                </a:moveTo>
                <a:cubicBezTo>
                  <a:pt x="72" y="0"/>
                  <a:pt x="1" y="60"/>
                  <a:pt x="1" y="143"/>
                </a:cubicBezTo>
                <a:lnTo>
                  <a:pt x="1" y="5691"/>
                </a:lnTo>
                <a:cubicBezTo>
                  <a:pt x="1" y="5775"/>
                  <a:pt x="72" y="5834"/>
                  <a:pt x="155" y="5834"/>
                </a:cubicBezTo>
                <a:lnTo>
                  <a:pt x="10681" y="5834"/>
                </a:lnTo>
                <a:cubicBezTo>
                  <a:pt x="10764" y="5834"/>
                  <a:pt x="10835" y="5775"/>
                  <a:pt x="10835" y="5691"/>
                </a:cubicBezTo>
                <a:lnTo>
                  <a:pt x="10835" y="143"/>
                </a:lnTo>
                <a:cubicBezTo>
                  <a:pt x="10835" y="60"/>
                  <a:pt x="10764" y="0"/>
                  <a:pt x="10681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1406315" y="4791263"/>
            <a:ext cx="347240" cy="186983"/>
          </a:xfrm>
          <a:custGeom>
            <a:rect b="b" l="l" r="r" t="t"/>
            <a:pathLst>
              <a:path extrusionOk="0" h="5835" w="10836">
                <a:moveTo>
                  <a:pt x="156" y="0"/>
                </a:moveTo>
                <a:cubicBezTo>
                  <a:pt x="72" y="0"/>
                  <a:pt x="1" y="60"/>
                  <a:pt x="1" y="143"/>
                </a:cubicBezTo>
                <a:lnTo>
                  <a:pt x="1" y="5691"/>
                </a:lnTo>
                <a:cubicBezTo>
                  <a:pt x="1" y="5775"/>
                  <a:pt x="72" y="5834"/>
                  <a:pt x="156" y="5834"/>
                </a:cubicBezTo>
                <a:lnTo>
                  <a:pt x="10693" y="5834"/>
                </a:lnTo>
                <a:cubicBezTo>
                  <a:pt x="10776" y="5834"/>
                  <a:pt x="10836" y="5775"/>
                  <a:pt x="10836" y="5691"/>
                </a:cubicBezTo>
                <a:lnTo>
                  <a:pt x="10836" y="143"/>
                </a:lnTo>
                <a:cubicBezTo>
                  <a:pt x="10836" y="60"/>
                  <a:pt x="10776" y="0"/>
                  <a:pt x="1069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3768031" y="4554707"/>
            <a:ext cx="452155" cy="187367"/>
          </a:xfrm>
          <a:custGeom>
            <a:rect b="b" l="l" r="r" t="t"/>
            <a:pathLst>
              <a:path extrusionOk="0" h="5847" w="14110">
                <a:moveTo>
                  <a:pt x="167" y="0"/>
                </a:moveTo>
                <a:cubicBezTo>
                  <a:pt x="72" y="0"/>
                  <a:pt x="1" y="84"/>
                  <a:pt x="1" y="167"/>
                </a:cubicBezTo>
                <a:lnTo>
                  <a:pt x="1" y="5680"/>
                </a:lnTo>
                <a:cubicBezTo>
                  <a:pt x="1" y="5775"/>
                  <a:pt x="72" y="5846"/>
                  <a:pt x="167" y="5846"/>
                </a:cubicBezTo>
                <a:lnTo>
                  <a:pt x="13943" y="5846"/>
                </a:lnTo>
                <a:cubicBezTo>
                  <a:pt x="14038" y="5846"/>
                  <a:pt x="14109" y="5775"/>
                  <a:pt x="14109" y="5680"/>
                </a:cubicBezTo>
                <a:lnTo>
                  <a:pt x="14109" y="167"/>
                </a:lnTo>
                <a:cubicBezTo>
                  <a:pt x="14109" y="84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2336133" y="4162476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0" y="84"/>
                  <a:pt x="0" y="168"/>
                </a:cubicBezTo>
                <a:lnTo>
                  <a:pt x="0" y="5680"/>
                </a:lnTo>
                <a:cubicBezTo>
                  <a:pt x="0" y="5775"/>
                  <a:pt x="84" y="5847"/>
                  <a:pt x="167" y="5847"/>
                </a:cubicBezTo>
                <a:lnTo>
                  <a:pt x="13955" y="5847"/>
                </a:lnTo>
                <a:cubicBezTo>
                  <a:pt x="14050" y="5847"/>
                  <a:pt x="14121" y="5763"/>
                  <a:pt x="14121" y="5680"/>
                </a:cubicBezTo>
                <a:lnTo>
                  <a:pt x="14121" y="168"/>
                </a:lnTo>
                <a:cubicBezTo>
                  <a:pt x="14121" y="84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2552084" y="4581400"/>
            <a:ext cx="319360" cy="187367"/>
          </a:xfrm>
          <a:custGeom>
            <a:rect b="b" l="l" r="r" t="t"/>
            <a:pathLst>
              <a:path extrusionOk="0" h="5847" w="9966">
                <a:moveTo>
                  <a:pt x="143" y="1"/>
                </a:moveTo>
                <a:cubicBezTo>
                  <a:pt x="60" y="1"/>
                  <a:pt x="0" y="72"/>
                  <a:pt x="0" y="144"/>
                </a:cubicBezTo>
                <a:lnTo>
                  <a:pt x="0" y="5704"/>
                </a:lnTo>
                <a:cubicBezTo>
                  <a:pt x="0" y="5787"/>
                  <a:pt x="60" y="5847"/>
                  <a:pt x="143" y="5847"/>
                </a:cubicBezTo>
                <a:lnTo>
                  <a:pt x="9823" y="5847"/>
                </a:lnTo>
                <a:cubicBezTo>
                  <a:pt x="9894" y="5847"/>
                  <a:pt x="9966" y="5787"/>
                  <a:pt x="9966" y="5704"/>
                </a:cubicBezTo>
                <a:lnTo>
                  <a:pt x="9966" y="144"/>
                </a:lnTo>
                <a:cubicBezTo>
                  <a:pt x="9966" y="72"/>
                  <a:pt x="9894" y="1"/>
                  <a:pt x="982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1713466" y="4581400"/>
            <a:ext cx="452155" cy="187367"/>
          </a:xfrm>
          <a:custGeom>
            <a:rect b="b" l="l" r="r" t="t"/>
            <a:pathLst>
              <a:path extrusionOk="0" h="5847" w="14110">
                <a:moveTo>
                  <a:pt x="167" y="1"/>
                </a:moveTo>
                <a:cubicBezTo>
                  <a:pt x="72" y="1"/>
                  <a:pt x="0" y="84"/>
                  <a:pt x="0" y="179"/>
                </a:cubicBezTo>
                <a:lnTo>
                  <a:pt x="0" y="5680"/>
                </a:lnTo>
                <a:cubicBezTo>
                  <a:pt x="0" y="5775"/>
                  <a:pt x="72" y="5847"/>
                  <a:pt x="167" y="5847"/>
                </a:cubicBezTo>
                <a:lnTo>
                  <a:pt x="13943" y="5847"/>
                </a:lnTo>
                <a:cubicBezTo>
                  <a:pt x="14038" y="5847"/>
                  <a:pt x="14109" y="5775"/>
                  <a:pt x="14109" y="5680"/>
                </a:cubicBezTo>
                <a:lnTo>
                  <a:pt x="14109" y="179"/>
                </a:lnTo>
                <a:cubicBezTo>
                  <a:pt x="14109" y="84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3005328" y="4367756"/>
            <a:ext cx="452539" cy="186983"/>
          </a:xfrm>
          <a:custGeom>
            <a:rect b="b" l="l" r="r" t="t"/>
            <a:pathLst>
              <a:path extrusionOk="0" h="5835" w="14122">
                <a:moveTo>
                  <a:pt x="180" y="0"/>
                </a:moveTo>
                <a:cubicBezTo>
                  <a:pt x="84" y="0"/>
                  <a:pt x="1" y="72"/>
                  <a:pt x="1" y="167"/>
                </a:cubicBezTo>
                <a:lnTo>
                  <a:pt x="1" y="5668"/>
                </a:lnTo>
                <a:cubicBezTo>
                  <a:pt x="1" y="5763"/>
                  <a:pt x="84" y="5834"/>
                  <a:pt x="180" y="5834"/>
                </a:cubicBezTo>
                <a:lnTo>
                  <a:pt x="13955" y="5834"/>
                </a:lnTo>
                <a:cubicBezTo>
                  <a:pt x="14050" y="5834"/>
                  <a:pt x="14122" y="5763"/>
                  <a:pt x="14122" y="5668"/>
                </a:cubicBezTo>
                <a:lnTo>
                  <a:pt x="14122" y="167"/>
                </a:lnTo>
                <a:cubicBezTo>
                  <a:pt x="14122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2466235" y="4367756"/>
            <a:ext cx="266711" cy="186983"/>
          </a:xfrm>
          <a:custGeom>
            <a:rect b="b" l="l" r="r" t="t"/>
            <a:pathLst>
              <a:path extrusionOk="0" h="5835" w="8323">
                <a:moveTo>
                  <a:pt x="131" y="0"/>
                </a:moveTo>
                <a:cubicBezTo>
                  <a:pt x="60" y="0"/>
                  <a:pt x="0" y="48"/>
                  <a:pt x="0" y="119"/>
                </a:cubicBezTo>
                <a:lnTo>
                  <a:pt x="0" y="5703"/>
                </a:lnTo>
                <a:cubicBezTo>
                  <a:pt x="0" y="5775"/>
                  <a:pt x="60" y="5834"/>
                  <a:pt x="131" y="5834"/>
                </a:cubicBezTo>
                <a:lnTo>
                  <a:pt x="8192" y="5834"/>
                </a:lnTo>
                <a:cubicBezTo>
                  <a:pt x="8263" y="5834"/>
                  <a:pt x="8323" y="5775"/>
                  <a:pt x="8323" y="5703"/>
                </a:cubicBezTo>
                <a:lnTo>
                  <a:pt x="8323" y="119"/>
                </a:lnTo>
                <a:cubicBezTo>
                  <a:pt x="8323" y="48"/>
                  <a:pt x="8263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3272039" y="3970943"/>
            <a:ext cx="347240" cy="186983"/>
          </a:xfrm>
          <a:custGeom>
            <a:rect b="b" l="l" r="r" t="t"/>
            <a:pathLst>
              <a:path extrusionOk="0" h="5835" w="10836">
                <a:moveTo>
                  <a:pt x="143" y="1"/>
                </a:moveTo>
                <a:cubicBezTo>
                  <a:pt x="72" y="1"/>
                  <a:pt x="0" y="60"/>
                  <a:pt x="0" y="144"/>
                </a:cubicBezTo>
                <a:lnTo>
                  <a:pt x="0" y="5692"/>
                </a:lnTo>
                <a:cubicBezTo>
                  <a:pt x="0" y="5775"/>
                  <a:pt x="72" y="5835"/>
                  <a:pt x="143" y="5835"/>
                </a:cubicBezTo>
                <a:lnTo>
                  <a:pt x="10680" y="5835"/>
                </a:lnTo>
                <a:cubicBezTo>
                  <a:pt x="10764" y="5835"/>
                  <a:pt x="10835" y="5775"/>
                  <a:pt x="10835" y="5692"/>
                </a:cubicBezTo>
                <a:lnTo>
                  <a:pt x="10835" y="144"/>
                </a:lnTo>
                <a:cubicBezTo>
                  <a:pt x="10835" y="60"/>
                  <a:pt x="10764" y="1"/>
                  <a:pt x="106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2112939" y="3970943"/>
            <a:ext cx="347208" cy="186983"/>
          </a:xfrm>
          <a:custGeom>
            <a:rect b="b" l="l" r="r" t="t"/>
            <a:pathLst>
              <a:path extrusionOk="0" h="5835" w="10835">
                <a:moveTo>
                  <a:pt x="155" y="1"/>
                </a:moveTo>
                <a:cubicBezTo>
                  <a:pt x="72" y="1"/>
                  <a:pt x="0" y="60"/>
                  <a:pt x="0" y="144"/>
                </a:cubicBezTo>
                <a:lnTo>
                  <a:pt x="0" y="5692"/>
                </a:lnTo>
                <a:cubicBezTo>
                  <a:pt x="0" y="5775"/>
                  <a:pt x="72" y="5835"/>
                  <a:pt x="155" y="5835"/>
                </a:cubicBezTo>
                <a:lnTo>
                  <a:pt x="10692" y="5835"/>
                </a:lnTo>
                <a:cubicBezTo>
                  <a:pt x="10763" y="5835"/>
                  <a:pt x="10835" y="5775"/>
                  <a:pt x="10835" y="5692"/>
                </a:cubicBezTo>
                <a:lnTo>
                  <a:pt x="10835" y="144"/>
                </a:lnTo>
                <a:cubicBezTo>
                  <a:pt x="10835" y="60"/>
                  <a:pt x="10763" y="1"/>
                  <a:pt x="106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2593294" y="3779058"/>
            <a:ext cx="452507" cy="187367"/>
          </a:xfrm>
          <a:custGeom>
            <a:rect b="b" l="l" r="r" t="t"/>
            <a:pathLst>
              <a:path extrusionOk="0" h="5847" w="14121">
                <a:moveTo>
                  <a:pt x="167" y="0"/>
                </a:moveTo>
                <a:cubicBezTo>
                  <a:pt x="84" y="0"/>
                  <a:pt x="0" y="83"/>
                  <a:pt x="0" y="167"/>
                </a:cubicBezTo>
                <a:lnTo>
                  <a:pt x="0" y="5679"/>
                </a:lnTo>
                <a:cubicBezTo>
                  <a:pt x="0" y="5775"/>
                  <a:pt x="84" y="5846"/>
                  <a:pt x="167" y="5846"/>
                </a:cubicBezTo>
                <a:lnTo>
                  <a:pt x="13954" y="5846"/>
                </a:lnTo>
                <a:cubicBezTo>
                  <a:pt x="14050" y="5846"/>
                  <a:pt x="14121" y="5775"/>
                  <a:pt x="14121" y="5679"/>
                </a:cubicBezTo>
                <a:lnTo>
                  <a:pt x="14121" y="167"/>
                </a:lnTo>
                <a:cubicBezTo>
                  <a:pt x="14121" y="83"/>
                  <a:pt x="14050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2875226" y="3565381"/>
            <a:ext cx="384636" cy="186983"/>
          </a:xfrm>
          <a:custGeom>
            <a:rect b="b" l="l" r="r" t="t"/>
            <a:pathLst>
              <a:path extrusionOk="0" h="5835" w="12003">
                <a:moveTo>
                  <a:pt x="156" y="1"/>
                </a:moveTo>
                <a:cubicBezTo>
                  <a:pt x="72" y="1"/>
                  <a:pt x="1" y="60"/>
                  <a:pt x="1" y="155"/>
                </a:cubicBezTo>
                <a:lnTo>
                  <a:pt x="1" y="5680"/>
                </a:lnTo>
                <a:cubicBezTo>
                  <a:pt x="1" y="5763"/>
                  <a:pt x="72" y="5835"/>
                  <a:pt x="156" y="5835"/>
                </a:cubicBezTo>
                <a:lnTo>
                  <a:pt x="11836" y="5835"/>
                </a:lnTo>
                <a:cubicBezTo>
                  <a:pt x="11931" y="5835"/>
                  <a:pt x="11991" y="5763"/>
                  <a:pt x="11991" y="5680"/>
                </a:cubicBezTo>
                <a:lnTo>
                  <a:pt x="11991" y="155"/>
                </a:lnTo>
                <a:cubicBezTo>
                  <a:pt x="12002" y="60"/>
                  <a:pt x="11931" y="1"/>
                  <a:pt x="11836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"/>
          <p:cNvSpPr/>
          <p:nvPr/>
        </p:nvSpPr>
        <p:spPr>
          <a:xfrm>
            <a:off x="1431118" y="3351353"/>
            <a:ext cx="347240" cy="186983"/>
          </a:xfrm>
          <a:custGeom>
            <a:rect b="b" l="l" r="r" t="t"/>
            <a:pathLst>
              <a:path extrusionOk="0" h="5835" w="10836">
                <a:moveTo>
                  <a:pt x="156" y="0"/>
                </a:moveTo>
                <a:cubicBezTo>
                  <a:pt x="72" y="0"/>
                  <a:pt x="1" y="60"/>
                  <a:pt x="1" y="143"/>
                </a:cubicBezTo>
                <a:lnTo>
                  <a:pt x="1" y="5691"/>
                </a:lnTo>
                <a:cubicBezTo>
                  <a:pt x="1" y="5775"/>
                  <a:pt x="72" y="5834"/>
                  <a:pt x="156" y="5834"/>
                </a:cubicBezTo>
                <a:lnTo>
                  <a:pt x="10693" y="5834"/>
                </a:lnTo>
                <a:cubicBezTo>
                  <a:pt x="10776" y="5834"/>
                  <a:pt x="10835" y="5775"/>
                  <a:pt x="10835" y="5691"/>
                </a:cubicBezTo>
                <a:lnTo>
                  <a:pt x="10835" y="143"/>
                </a:lnTo>
                <a:cubicBezTo>
                  <a:pt x="10835" y="60"/>
                  <a:pt x="10776" y="0"/>
                  <a:pt x="1069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1446756" y="2735929"/>
            <a:ext cx="452539" cy="187367"/>
          </a:xfrm>
          <a:custGeom>
            <a:rect b="b" l="l" r="r" t="t"/>
            <a:pathLst>
              <a:path extrusionOk="0" h="5847" w="14122">
                <a:moveTo>
                  <a:pt x="168" y="0"/>
                </a:moveTo>
                <a:cubicBezTo>
                  <a:pt x="72" y="0"/>
                  <a:pt x="1" y="84"/>
                  <a:pt x="1" y="167"/>
                </a:cubicBezTo>
                <a:lnTo>
                  <a:pt x="1" y="5680"/>
                </a:lnTo>
                <a:cubicBezTo>
                  <a:pt x="1" y="5775"/>
                  <a:pt x="84" y="5846"/>
                  <a:pt x="168" y="5846"/>
                </a:cubicBezTo>
                <a:lnTo>
                  <a:pt x="13955" y="5846"/>
                </a:lnTo>
                <a:cubicBezTo>
                  <a:pt x="14050" y="5846"/>
                  <a:pt x="14122" y="5775"/>
                  <a:pt x="14122" y="5680"/>
                </a:cubicBezTo>
                <a:lnTo>
                  <a:pt x="14122" y="167"/>
                </a:lnTo>
                <a:cubicBezTo>
                  <a:pt x="14122" y="84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1713466" y="3155238"/>
            <a:ext cx="452155" cy="186983"/>
          </a:xfrm>
          <a:custGeom>
            <a:rect b="b" l="l" r="r" t="t"/>
            <a:pathLst>
              <a:path extrusionOk="0" h="5835" w="14110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668"/>
                </a:lnTo>
                <a:cubicBezTo>
                  <a:pt x="0" y="5763"/>
                  <a:pt x="72" y="5834"/>
                  <a:pt x="167" y="5834"/>
                </a:cubicBezTo>
                <a:lnTo>
                  <a:pt x="13943" y="5834"/>
                </a:lnTo>
                <a:cubicBezTo>
                  <a:pt x="14038" y="5834"/>
                  <a:pt x="14109" y="5763"/>
                  <a:pt x="14109" y="5668"/>
                </a:cubicBezTo>
                <a:lnTo>
                  <a:pt x="14109" y="167"/>
                </a:lnTo>
                <a:cubicBezTo>
                  <a:pt x="14109" y="72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1341456" y="3155238"/>
            <a:ext cx="157982" cy="186983"/>
          </a:xfrm>
          <a:custGeom>
            <a:rect b="b" l="l" r="r" t="t"/>
            <a:pathLst>
              <a:path extrusionOk="0" h="5835" w="4930">
                <a:moveTo>
                  <a:pt x="96" y="0"/>
                </a:moveTo>
                <a:cubicBezTo>
                  <a:pt x="48" y="0"/>
                  <a:pt x="1" y="36"/>
                  <a:pt x="1" y="96"/>
                </a:cubicBezTo>
                <a:lnTo>
                  <a:pt x="1" y="5739"/>
                </a:lnTo>
                <a:cubicBezTo>
                  <a:pt x="1" y="5799"/>
                  <a:pt x="48" y="5834"/>
                  <a:pt x="96" y="5834"/>
                </a:cubicBezTo>
                <a:lnTo>
                  <a:pt x="4835" y="5834"/>
                </a:lnTo>
                <a:cubicBezTo>
                  <a:pt x="4882" y="5834"/>
                  <a:pt x="4930" y="5799"/>
                  <a:pt x="4930" y="5739"/>
                </a:cubicBezTo>
                <a:lnTo>
                  <a:pt x="4930" y="96"/>
                </a:lnTo>
                <a:cubicBezTo>
                  <a:pt x="4930" y="36"/>
                  <a:pt x="4882" y="0"/>
                  <a:pt x="483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1549011" y="2941209"/>
            <a:ext cx="266743" cy="187335"/>
          </a:xfrm>
          <a:custGeom>
            <a:rect b="b" l="l" r="r" t="t"/>
            <a:pathLst>
              <a:path extrusionOk="0" h="5846" w="8324">
                <a:moveTo>
                  <a:pt x="132" y="0"/>
                </a:moveTo>
                <a:cubicBezTo>
                  <a:pt x="60" y="0"/>
                  <a:pt x="1" y="60"/>
                  <a:pt x="1" y="131"/>
                </a:cubicBezTo>
                <a:lnTo>
                  <a:pt x="1" y="5715"/>
                </a:lnTo>
                <a:cubicBezTo>
                  <a:pt x="1" y="5786"/>
                  <a:pt x="60" y="5846"/>
                  <a:pt x="132" y="5846"/>
                </a:cubicBezTo>
                <a:lnTo>
                  <a:pt x="8192" y="5846"/>
                </a:lnTo>
                <a:cubicBezTo>
                  <a:pt x="8264" y="5846"/>
                  <a:pt x="8323" y="5786"/>
                  <a:pt x="8323" y="5715"/>
                </a:cubicBezTo>
                <a:lnTo>
                  <a:pt x="8323" y="131"/>
                </a:lnTo>
                <a:cubicBezTo>
                  <a:pt x="8323" y="60"/>
                  <a:pt x="8264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3272039" y="2544396"/>
            <a:ext cx="347240" cy="187367"/>
          </a:xfrm>
          <a:custGeom>
            <a:rect b="b" l="l" r="r" t="t"/>
            <a:pathLst>
              <a:path extrusionOk="0" h="5847" w="10836">
                <a:moveTo>
                  <a:pt x="143" y="1"/>
                </a:moveTo>
                <a:cubicBezTo>
                  <a:pt x="72" y="1"/>
                  <a:pt x="0" y="60"/>
                  <a:pt x="0" y="143"/>
                </a:cubicBezTo>
                <a:lnTo>
                  <a:pt x="0" y="5692"/>
                </a:lnTo>
                <a:cubicBezTo>
                  <a:pt x="0" y="5775"/>
                  <a:pt x="72" y="5847"/>
                  <a:pt x="143" y="5847"/>
                </a:cubicBezTo>
                <a:lnTo>
                  <a:pt x="10680" y="5847"/>
                </a:lnTo>
                <a:cubicBezTo>
                  <a:pt x="10764" y="5847"/>
                  <a:pt x="10835" y="5775"/>
                  <a:pt x="10835" y="5692"/>
                </a:cubicBezTo>
                <a:lnTo>
                  <a:pt x="10835" y="143"/>
                </a:lnTo>
                <a:cubicBezTo>
                  <a:pt x="10835" y="72"/>
                  <a:pt x="10764" y="1"/>
                  <a:pt x="106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2112939" y="2544396"/>
            <a:ext cx="347208" cy="187367"/>
          </a:xfrm>
          <a:custGeom>
            <a:rect b="b" l="l" r="r" t="t"/>
            <a:pathLst>
              <a:path extrusionOk="0" h="5847" w="10835">
                <a:moveTo>
                  <a:pt x="155" y="1"/>
                </a:moveTo>
                <a:cubicBezTo>
                  <a:pt x="72" y="1"/>
                  <a:pt x="0" y="60"/>
                  <a:pt x="0" y="143"/>
                </a:cubicBezTo>
                <a:lnTo>
                  <a:pt x="0" y="5692"/>
                </a:lnTo>
                <a:cubicBezTo>
                  <a:pt x="0" y="5775"/>
                  <a:pt x="72" y="5847"/>
                  <a:pt x="155" y="5847"/>
                </a:cubicBezTo>
                <a:lnTo>
                  <a:pt x="10692" y="5847"/>
                </a:lnTo>
                <a:cubicBezTo>
                  <a:pt x="10763" y="5847"/>
                  <a:pt x="10835" y="5775"/>
                  <a:pt x="10835" y="5692"/>
                </a:cubicBezTo>
                <a:lnTo>
                  <a:pt x="10835" y="143"/>
                </a:lnTo>
                <a:cubicBezTo>
                  <a:pt x="10835" y="72"/>
                  <a:pt x="10763" y="1"/>
                  <a:pt x="106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-209430" y="380337"/>
            <a:ext cx="452507" cy="183938"/>
          </a:xfrm>
          <a:custGeom>
            <a:rect b="b" l="l" r="r" t="t"/>
            <a:pathLst>
              <a:path extrusionOk="0" h="5740" w="14121">
                <a:moveTo>
                  <a:pt x="167" y="1"/>
                </a:moveTo>
                <a:cubicBezTo>
                  <a:pt x="72" y="1"/>
                  <a:pt x="0" y="72"/>
                  <a:pt x="0" y="168"/>
                </a:cubicBezTo>
                <a:lnTo>
                  <a:pt x="0" y="5573"/>
                </a:lnTo>
                <a:cubicBezTo>
                  <a:pt x="0" y="5668"/>
                  <a:pt x="72" y="5740"/>
                  <a:pt x="167" y="5740"/>
                </a:cubicBezTo>
                <a:lnTo>
                  <a:pt x="13942" y="5740"/>
                </a:lnTo>
                <a:cubicBezTo>
                  <a:pt x="14038" y="5740"/>
                  <a:pt x="14109" y="5668"/>
                  <a:pt x="14109" y="5573"/>
                </a:cubicBezTo>
                <a:lnTo>
                  <a:pt x="14109" y="168"/>
                </a:lnTo>
                <a:cubicBezTo>
                  <a:pt x="14121" y="72"/>
                  <a:pt x="14038" y="1"/>
                  <a:pt x="1394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8571221" y="562700"/>
            <a:ext cx="266326" cy="187367"/>
          </a:xfrm>
          <a:custGeom>
            <a:rect b="b" l="l" r="r" t="t"/>
            <a:pathLst>
              <a:path extrusionOk="0" h="5847" w="8311">
                <a:moveTo>
                  <a:pt x="131" y="1"/>
                </a:moveTo>
                <a:cubicBezTo>
                  <a:pt x="60" y="1"/>
                  <a:pt x="0" y="60"/>
                  <a:pt x="0" y="132"/>
                </a:cubicBezTo>
                <a:lnTo>
                  <a:pt x="0" y="5716"/>
                </a:lnTo>
                <a:cubicBezTo>
                  <a:pt x="0" y="5787"/>
                  <a:pt x="60" y="5847"/>
                  <a:pt x="131" y="5847"/>
                </a:cubicBezTo>
                <a:lnTo>
                  <a:pt x="8180" y="5847"/>
                </a:lnTo>
                <a:cubicBezTo>
                  <a:pt x="8251" y="5847"/>
                  <a:pt x="8311" y="5787"/>
                  <a:pt x="8311" y="5716"/>
                </a:cubicBezTo>
                <a:lnTo>
                  <a:pt x="8311" y="132"/>
                </a:lnTo>
                <a:cubicBezTo>
                  <a:pt x="8311" y="60"/>
                  <a:pt x="8251" y="1"/>
                  <a:pt x="81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5380221" y="447354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584"/>
                </a:lnTo>
                <a:cubicBezTo>
                  <a:pt x="0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09" y="5668"/>
                  <a:pt x="14109" y="5584"/>
                </a:cubicBezTo>
                <a:lnTo>
                  <a:pt x="14109" y="167"/>
                </a:lnTo>
                <a:cubicBezTo>
                  <a:pt x="14121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7009764" y="4126725"/>
            <a:ext cx="452539" cy="186983"/>
          </a:xfrm>
          <a:custGeom>
            <a:rect b="b" l="l" r="r" t="t"/>
            <a:pathLst>
              <a:path extrusionOk="0" h="5835" w="14122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668"/>
                </a:lnTo>
                <a:cubicBezTo>
                  <a:pt x="0" y="5763"/>
                  <a:pt x="72" y="5834"/>
                  <a:pt x="167" y="5834"/>
                </a:cubicBezTo>
                <a:lnTo>
                  <a:pt x="13954" y="5834"/>
                </a:lnTo>
                <a:cubicBezTo>
                  <a:pt x="14038" y="5834"/>
                  <a:pt x="14121" y="5763"/>
                  <a:pt x="14121" y="5668"/>
                </a:cubicBezTo>
                <a:lnTo>
                  <a:pt x="14121" y="167"/>
                </a:lnTo>
                <a:cubicBezTo>
                  <a:pt x="14121" y="72"/>
                  <a:pt x="14038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"/>
          <p:cNvSpPr/>
          <p:nvPr/>
        </p:nvSpPr>
        <p:spPr>
          <a:xfrm>
            <a:off x="7505372" y="4327039"/>
            <a:ext cx="452539" cy="187367"/>
          </a:xfrm>
          <a:custGeom>
            <a:rect b="b" l="l" r="r" t="t"/>
            <a:pathLst>
              <a:path extrusionOk="0" h="5847" w="14122">
                <a:moveTo>
                  <a:pt x="179" y="0"/>
                </a:moveTo>
                <a:cubicBezTo>
                  <a:pt x="84" y="0"/>
                  <a:pt x="1" y="83"/>
                  <a:pt x="1" y="167"/>
                </a:cubicBezTo>
                <a:lnTo>
                  <a:pt x="1" y="5679"/>
                </a:lnTo>
                <a:cubicBezTo>
                  <a:pt x="1" y="5775"/>
                  <a:pt x="84" y="5846"/>
                  <a:pt x="179" y="5846"/>
                </a:cubicBezTo>
                <a:lnTo>
                  <a:pt x="13955" y="5846"/>
                </a:lnTo>
                <a:cubicBezTo>
                  <a:pt x="14050" y="5846"/>
                  <a:pt x="14121" y="5775"/>
                  <a:pt x="14121" y="5679"/>
                </a:cubicBezTo>
                <a:lnTo>
                  <a:pt x="14121" y="167"/>
                </a:lnTo>
                <a:cubicBezTo>
                  <a:pt x="14121" y="83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7611056" y="3890169"/>
            <a:ext cx="452155" cy="187367"/>
          </a:xfrm>
          <a:custGeom>
            <a:rect b="b" l="l" r="r" t="t"/>
            <a:pathLst>
              <a:path extrusionOk="0" h="5847" w="14110">
                <a:moveTo>
                  <a:pt x="167" y="0"/>
                </a:moveTo>
                <a:cubicBezTo>
                  <a:pt x="72" y="0"/>
                  <a:pt x="1" y="84"/>
                  <a:pt x="1" y="167"/>
                </a:cubicBezTo>
                <a:lnTo>
                  <a:pt x="1" y="5680"/>
                </a:lnTo>
                <a:cubicBezTo>
                  <a:pt x="1" y="5775"/>
                  <a:pt x="72" y="5846"/>
                  <a:pt x="167" y="5846"/>
                </a:cubicBezTo>
                <a:lnTo>
                  <a:pt x="13943" y="5846"/>
                </a:lnTo>
                <a:cubicBezTo>
                  <a:pt x="14038" y="5846"/>
                  <a:pt x="14109" y="5775"/>
                  <a:pt x="14109" y="5680"/>
                </a:cubicBezTo>
                <a:lnTo>
                  <a:pt x="14109" y="167"/>
                </a:lnTo>
                <a:cubicBezTo>
                  <a:pt x="14109" y="84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1"/>
          <p:cNvSpPr txBox="1"/>
          <p:nvPr>
            <p:ph type="title"/>
          </p:nvPr>
        </p:nvSpPr>
        <p:spPr>
          <a:xfrm>
            <a:off x="2099117" y="599654"/>
            <a:ext cx="4945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1" name="Google Shape;1301;p21"/>
          <p:cNvSpPr txBox="1"/>
          <p:nvPr>
            <p:ph idx="1" type="subTitle"/>
          </p:nvPr>
        </p:nvSpPr>
        <p:spPr>
          <a:xfrm>
            <a:off x="2099076" y="1722579"/>
            <a:ext cx="4945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02" name="Google Shape;1302;p21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1303" name="Google Shape;1303;p21"/>
            <p:cNvSpPr/>
            <p:nvPr/>
          </p:nvSpPr>
          <p:spPr>
            <a:xfrm>
              <a:off x="171418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21338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1227904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3009830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783916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2577822" y="19352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3544779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1124586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1325247" y="799971"/>
              <a:ext cx="444000" cy="180480"/>
            </a:xfrm>
            <a:custGeom>
              <a:rect b="b" l="l" r="r" t="t"/>
              <a:pathLst>
                <a:path extrusionOk="0" h="5740" w="1412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4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2448282" y="395662"/>
              <a:ext cx="313010" cy="180480"/>
            </a:xfrm>
            <a:custGeom>
              <a:rect b="b" l="l" r="r" t="t"/>
              <a:pathLst>
                <a:path extrusionOk="0" h="5740" w="9955">
                  <a:moveTo>
                    <a:pt x="132" y="1"/>
                  </a:moveTo>
                  <a:cubicBezTo>
                    <a:pt x="60" y="1"/>
                    <a:pt x="1" y="60"/>
                    <a:pt x="1" y="144"/>
                  </a:cubicBezTo>
                  <a:lnTo>
                    <a:pt x="1" y="5609"/>
                  </a:lnTo>
                  <a:cubicBezTo>
                    <a:pt x="1" y="5680"/>
                    <a:pt x="60" y="5740"/>
                    <a:pt x="132" y="5740"/>
                  </a:cubicBezTo>
                  <a:lnTo>
                    <a:pt x="9812" y="5740"/>
                  </a:lnTo>
                  <a:cubicBezTo>
                    <a:pt x="9895" y="5740"/>
                    <a:pt x="9955" y="5680"/>
                    <a:pt x="9955" y="5609"/>
                  </a:cubicBezTo>
                  <a:lnTo>
                    <a:pt x="9955" y="144"/>
                  </a:lnTo>
                  <a:cubicBezTo>
                    <a:pt x="9955" y="60"/>
                    <a:pt x="9895" y="1"/>
                    <a:pt x="981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3140471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747600" y="601951"/>
              <a:ext cx="261350" cy="180826"/>
            </a:xfrm>
            <a:custGeom>
              <a:rect b="b" l="l" r="r" t="t"/>
              <a:pathLst>
                <a:path extrusionOk="0" h="5751" w="8312">
                  <a:moveTo>
                    <a:pt x="120" y="0"/>
                  </a:moveTo>
                  <a:cubicBezTo>
                    <a:pt x="48" y="0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1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1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0"/>
                    <a:pt x="81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850918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8" y="5739"/>
                  </a:cubicBezTo>
                  <a:lnTo>
                    <a:pt x="13955" y="5739"/>
                  </a:lnTo>
                  <a:cubicBezTo>
                    <a:pt x="14038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-79725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260946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1008912" y="1376109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2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4" y="5739"/>
                  </a:lnTo>
                  <a:cubicBezTo>
                    <a:pt x="14050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4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783916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3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5639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181964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747600" y="1978060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850918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-79725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7248989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80"/>
                  </a:lnTo>
                  <a:cubicBezTo>
                    <a:pt x="1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8124608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7692977" y="2741747"/>
              <a:ext cx="340334" cy="183467"/>
            </a:xfrm>
            <a:custGeom>
              <a:rect b="b" l="l" r="r" t="t"/>
              <a:pathLst>
                <a:path extrusionOk="0" h="5835" w="10824">
                  <a:moveTo>
                    <a:pt x="143" y="0"/>
                  </a:moveTo>
                  <a:cubicBezTo>
                    <a:pt x="60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60" y="5834"/>
                    <a:pt x="143" y="5834"/>
                  </a:cubicBezTo>
                  <a:lnTo>
                    <a:pt x="10680" y="5834"/>
                  </a:lnTo>
                  <a:cubicBezTo>
                    <a:pt x="10764" y="5834"/>
                    <a:pt x="10823" y="5775"/>
                    <a:pt x="10823" y="5691"/>
                  </a:cubicBezTo>
                  <a:lnTo>
                    <a:pt x="10823" y="143"/>
                  </a:lnTo>
                  <a:cubicBezTo>
                    <a:pt x="10823" y="60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8659557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7644305" y="3358288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10" y="5775"/>
                    <a:pt x="14110" y="5680"/>
                  </a:cubicBezTo>
                  <a:lnTo>
                    <a:pt x="14110" y="167"/>
                  </a:lnTo>
                  <a:cubicBezTo>
                    <a:pt x="14110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8255249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222398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757347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353039" y="4069184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680"/>
                  </a:lnTo>
                  <a:cubicBezTo>
                    <a:pt x="1" y="5775"/>
                    <a:pt x="72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75"/>
                    <a:pt x="14121" y="5680"/>
                  </a:cubicBezTo>
                  <a:lnTo>
                    <a:pt x="14121" y="179"/>
                  </a:lnTo>
                  <a:cubicBezTo>
                    <a:pt x="14121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7966614" y="3546592"/>
              <a:ext cx="340334" cy="183467"/>
            </a:xfrm>
            <a:custGeom>
              <a:rect b="b" l="l" r="r" t="t"/>
              <a:pathLst>
                <a:path extrusionOk="0" h="5835" w="10824">
                  <a:moveTo>
                    <a:pt x="144" y="1"/>
                  </a:moveTo>
                  <a:cubicBezTo>
                    <a:pt x="60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60" y="5835"/>
                    <a:pt x="144" y="5835"/>
                  </a:cubicBezTo>
                  <a:lnTo>
                    <a:pt x="10681" y="5835"/>
                  </a:lnTo>
                  <a:cubicBezTo>
                    <a:pt x="10764" y="5835"/>
                    <a:pt x="10824" y="5775"/>
                    <a:pt x="10824" y="5692"/>
                  </a:cubicBezTo>
                  <a:lnTo>
                    <a:pt x="10824" y="143"/>
                  </a:lnTo>
                  <a:cubicBezTo>
                    <a:pt x="10824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7391985" y="3734519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80"/>
                  </a:lnTo>
                  <a:cubicBezTo>
                    <a:pt x="1" y="5763"/>
                    <a:pt x="72" y="5846"/>
                    <a:pt x="168" y="5846"/>
                  </a:cubicBezTo>
                  <a:lnTo>
                    <a:pt x="13943" y="5846"/>
                  </a:lnTo>
                  <a:cubicBezTo>
                    <a:pt x="14038" y="5846"/>
                    <a:pt x="14110" y="5763"/>
                    <a:pt x="14110" y="5680"/>
                  </a:cubicBezTo>
                  <a:lnTo>
                    <a:pt x="14110" y="167"/>
                  </a:lnTo>
                  <a:cubicBezTo>
                    <a:pt x="14110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8635222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8255249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8908859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862897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260946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7588150" y="139519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7247857" y="1184440"/>
              <a:ext cx="443654" cy="180857"/>
            </a:xfrm>
            <a:custGeom>
              <a:rect b="b" l="l" r="r" t="t"/>
              <a:pathLst>
                <a:path extrusionOk="0" h="5752" w="1411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43" y="5751"/>
                  </a:lnTo>
                  <a:cubicBezTo>
                    <a:pt x="14038" y="5751"/>
                    <a:pt x="14110" y="5680"/>
                    <a:pt x="14110" y="5584"/>
                  </a:cubicBezTo>
                  <a:lnTo>
                    <a:pt x="14110" y="167"/>
                  </a:lnTo>
                  <a:cubicBezTo>
                    <a:pt x="14110" y="84"/>
                    <a:pt x="14038" y="0"/>
                    <a:pt x="13943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7503163" y="793243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8" y="5739"/>
                  </a:cubicBezTo>
                  <a:lnTo>
                    <a:pt x="13955" y="5739"/>
                  </a:lnTo>
                  <a:cubicBezTo>
                    <a:pt x="14038" y="5739"/>
                    <a:pt x="14110" y="5668"/>
                    <a:pt x="14110" y="5572"/>
                  </a:cubicBezTo>
                  <a:lnTo>
                    <a:pt x="14110" y="167"/>
                  </a:lnTo>
                  <a:cubicBezTo>
                    <a:pt x="14122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7430187" y="582489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596"/>
                  </a:lnTo>
                  <a:cubicBezTo>
                    <a:pt x="0" y="5679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79"/>
                    <a:pt x="10823" y="5596"/>
                  </a:cubicBezTo>
                  <a:lnTo>
                    <a:pt x="10823" y="155"/>
                  </a:lnTo>
                  <a:cubicBezTo>
                    <a:pt x="10835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4106674" y="20399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5585"/>
                  </a:lnTo>
                  <a:cubicBezTo>
                    <a:pt x="1" y="5680"/>
                    <a:pt x="84" y="5752"/>
                    <a:pt x="167" y="5752"/>
                  </a:cubicBezTo>
                  <a:lnTo>
                    <a:pt x="13955" y="5752"/>
                  </a:lnTo>
                  <a:cubicBezTo>
                    <a:pt x="14050" y="5752"/>
                    <a:pt x="14121" y="5680"/>
                    <a:pt x="14121" y="5585"/>
                  </a:cubicBezTo>
                  <a:lnTo>
                    <a:pt x="14121" y="168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6943533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4207004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6657885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7588150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5897593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4760661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8848200" y="3216694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668"/>
                  </a:lnTo>
                  <a:cubicBezTo>
                    <a:pt x="0" y="5763"/>
                    <a:pt x="72" y="5834"/>
                    <a:pt x="167" y="5834"/>
                  </a:cubicBezTo>
                  <a:lnTo>
                    <a:pt x="13954" y="5834"/>
                  </a:lnTo>
                  <a:cubicBezTo>
                    <a:pt x="14038" y="5834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4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8479492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8945552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1410580" y="333659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6" y="0"/>
                  </a:moveTo>
                  <a:cubicBezTo>
                    <a:pt x="72" y="0"/>
                    <a:pt x="1" y="60"/>
                    <a:pt x="1" y="143"/>
                  </a:cubicBezTo>
                  <a:lnTo>
                    <a:pt x="1" y="5691"/>
                  </a:lnTo>
                  <a:cubicBezTo>
                    <a:pt x="1" y="5775"/>
                    <a:pt x="72" y="5834"/>
                    <a:pt x="156" y="5834"/>
                  </a:cubicBezTo>
                  <a:lnTo>
                    <a:pt x="10693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3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1425924" y="2732755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1322606" y="3144170"/>
              <a:ext cx="155012" cy="183467"/>
            </a:xfrm>
            <a:custGeom>
              <a:rect b="b" l="l" r="r" t="t"/>
              <a:pathLst>
                <a:path extrusionOk="0" h="5835" w="4930">
                  <a:moveTo>
                    <a:pt x="96" y="0"/>
                  </a:moveTo>
                  <a:cubicBezTo>
                    <a:pt x="48" y="0"/>
                    <a:pt x="1" y="36"/>
                    <a:pt x="1" y="96"/>
                  </a:cubicBezTo>
                  <a:lnTo>
                    <a:pt x="1" y="5739"/>
                  </a:lnTo>
                  <a:cubicBezTo>
                    <a:pt x="1" y="5799"/>
                    <a:pt x="48" y="5834"/>
                    <a:pt x="96" y="5834"/>
                  </a:cubicBezTo>
                  <a:lnTo>
                    <a:pt x="4835" y="5834"/>
                  </a:lnTo>
                  <a:cubicBezTo>
                    <a:pt x="4882" y="5834"/>
                    <a:pt x="4930" y="5799"/>
                    <a:pt x="4930" y="5739"/>
                  </a:cubicBezTo>
                  <a:lnTo>
                    <a:pt x="4930" y="96"/>
                  </a:lnTo>
                  <a:cubicBezTo>
                    <a:pt x="4930" y="36"/>
                    <a:pt x="4882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1526254" y="2934171"/>
              <a:ext cx="261727" cy="183813"/>
            </a:xfrm>
            <a:custGeom>
              <a:rect b="b" l="l" r="r" t="t"/>
              <a:pathLst>
                <a:path extrusionOk="0" h="5846" w="8324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5715"/>
                  </a:lnTo>
                  <a:cubicBezTo>
                    <a:pt x="1" y="5786"/>
                    <a:pt x="60" y="5846"/>
                    <a:pt x="132" y="5846"/>
                  </a:cubicBezTo>
                  <a:lnTo>
                    <a:pt x="8192" y="5846"/>
                  </a:lnTo>
                  <a:cubicBezTo>
                    <a:pt x="8264" y="5846"/>
                    <a:pt x="8323" y="5786"/>
                    <a:pt x="8323" y="5715"/>
                  </a:cubicBezTo>
                  <a:lnTo>
                    <a:pt x="8323" y="131"/>
                  </a:lnTo>
                  <a:cubicBezTo>
                    <a:pt x="8323" y="60"/>
                    <a:pt x="8264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8281825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8622496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8367189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8543514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8281825" y="18981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8767007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609144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229171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882781" y="3005277"/>
              <a:ext cx="155043" cy="180449"/>
            </a:xfrm>
            <a:custGeom>
              <a:rect b="b" l="l" r="r" t="t"/>
              <a:pathLst>
                <a:path extrusionOk="0" h="5739" w="4931"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5644"/>
                  </a:lnTo>
                  <a:cubicBezTo>
                    <a:pt x="1" y="5691"/>
                    <a:pt x="48" y="5739"/>
                    <a:pt x="96" y="5739"/>
                  </a:cubicBezTo>
                  <a:lnTo>
                    <a:pt x="4835" y="5739"/>
                  </a:lnTo>
                  <a:cubicBezTo>
                    <a:pt x="4894" y="5739"/>
                    <a:pt x="4930" y="5691"/>
                    <a:pt x="4930" y="5644"/>
                  </a:cubicBezTo>
                  <a:lnTo>
                    <a:pt x="4930" y="95"/>
                  </a:lnTo>
                  <a:cubicBezTo>
                    <a:pt x="4930" y="36"/>
                    <a:pt x="4882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572828" y="3211535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0" y="60"/>
                    <a:pt x="0" y="131"/>
                  </a:cubicBezTo>
                  <a:lnTo>
                    <a:pt x="0" y="5620"/>
                  </a:lnTo>
                  <a:cubicBezTo>
                    <a:pt x="0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130311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-262046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-277028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3391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8860570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8772219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6135287" y="370587"/>
              <a:ext cx="475473" cy="180480"/>
            </a:xfrm>
            <a:custGeom>
              <a:rect b="b" l="l" r="r" t="t"/>
              <a:pathLst>
                <a:path extrusionOk="0" h="5740" w="15122">
                  <a:moveTo>
                    <a:pt x="179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5573"/>
                  </a:lnTo>
                  <a:cubicBezTo>
                    <a:pt x="0" y="5668"/>
                    <a:pt x="84" y="5740"/>
                    <a:pt x="179" y="5740"/>
                  </a:cubicBezTo>
                  <a:lnTo>
                    <a:pt x="14943" y="5740"/>
                  </a:lnTo>
                  <a:cubicBezTo>
                    <a:pt x="15038" y="5740"/>
                    <a:pt x="15121" y="5668"/>
                    <a:pt x="15121" y="5573"/>
                  </a:cubicBezTo>
                  <a:lnTo>
                    <a:pt x="15121" y="168"/>
                  </a:lnTo>
                  <a:cubicBezTo>
                    <a:pt x="15121" y="72"/>
                    <a:pt x="15038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5407547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5137094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21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21"/>
          <p:cNvSpPr/>
          <p:nvPr/>
        </p:nvSpPr>
        <p:spPr>
          <a:xfrm flipH="1" rot="10800000">
            <a:off x="12199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1"/>
          <p:cNvSpPr/>
          <p:nvPr/>
        </p:nvSpPr>
        <p:spPr>
          <a:xfrm rot="10800000">
            <a:off x="783954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22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1384" name="Google Shape;1384;p22"/>
            <p:cNvSpPr/>
            <p:nvPr/>
          </p:nvSpPr>
          <p:spPr>
            <a:xfrm>
              <a:off x="21338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1227904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3009830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783916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2577822" y="19352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3544779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1124586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2448282" y="395662"/>
              <a:ext cx="313010" cy="180480"/>
            </a:xfrm>
            <a:custGeom>
              <a:rect b="b" l="l" r="r" t="t"/>
              <a:pathLst>
                <a:path extrusionOk="0" h="5740" w="9955">
                  <a:moveTo>
                    <a:pt x="132" y="1"/>
                  </a:moveTo>
                  <a:cubicBezTo>
                    <a:pt x="60" y="1"/>
                    <a:pt x="1" y="60"/>
                    <a:pt x="1" y="144"/>
                  </a:cubicBezTo>
                  <a:lnTo>
                    <a:pt x="1" y="5609"/>
                  </a:lnTo>
                  <a:cubicBezTo>
                    <a:pt x="1" y="5680"/>
                    <a:pt x="60" y="5740"/>
                    <a:pt x="132" y="5740"/>
                  </a:cubicBezTo>
                  <a:lnTo>
                    <a:pt x="9812" y="5740"/>
                  </a:lnTo>
                  <a:cubicBezTo>
                    <a:pt x="9895" y="5740"/>
                    <a:pt x="9955" y="5680"/>
                    <a:pt x="9955" y="5609"/>
                  </a:cubicBezTo>
                  <a:lnTo>
                    <a:pt x="9955" y="144"/>
                  </a:lnTo>
                  <a:cubicBezTo>
                    <a:pt x="9955" y="60"/>
                    <a:pt x="9895" y="1"/>
                    <a:pt x="981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3140471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747600" y="601951"/>
              <a:ext cx="261350" cy="180826"/>
            </a:xfrm>
            <a:custGeom>
              <a:rect b="b" l="l" r="r" t="t"/>
              <a:pathLst>
                <a:path extrusionOk="0" h="5751" w="8312">
                  <a:moveTo>
                    <a:pt x="120" y="0"/>
                  </a:moveTo>
                  <a:cubicBezTo>
                    <a:pt x="48" y="0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1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1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0"/>
                    <a:pt x="81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-79725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260946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5639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181964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747600" y="1978060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-79725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8124608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659557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8255249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222398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757347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8635222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8255249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8908859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862897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260946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4106674" y="20399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5585"/>
                  </a:lnTo>
                  <a:cubicBezTo>
                    <a:pt x="1" y="5680"/>
                    <a:pt x="84" y="5752"/>
                    <a:pt x="167" y="5752"/>
                  </a:cubicBezTo>
                  <a:lnTo>
                    <a:pt x="13955" y="5752"/>
                  </a:lnTo>
                  <a:cubicBezTo>
                    <a:pt x="14050" y="5752"/>
                    <a:pt x="14121" y="5680"/>
                    <a:pt x="14121" y="5585"/>
                  </a:cubicBezTo>
                  <a:lnTo>
                    <a:pt x="14121" y="168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6943533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4207004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6657885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7588150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5897593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4760661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8848200" y="3216694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668"/>
                  </a:lnTo>
                  <a:cubicBezTo>
                    <a:pt x="0" y="5763"/>
                    <a:pt x="72" y="5834"/>
                    <a:pt x="167" y="5834"/>
                  </a:cubicBezTo>
                  <a:lnTo>
                    <a:pt x="13954" y="5834"/>
                  </a:lnTo>
                  <a:cubicBezTo>
                    <a:pt x="14038" y="5834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4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8479492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8945552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8281825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622496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8367189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8543514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8281825" y="18981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8767007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609144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882781" y="3005277"/>
              <a:ext cx="155043" cy="180449"/>
            </a:xfrm>
            <a:custGeom>
              <a:rect b="b" l="l" r="r" t="t"/>
              <a:pathLst>
                <a:path extrusionOk="0" h="5739" w="4931"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5644"/>
                  </a:lnTo>
                  <a:cubicBezTo>
                    <a:pt x="1" y="5691"/>
                    <a:pt x="48" y="5739"/>
                    <a:pt x="96" y="5739"/>
                  </a:cubicBezTo>
                  <a:lnTo>
                    <a:pt x="4835" y="5739"/>
                  </a:lnTo>
                  <a:cubicBezTo>
                    <a:pt x="4894" y="5739"/>
                    <a:pt x="4930" y="5691"/>
                    <a:pt x="4930" y="5644"/>
                  </a:cubicBezTo>
                  <a:lnTo>
                    <a:pt x="4930" y="95"/>
                  </a:lnTo>
                  <a:cubicBezTo>
                    <a:pt x="4930" y="36"/>
                    <a:pt x="4882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572828" y="3211535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0" y="60"/>
                    <a:pt x="0" y="131"/>
                  </a:cubicBezTo>
                  <a:lnTo>
                    <a:pt x="0" y="5620"/>
                  </a:lnTo>
                  <a:cubicBezTo>
                    <a:pt x="0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-262046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-277028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-3391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8860570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8772219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6135287" y="370587"/>
              <a:ext cx="475473" cy="180480"/>
            </a:xfrm>
            <a:custGeom>
              <a:rect b="b" l="l" r="r" t="t"/>
              <a:pathLst>
                <a:path extrusionOk="0" h="5740" w="15122">
                  <a:moveTo>
                    <a:pt x="179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5573"/>
                  </a:lnTo>
                  <a:cubicBezTo>
                    <a:pt x="0" y="5668"/>
                    <a:pt x="84" y="5740"/>
                    <a:pt x="179" y="5740"/>
                  </a:cubicBezTo>
                  <a:lnTo>
                    <a:pt x="14943" y="5740"/>
                  </a:lnTo>
                  <a:cubicBezTo>
                    <a:pt x="15038" y="5740"/>
                    <a:pt x="15121" y="5668"/>
                    <a:pt x="15121" y="5573"/>
                  </a:cubicBezTo>
                  <a:lnTo>
                    <a:pt x="15121" y="168"/>
                  </a:lnTo>
                  <a:cubicBezTo>
                    <a:pt x="15121" y="72"/>
                    <a:pt x="15038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5407547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5137094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7" name="Google Shape;1437;p22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2"/>
          <p:cNvSpPr/>
          <p:nvPr/>
        </p:nvSpPr>
        <p:spPr>
          <a:xfrm flipH="1" rot="10800000">
            <a:off x="12199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22"/>
          <p:cNvSpPr/>
          <p:nvPr/>
        </p:nvSpPr>
        <p:spPr>
          <a:xfrm rot="10800000">
            <a:off x="783954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1" name="Google Shape;1441;p23"/>
          <p:cNvGrpSpPr/>
          <p:nvPr/>
        </p:nvGrpSpPr>
        <p:grpSpPr>
          <a:xfrm>
            <a:off x="-17442" y="-838201"/>
            <a:ext cx="9178884" cy="6286495"/>
            <a:chOff x="-17442" y="-838201"/>
            <a:chExt cx="9178884" cy="6286495"/>
          </a:xfrm>
        </p:grpSpPr>
        <p:sp>
          <p:nvSpPr>
            <p:cNvPr id="1442" name="Google Shape;1442;p23"/>
            <p:cNvSpPr/>
            <p:nvPr/>
          </p:nvSpPr>
          <p:spPr>
            <a:xfrm>
              <a:off x="12225" y="4604000"/>
              <a:ext cx="9144000" cy="53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3" name="Google Shape;1443;p23"/>
            <p:cNvGrpSpPr/>
            <p:nvPr/>
          </p:nvGrpSpPr>
          <p:grpSpPr>
            <a:xfrm>
              <a:off x="8143525" y="-838201"/>
              <a:ext cx="879300" cy="3143665"/>
              <a:chOff x="8112300" y="-1"/>
              <a:chExt cx="879300" cy="3143665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8112300" y="2264364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3"/>
              <p:cNvSpPr/>
              <p:nvPr/>
            </p:nvSpPr>
            <p:spPr>
              <a:xfrm>
                <a:off x="8536100" y="-1"/>
                <a:ext cx="28049" cy="2444654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3"/>
              <p:cNvSpPr/>
              <p:nvPr/>
            </p:nvSpPr>
            <p:spPr>
              <a:xfrm>
                <a:off x="8519200" y="2414225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3"/>
              <p:cNvSpPr/>
              <p:nvPr/>
            </p:nvSpPr>
            <p:spPr>
              <a:xfrm>
                <a:off x="8482788" y="2483520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8411827" y="2463820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3"/>
              <p:cNvSpPr/>
              <p:nvPr/>
            </p:nvSpPr>
            <p:spPr>
              <a:xfrm>
                <a:off x="8429911" y="2476659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0" name="Google Shape;1450;p23"/>
            <p:cNvGrpSpPr/>
            <p:nvPr/>
          </p:nvGrpSpPr>
          <p:grpSpPr>
            <a:xfrm>
              <a:off x="121175" y="-838201"/>
              <a:ext cx="879300" cy="3143665"/>
              <a:chOff x="8112300" y="-1"/>
              <a:chExt cx="879300" cy="3143665"/>
            </a:xfrm>
          </p:grpSpPr>
          <p:sp>
            <p:nvSpPr>
              <p:cNvPr id="1451" name="Google Shape;1451;p23"/>
              <p:cNvSpPr/>
              <p:nvPr/>
            </p:nvSpPr>
            <p:spPr>
              <a:xfrm>
                <a:off x="8112300" y="2264364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8536100" y="-1"/>
                <a:ext cx="28049" cy="2444654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8519200" y="2414225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>
                <a:off x="8482788" y="2483520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>
                <a:off x="8411827" y="2463820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8429911" y="2476659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7" name="Google Shape;1457;p23"/>
            <p:cNvSpPr/>
            <p:nvPr/>
          </p:nvSpPr>
          <p:spPr>
            <a:xfrm flipH="1" rot="10800000">
              <a:off x="7700108" y="4690334"/>
              <a:ext cx="1461334" cy="757960"/>
            </a:xfrm>
            <a:custGeom>
              <a:rect b="b" l="l" r="r" t="t"/>
              <a:pathLst>
                <a:path extrusionOk="0" h="18218" w="35124">
                  <a:moveTo>
                    <a:pt x="10787" y="6085"/>
                  </a:moveTo>
                  <a:lnTo>
                    <a:pt x="11525" y="7085"/>
                  </a:lnTo>
                  <a:lnTo>
                    <a:pt x="10597" y="7085"/>
                  </a:lnTo>
                  <a:lnTo>
                    <a:pt x="10787" y="6085"/>
                  </a:lnTo>
                  <a:close/>
                  <a:moveTo>
                    <a:pt x="29837" y="1120"/>
                  </a:moveTo>
                  <a:lnTo>
                    <a:pt x="28551" y="7597"/>
                  </a:lnTo>
                  <a:lnTo>
                    <a:pt x="26884" y="7085"/>
                  </a:lnTo>
                  <a:lnTo>
                    <a:pt x="23348" y="7085"/>
                  </a:lnTo>
                  <a:lnTo>
                    <a:pt x="22038" y="3692"/>
                  </a:lnTo>
                  <a:lnTo>
                    <a:pt x="16419" y="3692"/>
                  </a:lnTo>
                  <a:lnTo>
                    <a:pt x="18776" y="7085"/>
                  </a:lnTo>
                  <a:lnTo>
                    <a:pt x="16109" y="7085"/>
                  </a:lnTo>
                  <a:lnTo>
                    <a:pt x="14788" y="3692"/>
                  </a:lnTo>
                  <a:lnTo>
                    <a:pt x="11263" y="3692"/>
                  </a:lnTo>
                  <a:lnTo>
                    <a:pt x="11775" y="1120"/>
                  </a:lnTo>
                  <a:close/>
                  <a:moveTo>
                    <a:pt x="1536" y="1"/>
                  </a:moveTo>
                  <a:lnTo>
                    <a:pt x="1703" y="1120"/>
                  </a:lnTo>
                  <a:lnTo>
                    <a:pt x="10704" y="1120"/>
                  </a:lnTo>
                  <a:lnTo>
                    <a:pt x="10192" y="3692"/>
                  </a:lnTo>
                  <a:lnTo>
                    <a:pt x="9025" y="3692"/>
                  </a:lnTo>
                  <a:lnTo>
                    <a:pt x="9942" y="4942"/>
                  </a:lnTo>
                  <a:lnTo>
                    <a:pt x="9513" y="7085"/>
                  </a:lnTo>
                  <a:lnTo>
                    <a:pt x="8823" y="7085"/>
                  </a:lnTo>
                  <a:lnTo>
                    <a:pt x="7501" y="3692"/>
                  </a:lnTo>
                  <a:lnTo>
                    <a:pt x="1845" y="3692"/>
                  </a:lnTo>
                  <a:lnTo>
                    <a:pt x="4251" y="7085"/>
                  </a:lnTo>
                  <a:lnTo>
                    <a:pt x="4120" y="7085"/>
                  </a:lnTo>
                  <a:lnTo>
                    <a:pt x="0" y="5942"/>
                  </a:lnTo>
                  <a:lnTo>
                    <a:pt x="0" y="16146"/>
                  </a:lnTo>
                  <a:lnTo>
                    <a:pt x="4120" y="15003"/>
                  </a:lnTo>
                  <a:lnTo>
                    <a:pt x="1845" y="18217"/>
                  </a:lnTo>
                  <a:lnTo>
                    <a:pt x="7501" y="18217"/>
                  </a:lnTo>
                  <a:lnTo>
                    <a:pt x="8751" y="15003"/>
                  </a:lnTo>
                  <a:lnTo>
                    <a:pt x="11394" y="15003"/>
                  </a:lnTo>
                  <a:lnTo>
                    <a:pt x="9025" y="18217"/>
                  </a:lnTo>
                  <a:lnTo>
                    <a:pt x="14788" y="18217"/>
                  </a:lnTo>
                  <a:lnTo>
                    <a:pt x="16038" y="15003"/>
                  </a:lnTo>
                  <a:lnTo>
                    <a:pt x="18657" y="15003"/>
                  </a:lnTo>
                  <a:lnTo>
                    <a:pt x="16419" y="18217"/>
                  </a:lnTo>
                  <a:lnTo>
                    <a:pt x="22038" y="18217"/>
                  </a:lnTo>
                  <a:lnTo>
                    <a:pt x="23289" y="15003"/>
                  </a:lnTo>
                  <a:lnTo>
                    <a:pt x="27051" y="15003"/>
                  </a:lnTo>
                  <a:lnTo>
                    <a:pt x="29575" y="13538"/>
                  </a:lnTo>
                  <a:lnTo>
                    <a:pt x="29575" y="10490"/>
                  </a:lnTo>
                  <a:lnTo>
                    <a:pt x="29575" y="7919"/>
                  </a:lnTo>
                  <a:lnTo>
                    <a:pt x="29563" y="7919"/>
                  </a:lnTo>
                  <a:lnTo>
                    <a:pt x="30909" y="1120"/>
                  </a:lnTo>
                  <a:lnTo>
                    <a:pt x="35123" y="1120"/>
                  </a:lnTo>
                  <a:lnTo>
                    <a:pt x="34945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3"/>
            <p:cNvSpPr/>
            <p:nvPr/>
          </p:nvSpPr>
          <p:spPr>
            <a:xfrm rot="10800000">
              <a:off x="-17442" y="4690334"/>
              <a:ext cx="1461334" cy="757960"/>
            </a:xfrm>
            <a:custGeom>
              <a:rect b="b" l="l" r="r" t="t"/>
              <a:pathLst>
                <a:path extrusionOk="0" h="18218" w="35124">
                  <a:moveTo>
                    <a:pt x="10787" y="6085"/>
                  </a:moveTo>
                  <a:lnTo>
                    <a:pt x="11525" y="7085"/>
                  </a:lnTo>
                  <a:lnTo>
                    <a:pt x="10597" y="7085"/>
                  </a:lnTo>
                  <a:lnTo>
                    <a:pt x="10787" y="6085"/>
                  </a:lnTo>
                  <a:close/>
                  <a:moveTo>
                    <a:pt x="29837" y="1120"/>
                  </a:moveTo>
                  <a:lnTo>
                    <a:pt x="28551" y="7597"/>
                  </a:lnTo>
                  <a:lnTo>
                    <a:pt x="26884" y="7085"/>
                  </a:lnTo>
                  <a:lnTo>
                    <a:pt x="23348" y="7085"/>
                  </a:lnTo>
                  <a:lnTo>
                    <a:pt x="22038" y="3692"/>
                  </a:lnTo>
                  <a:lnTo>
                    <a:pt x="16419" y="3692"/>
                  </a:lnTo>
                  <a:lnTo>
                    <a:pt x="18776" y="7085"/>
                  </a:lnTo>
                  <a:lnTo>
                    <a:pt x="16109" y="7085"/>
                  </a:lnTo>
                  <a:lnTo>
                    <a:pt x="14788" y="3692"/>
                  </a:lnTo>
                  <a:lnTo>
                    <a:pt x="11263" y="3692"/>
                  </a:lnTo>
                  <a:lnTo>
                    <a:pt x="11775" y="1120"/>
                  </a:lnTo>
                  <a:close/>
                  <a:moveTo>
                    <a:pt x="1536" y="1"/>
                  </a:moveTo>
                  <a:lnTo>
                    <a:pt x="1703" y="1120"/>
                  </a:lnTo>
                  <a:lnTo>
                    <a:pt x="10704" y="1120"/>
                  </a:lnTo>
                  <a:lnTo>
                    <a:pt x="10192" y="3692"/>
                  </a:lnTo>
                  <a:lnTo>
                    <a:pt x="9025" y="3692"/>
                  </a:lnTo>
                  <a:lnTo>
                    <a:pt x="9942" y="4942"/>
                  </a:lnTo>
                  <a:lnTo>
                    <a:pt x="9513" y="7085"/>
                  </a:lnTo>
                  <a:lnTo>
                    <a:pt x="8823" y="7085"/>
                  </a:lnTo>
                  <a:lnTo>
                    <a:pt x="7501" y="3692"/>
                  </a:lnTo>
                  <a:lnTo>
                    <a:pt x="1845" y="3692"/>
                  </a:lnTo>
                  <a:lnTo>
                    <a:pt x="4251" y="7085"/>
                  </a:lnTo>
                  <a:lnTo>
                    <a:pt x="4120" y="7085"/>
                  </a:lnTo>
                  <a:lnTo>
                    <a:pt x="0" y="5942"/>
                  </a:lnTo>
                  <a:lnTo>
                    <a:pt x="0" y="16146"/>
                  </a:lnTo>
                  <a:lnTo>
                    <a:pt x="4120" y="15003"/>
                  </a:lnTo>
                  <a:lnTo>
                    <a:pt x="1845" y="18217"/>
                  </a:lnTo>
                  <a:lnTo>
                    <a:pt x="7501" y="18217"/>
                  </a:lnTo>
                  <a:lnTo>
                    <a:pt x="8751" y="15003"/>
                  </a:lnTo>
                  <a:lnTo>
                    <a:pt x="11394" y="15003"/>
                  </a:lnTo>
                  <a:lnTo>
                    <a:pt x="9025" y="18217"/>
                  </a:lnTo>
                  <a:lnTo>
                    <a:pt x="14788" y="18217"/>
                  </a:lnTo>
                  <a:lnTo>
                    <a:pt x="16038" y="15003"/>
                  </a:lnTo>
                  <a:lnTo>
                    <a:pt x="18657" y="15003"/>
                  </a:lnTo>
                  <a:lnTo>
                    <a:pt x="16419" y="18217"/>
                  </a:lnTo>
                  <a:lnTo>
                    <a:pt x="22038" y="18217"/>
                  </a:lnTo>
                  <a:lnTo>
                    <a:pt x="23289" y="15003"/>
                  </a:lnTo>
                  <a:lnTo>
                    <a:pt x="27051" y="15003"/>
                  </a:lnTo>
                  <a:lnTo>
                    <a:pt x="29575" y="13538"/>
                  </a:lnTo>
                  <a:lnTo>
                    <a:pt x="29575" y="10490"/>
                  </a:lnTo>
                  <a:lnTo>
                    <a:pt x="29575" y="7919"/>
                  </a:lnTo>
                  <a:lnTo>
                    <a:pt x="29563" y="7919"/>
                  </a:lnTo>
                  <a:lnTo>
                    <a:pt x="30909" y="1120"/>
                  </a:lnTo>
                  <a:lnTo>
                    <a:pt x="35123" y="1120"/>
                  </a:lnTo>
                  <a:lnTo>
                    <a:pt x="34945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23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1460" name="Google Shape;1460;p23"/>
            <p:cNvSpPr/>
            <p:nvPr/>
          </p:nvSpPr>
          <p:spPr>
            <a:xfrm flipH="1">
              <a:off x="6985785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flipH="1">
              <a:off x="65661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3"/>
            <p:cNvSpPr/>
            <p:nvPr/>
          </p:nvSpPr>
          <p:spPr>
            <a:xfrm flipH="1">
              <a:off x="747206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 flipH="1">
              <a:off x="5690513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 flipH="1">
              <a:off x="791605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 flipH="1">
              <a:off x="5258538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 flipH="1">
              <a:off x="5559496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3"/>
            <p:cNvSpPr/>
            <p:nvPr/>
          </p:nvSpPr>
          <p:spPr>
            <a:xfrm flipH="1">
              <a:off x="8779691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 flipH="1">
              <a:off x="8439021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 flipH="1">
              <a:off x="7916051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3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 flipH="1">
              <a:off x="8694327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 flipH="1">
              <a:off x="8621322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 flipH="1">
              <a:off x="7849049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 flipH="1">
              <a:off x="8779691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 flipH="1">
              <a:off x="575358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3"/>
            <p:cNvSpPr/>
            <p:nvPr/>
          </p:nvSpPr>
          <p:spPr>
            <a:xfrm flipH="1">
              <a:off x="143729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3"/>
            <p:cNvSpPr/>
            <p:nvPr/>
          </p:nvSpPr>
          <p:spPr>
            <a:xfrm flipH="1">
              <a:off x="444718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3"/>
            <p:cNvSpPr/>
            <p:nvPr/>
          </p:nvSpPr>
          <p:spPr>
            <a:xfrm flipH="1">
              <a:off x="8477945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3"/>
            <p:cNvSpPr/>
            <p:nvPr/>
          </p:nvSpPr>
          <p:spPr>
            <a:xfrm flipH="1">
              <a:off x="8045939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3"/>
            <p:cNvSpPr/>
            <p:nvPr/>
          </p:nvSpPr>
          <p:spPr>
            <a:xfrm flipH="1">
              <a:off x="8346928" y="4069184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680"/>
                  </a:lnTo>
                  <a:cubicBezTo>
                    <a:pt x="1" y="5775"/>
                    <a:pt x="72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75"/>
                    <a:pt x="14121" y="5680"/>
                  </a:cubicBezTo>
                  <a:lnTo>
                    <a:pt x="14121" y="179"/>
                  </a:lnTo>
                  <a:cubicBezTo>
                    <a:pt x="14121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3"/>
            <p:cNvSpPr/>
            <p:nvPr/>
          </p:nvSpPr>
          <p:spPr>
            <a:xfrm flipH="1">
              <a:off x="168065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 flipH="1">
              <a:off x="444718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 flipH="1">
              <a:off x="79718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 flipH="1">
              <a:off x="7837069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 flipH="1">
              <a:off x="8542341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3"/>
            <p:cNvSpPr/>
            <p:nvPr/>
          </p:nvSpPr>
          <p:spPr>
            <a:xfrm flipH="1">
              <a:off x="1938769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3"/>
            <p:cNvSpPr/>
            <p:nvPr/>
          </p:nvSpPr>
          <p:spPr>
            <a:xfrm flipH="1">
              <a:off x="4675297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3"/>
            <p:cNvSpPr/>
            <p:nvPr/>
          </p:nvSpPr>
          <p:spPr>
            <a:xfrm flipH="1">
              <a:off x="2042082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3"/>
            <p:cNvSpPr/>
            <p:nvPr/>
          </p:nvSpPr>
          <p:spPr>
            <a:xfrm flipH="1">
              <a:off x="1111816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3"/>
            <p:cNvSpPr/>
            <p:nvPr/>
          </p:nvSpPr>
          <p:spPr>
            <a:xfrm flipH="1">
              <a:off x="2905725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3"/>
            <p:cNvSpPr/>
            <p:nvPr/>
          </p:nvSpPr>
          <p:spPr>
            <a:xfrm flipH="1">
              <a:off x="4043002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 flipH="1">
              <a:off x="351149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 flipH="1">
              <a:off x="-277028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 flipH="1">
              <a:off x="418141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 flipH="1">
              <a:off x="77471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3"/>
            <p:cNvSpPr/>
            <p:nvPr/>
          </p:nvSpPr>
          <p:spPr>
            <a:xfrm flipH="1">
              <a:off x="332777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 flipH="1">
              <a:off x="259772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3"/>
            <p:cNvSpPr/>
            <p:nvPr/>
          </p:nvSpPr>
          <p:spPr>
            <a:xfrm flipH="1">
              <a:off x="221979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3"/>
            <p:cNvSpPr/>
            <p:nvPr/>
          </p:nvSpPr>
          <p:spPr>
            <a:xfrm flipH="1">
              <a:off x="8194143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3"/>
            <p:cNvSpPr/>
            <p:nvPr/>
          </p:nvSpPr>
          <p:spPr>
            <a:xfrm flipH="1">
              <a:off x="8470796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3"/>
            <p:cNvSpPr/>
            <p:nvPr/>
          </p:nvSpPr>
          <p:spPr>
            <a:xfrm flipH="1">
              <a:off x="8569655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3"/>
            <p:cNvSpPr/>
            <p:nvPr/>
          </p:nvSpPr>
          <p:spPr>
            <a:xfrm flipH="1">
              <a:off x="896201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 flipH="1">
              <a:off x="9080315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 flipH="1">
              <a:off x="8991968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3"/>
            <p:cNvSpPr/>
            <p:nvPr/>
          </p:nvSpPr>
          <p:spPr>
            <a:xfrm flipH="1">
              <a:off x="-56907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3"/>
            <p:cNvSpPr/>
            <p:nvPr/>
          </p:nvSpPr>
          <p:spPr>
            <a:xfrm flipH="1">
              <a:off x="216767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 flipH="1">
              <a:off x="3395740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 flipH="1">
              <a:off x="3851892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4"/>
          <p:cNvSpPr txBox="1"/>
          <p:nvPr>
            <p:ph idx="1" type="body"/>
          </p:nvPr>
        </p:nvSpPr>
        <p:spPr>
          <a:xfrm>
            <a:off x="982475" y="1215750"/>
            <a:ext cx="71790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11" name="Google Shape;211;p4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212" name="Google Shape;212;p4"/>
            <p:cNvSpPr/>
            <p:nvPr/>
          </p:nvSpPr>
          <p:spPr>
            <a:xfrm flipH="1">
              <a:off x="6985785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flipH="1">
              <a:off x="65661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flipH="1">
              <a:off x="747206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flipH="1">
              <a:off x="5690513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flipH="1">
              <a:off x="791605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flipH="1">
              <a:off x="5258538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flipH="1">
              <a:off x="5559496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flipH="1">
              <a:off x="8779691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8439021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flipH="1">
              <a:off x="8346913" y="694600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3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8694327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flipH="1">
              <a:off x="8621322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flipH="1">
              <a:off x="8497806" y="2360650"/>
              <a:ext cx="154989" cy="180843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flipH="1">
              <a:off x="8779691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flipH="1">
              <a:off x="143729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flipH="1">
              <a:off x="444723" y="3142875"/>
              <a:ext cx="219774" cy="183830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flipH="1">
              <a:off x="8477945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flipH="1">
              <a:off x="8412814" y="3362819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flipH="1">
              <a:off x="8346928" y="4069184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680"/>
                  </a:lnTo>
                  <a:cubicBezTo>
                    <a:pt x="1" y="5775"/>
                    <a:pt x="72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75"/>
                    <a:pt x="14121" y="5680"/>
                  </a:cubicBezTo>
                  <a:lnTo>
                    <a:pt x="14121" y="179"/>
                  </a:lnTo>
                  <a:cubicBezTo>
                    <a:pt x="14121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flipH="1">
              <a:off x="168065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flipH="1">
              <a:off x="444718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flipH="1">
              <a:off x="79718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flipH="1">
              <a:off x="8542341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flipH="1">
              <a:off x="1938769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flipH="1">
              <a:off x="4675297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flipH="1">
              <a:off x="2042082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flipH="1">
              <a:off x="1111816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flipH="1">
              <a:off x="2905725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flipH="1">
              <a:off x="4043002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flipH="1">
              <a:off x="351149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flipH="1">
              <a:off x="-277028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flipH="1">
              <a:off x="418141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flipH="1">
              <a:off x="77471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flipH="1">
              <a:off x="332777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flipH="1">
              <a:off x="259772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flipH="1">
              <a:off x="221979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flipH="1">
              <a:off x="8745980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flipH="1">
              <a:off x="8470796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flipH="1">
              <a:off x="8569655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flipH="1">
              <a:off x="896201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flipH="1">
              <a:off x="9080315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flipH="1">
              <a:off x="8991968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 flipH="1">
              <a:off x="-56907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 flipH="1">
              <a:off x="216767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 flipH="1">
              <a:off x="3395740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 flipH="1">
              <a:off x="3851892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4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4"/>
          <p:cNvGrpSpPr/>
          <p:nvPr/>
        </p:nvGrpSpPr>
        <p:grpSpPr>
          <a:xfrm>
            <a:off x="8219725" y="-1"/>
            <a:ext cx="879300" cy="3143665"/>
            <a:chOff x="8112300" y="-1"/>
            <a:chExt cx="879300" cy="3143665"/>
          </a:xfrm>
        </p:grpSpPr>
        <p:sp>
          <p:nvSpPr>
            <p:cNvPr id="260" name="Google Shape;260;p4"/>
            <p:cNvSpPr/>
            <p:nvPr/>
          </p:nvSpPr>
          <p:spPr>
            <a:xfrm>
              <a:off x="8112300" y="2264364"/>
              <a:ext cx="879300" cy="879300"/>
            </a:xfrm>
            <a:prstGeom prst="ellipse">
              <a:avLst/>
            </a:prstGeom>
            <a:gradFill>
              <a:gsLst>
                <a:gs pos="0">
                  <a:srgbClr val="FFEBC0">
                    <a:alpha val="39215"/>
                    <a:alpha val="37500"/>
                  </a:srgbClr>
                </a:gs>
                <a:gs pos="100000">
                  <a:srgbClr val="FFD876">
                    <a:alpha val="37647"/>
                    <a:alpha val="375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8536100" y="-1"/>
              <a:ext cx="28049" cy="2444654"/>
            </a:xfrm>
            <a:custGeom>
              <a:rect b="b" l="l" r="r" t="t"/>
              <a:pathLst>
                <a:path extrusionOk="0" h="38875" w="572">
                  <a:moveTo>
                    <a:pt x="0" y="1"/>
                  </a:moveTo>
                  <a:lnTo>
                    <a:pt x="0" y="38875"/>
                  </a:lnTo>
                  <a:lnTo>
                    <a:pt x="572" y="38875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115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8519200" y="2414225"/>
              <a:ext cx="65376" cy="74736"/>
            </a:xfrm>
            <a:custGeom>
              <a:rect b="b" l="l" r="r" t="t"/>
              <a:pathLst>
                <a:path extrusionOk="0" h="1525" w="1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25"/>
                  </a:lnTo>
                  <a:lnTo>
                    <a:pt x="1334" y="1525"/>
                  </a:lnTo>
                  <a:lnTo>
                    <a:pt x="1334" y="167"/>
                  </a:lnTo>
                  <a:cubicBezTo>
                    <a:pt x="1334" y="72"/>
                    <a:pt x="1262" y="1"/>
                    <a:pt x="1167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8482788" y="2483520"/>
              <a:ext cx="123695" cy="212889"/>
            </a:xfrm>
            <a:custGeom>
              <a:rect b="b" l="l" r="r" t="t"/>
              <a:pathLst>
                <a:path extrusionOk="0" h="4344" w="2524">
                  <a:moveTo>
                    <a:pt x="1393" y="1"/>
                  </a:moveTo>
                  <a:cubicBezTo>
                    <a:pt x="1280" y="1"/>
                    <a:pt x="1155" y="97"/>
                    <a:pt x="1184" y="242"/>
                  </a:cubicBezTo>
                  <a:cubicBezTo>
                    <a:pt x="1255" y="575"/>
                    <a:pt x="1362" y="896"/>
                    <a:pt x="1517" y="1194"/>
                  </a:cubicBezTo>
                  <a:cubicBezTo>
                    <a:pt x="1446" y="1206"/>
                    <a:pt x="1374" y="1218"/>
                    <a:pt x="1303" y="1277"/>
                  </a:cubicBezTo>
                  <a:cubicBezTo>
                    <a:pt x="1184" y="1373"/>
                    <a:pt x="1136" y="1527"/>
                    <a:pt x="1148" y="1682"/>
                  </a:cubicBezTo>
                  <a:cubicBezTo>
                    <a:pt x="1160" y="1849"/>
                    <a:pt x="1243" y="1992"/>
                    <a:pt x="1350" y="2111"/>
                  </a:cubicBezTo>
                  <a:cubicBezTo>
                    <a:pt x="1422" y="2182"/>
                    <a:pt x="1517" y="2254"/>
                    <a:pt x="1589" y="2337"/>
                  </a:cubicBezTo>
                  <a:cubicBezTo>
                    <a:pt x="1414" y="2308"/>
                    <a:pt x="1210" y="2286"/>
                    <a:pt x="1013" y="2286"/>
                  </a:cubicBezTo>
                  <a:cubicBezTo>
                    <a:pt x="484" y="2286"/>
                    <a:pt x="0" y="2444"/>
                    <a:pt x="243" y="3051"/>
                  </a:cubicBezTo>
                  <a:cubicBezTo>
                    <a:pt x="386" y="3385"/>
                    <a:pt x="707" y="3623"/>
                    <a:pt x="1005" y="3813"/>
                  </a:cubicBezTo>
                  <a:cubicBezTo>
                    <a:pt x="1374" y="4040"/>
                    <a:pt x="1779" y="4218"/>
                    <a:pt x="2196" y="4337"/>
                  </a:cubicBezTo>
                  <a:cubicBezTo>
                    <a:pt x="2213" y="4342"/>
                    <a:pt x="2230" y="4344"/>
                    <a:pt x="2246" y="4344"/>
                  </a:cubicBezTo>
                  <a:cubicBezTo>
                    <a:pt x="2448" y="4344"/>
                    <a:pt x="2523" y="4023"/>
                    <a:pt x="2303" y="3968"/>
                  </a:cubicBezTo>
                  <a:cubicBezTo>
                    <a:pt x="1755" y="3813"/>
                    <a:pt x="1172" y="3551"/>
                    <a:pt x="767" y="3147"/>
                  </a:cubicBezTo>
                  <a:cubicBezTo>
                    <a:pt x="684" y="3063"/>
                    <a:pt x="588" y="2956"/>
                    <a:pt x="576" y="2837"/>
                  </a:cubicBezTo>
                  <a:cubicBezTo>
                    <a:pt x="553" y="2670"/>
                    <a:pt x="731" y="2670"/>
                    <a:pt x="862" y="2670"/>
                  </a:cubicBezTo>
                  <a:cubicBezTo>
                    <a:pt x="920" y="2666"/>
                    <a:pt x="978" y="2664"/>
                    <a:pt x="1035" y="2664"/>
                  </a:cubicBezTo>
                  <a:cubicBezTo>
                    <a:pt x="1308" y="2664"/>
                    <a:pt x="1573" y="2709"/>
                    <a:pt x="1839" y="2778"/>
                  </a:cubicBezTo>
                  <a:cubicBezTo>
                    <a:pt x="1856" y="2783"/>
                    <a:pt x="1873" y="2785"/>
                    <a:pt x="1889" y="2785"/>
                  </a:cubicBezTo>
                  <a:cubicBezTo>
                    <a:pt x="1987" y="2785"/>
                    <a:pt x="2066" y="2701"/>
                    <a:pt x="2077" y="2599"/>
                  </a:cubicBezTo>
                  <a:cubicBezTo>
                    <a:pt x="2089" y="2313"/>
                    <a:pt x="1910" y="2111"/>
                    <a:pt x="1708" y="1932"/>
                  </a:cubicBezTo>
                  <a:cubicBezTo>
                    <a:pt x="1648" y="1861"/>
                    <a:pt x="1481" y="1730"/>
                    <a:pt x="1529" y="1611"/>
                  </a:cubicBezTo>
                  <a:cubicBezTo>
                    <a:pt x="1565" y="1527"/>
                    <a:pt x="1779" y="1563"/>
                    <a:pt x="1862" y="1527"/>
                  </a:cubicBezTo>
                  <a:cubicBezTo>
                    <a:pt x="1981" y="1492"/>
                    <a:pt x="2053" y="1361"/>
                    <a:pt x="1981" y="1254"/>
                  </a:cubicBezTo>
                  <a:cubicBezTo>
                    <a:pt x="1779" y="908"/>
                    <a:pt x="1636" y="539"/>
                    <a:pt x="1553" y="134"/>
                  </a:cubicBezTo>
                  <a:cubicBezTo>
                    <a:pt x="1534" y="41"/>
                    <a:pt x="1466" y="1"/>
                    <a:pt x="1393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8411827" y="2463820"/>
              <a:ext cx="280127" cy="417250"/>
            </a:xfrm>
            <a:custGeom>
              <a:rect b="b" l="l" r="r" t="t"/>
              <a:pathLst>
                <a:path extrusionOk="0" h="8514" w="5716">
                  <a:moveTo>
                    <a:pt x="3644" y="405"/>
                  </a:moveTo>
                  <a:cubicBezTo>
                    <a:pt x="4346" y="405"/>
                    <a:pt x="4930" y="1025"/>
                    <a:pt x="4930" y="1787"/>
                  </a:cubicBezTo>
                  <a:lnTo>
                    <a:pt x="4930" y="6525"/>
                  </a:lnTo>
                  <a:cubicBezTo>
                    <a:pt x="4930" y="7299"/>
                    <a:pt x="4346" y="7918"/>
                    <a:pt x="3644" y="7918"/>
                  </a:cubicBezTo>
                  <a:lnTo>
                    <a:pt x="2084" y="7918"/>
                  </a:lnTo>
                  <a:cubicBezTo>
                    <a:pt x="1370" y="7918"/>
                    <a:pt x="786" y="7299"/>
                    <a:pt x="786" y="6525"/>
                  </a:cubicBezTo>
                  <a:lnTo>
                    <a:pt x="786" y="1787"/>
                  </a:lnTo>
                  <a:cubicBezTo>
                    <a:pt x="786" y="1025"/>
                    <a:pt x="1370" y="405"/>
                    <a:pt x="2084" y="405"/>
                  </a:cubicBezTo>
                  <a:close/>
                  <a:moveTo>
                    <a:pt x="1786" y="1"/>
                  </a:moveTo>
                  <a:cubicBezTo>
                    <a:pt x="798" y="1"/>
                    <a:pt x="0" y="703"/>
                    <a:pt x="0" y="1572"/>
                  </a:cubicBezTo>
                  <a:lnTo>
                    <a:pt x="0" y="6942"/>
                  </a:lnTo>
                  <a:cubicBezTo>
                    <a:pt x="0" y="7799"/>
                    <a:pt x="798" y="8514"/>
                    <a:pt x="1786" y="8514"/>
                  </a:cubicBezTo>
                  <a:lnTo>
                    <a:pt x="3941" y="8514"/>
                  </a:lnTo>
                  <a:cubicBezTo>
                    <a:pt x="4918" y="8514"/>
                    <a:pt x="5715" y="7799"/>
                    <a:pt x="5715" y="6942"/>
                  </a:cubicBezTo>
                  <a:lnTo>
                    <a:pt x="5715" y="1572"/>
                  </a:lnTo>
                  <a:cubicBezTo>
                    <a:pt x="5715" y="703"/>
                    <a:pt x="4918" y="1"/>
                    <a:pt x="3941" y="1"/>
                  </a:cubicBezTo>
                  <a:close/>
                </a:path>
              </a:pathLst>
            </a:custGeom>
            <a:solidFill>
              <a:srgbClr val="FFD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8429911" y="2476659"/>
              <a:ext cx="243959" cy="381670"/>
            </a:xfrm>
            <a:custGeom>
              <a:rect b="b" l="l" r="r" t="t"/>
              <a:pathLst>
                <a:path extrusionOk="0" h="7788" w="4978">
                  <a:moveTo>
                    <a:pt x="3227" y="382"/>
                  </a:moveTo>
                  <a:cubicBezTo>
                    <a:pt x="3882" y="382"/>
                    <a:pt x="4430" y="965"/>
                    <a:pt x="4430" y="1679"/>
                  </a:cubicBezTo>
                  <a:lnTo>
                    <a:pt x="4430" y="6108"/>
                  </a:lnTo>
                  <a:cubicBezTo>
                    <a:pt x="4430" y="6835"/>
                    <a:pt x="3882" y="7406"/>
                    <a:pt x="3227" y="7406"/>
                  </a:cubicBezTo>
                  <a:lnTo>
                    <a:pt x="1763" y="7406"/>
                  </a:lnTo>
                  <a:cubicBezTo>
                    <a:pt x="1096" y="7406"/>
                    <a:pt x="560" y="6835"/>
                    <a:pt x="560" y="6108"/>
                  </a:cubicBezTo>
                  <a:lnTo>
                    <a:pt x="560" y="1679"/>
                  </a:lnTo>
                  <a:cubicBezTo>
                    <a:pt x="560" y="965"/>
                    <a:pt x="1096" y="382"/>
                    <a:pt x="1763" y="382"/>
                  </a:cubicBezTo>
                  <a:close/>
                  <a:moveTo>
                    <a:pt x="1548" y="1"/>
                  </a:moveTo>
                  <a:cubicBezTo>
                    <a:pt x="703" y="1"/>
                    <a:pt x="1" y="655"/>
                    <a:pt x="1" y="1441"/>
                  </a:cubicBezTo>
                  <a:lnTo>
                    <a:pt x="1" y="6358"/>
                  </a:lnTo>
                  <a:cubicBezTo>
                    <a:pt x="1" y="7144"/>
                    <a:pt x="703" y="7787"/>
                    <a:pt x="1548" y="7787"/>
                  </a:cubicBezTo>
                  <a:lnTo>
                    <a:pt x="3430" y="7787"/>
                  </a:lnTo>
                  <a:cubicBezTo>
                    <a:pt x="4287" y="7787"/>
                    <a:pt x="4977" y="7144"/>
                    <a:pt x="4977" y="6358"/>
                  </a:cubicBezTo>
                  <a:lnTo>
                    <a:pt x="4977" y="1441"/>
                  </a:lnTo>
                  <a:cubicBezTo>
                    <a:pt x="4977" y="643"/>
                    <a:pt x="4287" y="1"/>
                    <a:pt x="3430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4"/>
          <p:cNvGrpSpPr/>
          <p:nvPr/>
        </p:nvGrpSpPr>
        <p:grpSpPr>
          <a:xfrm>
            <a:off x="44975" y="-838201"/>
            <a:ext cx="879300" cy="3143665"/>
            <a:chOff x="8112300" y="-1"/>
            <a:chExt cx="879300" cy="3143665"/>
          </a:xfrm>
        </p:grpSpPr>
        <p:sp>
          <p:nvSpPr>
            <p:cNvPr id="267" name="Google Shape;267;p4"/>
            <p:cNvSpPr/>
            <p:nvPr/>
          </p:nvSpPr>
          <p:spPr>
            <a:xfrm>
              <a:off x="8112300" y="2264364"/>
              <a:ext cx="879300" cy="879300"/>
            </a:xfrm>
            <a:prstGeom prst="ellipse">
              <a:avLst/>
            </a:prstGeom>
            <a:gradFill>
              <a:gsLst>
                <a:gs pos="0">
                  <a:srgbClr val="FFEBC0">
                    <a:alpha val="39215"/>
                    <a:alpha val="37500"/>
                  </a:srgbClr>
                </a:gs>
                <a:gs pos="100000">
                  <a:srgbClr val="FFD876">
                    <a:alpha val="37647"/>
                    <a:alpha val="375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536100" y="-1"/>
              <a:ext cx="28049" cy="2444654"/>
            </a:xfrm>
            <a:custGeom>
              <a:rect b="b" l="l" r="r" t="t"/>
              <a:pathLst>
                <a:path extrusionOk="0" h="38875" w="572">
                  <a:moveTo>
                    <a:pt x="0" y="1"/>
                  </a:moveTo>
                  <a:lnTo>
                    <a:pt x="0" y="38875"/>
                  </a:lnTo>
                  <a:lnTo>
                    <a:pt x="572" y="38875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115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519200" y="2414225"/>
              <a:ext cx="65376" cy="74736"/>
            </a:xfrm>
            <a:custGeom>
              <a:rect b="b" l="l" r="r" t="t"/>
              <a:pathLst>
                <a:path extrusionOk="0" h="1525" w="1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25"/>
                  </a:lnTo>
                  <a:lnTo>
                    <a:pt x="1334" y="1525"/>
                  </a:lnTo>
                  <a:lnTo>
                    <a:pt x="1334" y="167"/>
                  </a:lnTo>
                  <a:cubicBezTo>
                    <a:pt x="1334" y="72"/>
                    <a:pt x="1262" y="1"/>
                    <a:pt x="1167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482788" y="2483520"/>
              <a:ext cx="123695" cy="212889"/>
            </a:xfrm>
            <a:custGeom>
              <a:rect b="b" l="l" r="r" t="t"/>
              <a:pathLst>
                <a:path extrusionOk="0" h="4344" w="2524">
                  <a:moveTo>
                    <a:pt x="1393" y="1"/>
                  </a:moveTo>
                  <a:cubicBezTo>
                    <a:pt x="1280" y="1"/>
                    <a:pt x="1155" y="97"/>
                    <a:pt x="1184" y="242"/>
                  </a:cubicBezTo>
                  <a:cubicBezTo>
                    <a:pt x="1255" y="575"/>
                    <a:pt x="1362" y="896"/>
                    <a:pt x="1517" y="1194"/>
                  </a:cubicBezTo>
                  <a:cubicBezTo>
                    <a:pt x="1446" y="1206"/>
                    <a:pt x="1374" y="1218"/>
                    <a:pt x="1303" y="1277"/>
                  </a:cubicBezTo>
                  <a:cubicBezTo>
                    <a:pt x="1184" y="1373"/>
                    <a:pt x="1136" y="1527"/>
                    <a:pt x="1148" y="1682"/>
                  </a:cubicBezTo>
                  <a:cubicBezTo>
                    <a:pt x="1160" y="1849"/>
                    <a:pt x="1243" y="1992"/>
                    <a:pt x="1350" y="2111"/>
                  </a:cubicBezTo>
                  <a:cubicBezTo>
                    <a:pt x="1422" y="2182"/>
                    <a:pt x="1517" y="2254"/>
                    <a:pt x="1589" y="2337"/>
                  </a:cubicBezTo>
                  <a:cubicBezTo>
                    <a:pt x="1414" y="2308"/>
                    <a:pt x="1210" y="2286"/>
                    <a:pt x="1013" y="2286"/>
                  </a:cubicBezTo>
                  <a:cubicBezTo>
                    <a:pt x="484" y="2286"/>
                    <a:pt x="0" y="2444"/>
                    <a:pt x="243" y="3051"/>
                  </a:cubicBezTo>
                  <a:cubicBezTo>
                    <a:pt x="386" y="3385"/>
                    <a:pt x="707" y="3623"/>
                    <a:pt x="1005" y="3813"/>
                  </a:cubicBezTo>
                  <a:cubicBezTo>
                    <a:pt x="1374" y="4040"/>
                    <a:pt x="1779" y="4218"/>
                    <a:pt x="2196" y="4337"/>
                  </a:cubicBezTo>
                  <a:cubicBezTo>
                    <a:pt x="2213" y="4342"/>
                    <a:pt x="2230" y="4344"/>
                    <a:pt x="2246" y="4344"/>
                  </a:cubicBezTo>
                  <a:cubicBezTo>
                    <a:pt x="2448" y="4344"/>
                    <a:pt x="2523" y="4023"/>
                    <a:pt x="2303" y="3968"/>
                  </a:cubicBezTo>
                  <a:cubicBezTo>
                    <a:pt x="1755" y="3813"/>
                    <a:pt x="1172" y="3551"/>
                    <a:pt x="767" y="3147"/>
                  </a:cubicBezTo>
                  <a:cubicBezTo>
                    <a:pt x="684" y="3063"/>
                    <a:pt x="588" y="2956"/>
                    <a:pt x="576" y="2837"/>
                  </a:cubicBezTo>
                  <a:cubicBezTo>
                    <a:pt x="553" y="2670"/>
                    <a:pt x="731" y="2670"/>
                    <a:pt x="862" y="2670"/>
                  </a:cubicBezTo>
                  <a:cubicBezTo>
                    <a:pt x="920" y="2666"/>
                    <a:pt x="978" y="2664"/>
                    <a:pt x="1035" y="2664"/>
                  </a:cubicBezTo>
                  <a:cubicBezTo>
                    <a:pt x="1308" y="2664"/>
                    <a:pt x="1573" y="2709"/>
                    <a:pt x="1839" y="2778"/>
                  </a:cubicBezTo>
                  <a:cubicBezTo>
                    <a:pt x="1856" y="2783"/>
                    <a:pt x="1873" y="2785"/>
                    <a:pt x="1889" y="2785"/>
                  </a:cubicBezTo>
                  <a:cubicBezTo>
                    <a:pt x="1987" y="2785"/>
                    <a:pt x="2066" y="2701"/>
                    <a:pt x="2077" y="2599"/>
                  </a:cubicBezTo>
                  <a:cubicBezTo>
                    <a:pt x="2089" y="2313"/>
                    <a:pt x="1910" y="2111"/>
                    <a:pt x="1708" y="1932"/>
                  </a:cubicBezTo>
                  <a:cubicBezTo>
                    <a:pt x="1648" y="1861"/>
                    <a:pt x="1481" y="1730"/>
                    <a:pt x="1529" y="1611"/>
                  </a:cubicBezTo>
                  <a:cubicBezTo>
                    <a:pt x="1565" y="1527"/>
                    <a:pt x="1779" y="1563"/>
                    <a:pt x="1862" y="1527"/>
                  </a:cubicBezTo>
                  <a:cubicBezTo>
                    <a:pt x="1981" y="1492"/>
                    <a:pt x="2053" y="1361"/>
                    <a:pt x="1981" y="1254"/>
                  </a:cubicBezTo>
                  <a:cubicBezTo>
                    <a:pt x="1779" y="908"/>
                    <a:pt x="1636" y="539"/>
                    <a:pt x="1553" y="134"/>
                  </a:cubicBezTo>
                  <a:cubicBezTo>
                    <a:pt x="1534" y="41"/>
                    <a:pt x="1466" y="1"/>
                    <a:pt x="1393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411827" y="2463820"/>
              <a:ext cx="280127" cy="417250"/>
            </a:xfrm>
            <a:custGeom>
              <a:rect b="b" l="l" r="r" t="t"/>
              <a:pathLst>
                <a:path extrusionOk="0" h="8514" w="5716">
                  <a:moveTo>
                    <a:pt x="3644" y="405"/>
                  </a:moveTo>
                  <a:cubicBezTo>
                    <a:pt x="4346" y="405"/>
                    <a:pt x="4930" y="1025"/>
                    <a:pt x="4930" y="1787"/>
                  </a:cubicBezTo>
                  <a:lnTo>
                    <a:pt x="4930" y="6525"/>
                  </a:lnTo>
                  <a:cubicBezTo>
                    <a:pt x="4930" y="7299"/>
                    <a:pt x="4346" y="7918"/>
                    <a:pt x="3644" y="7918"/>
                  </a:cubicBezTo>
                  <a:lnTo>
                    <a:pt x="2084" y="7918"/>
                  </a:lnTo>
                  <a:cubicBezTo>
                    <a:pt x="1370" y="7918"/>
                    <a:pt x="786" y="7299"/>
                    <a:pt x="786" y="6525"/>
                  </a:cubicBezTo>
                  <a:lnTo>
                    <a:pt x="786" y="1787"/>
                  </a:lnTo>
                  <a:cubicBezTo>
                    <a:pt x="786" y="1025"/>
                    <a:pt x="1370" y="405"/>
                    <a:pt x="2084" y="405"/>
                  </a:cubicBezTo>
                  <a:close/>
                  <a:moveTo>
                    <a:pt x="1786" y="1"/>
                  </a:moveTo>
                  <a:cubicBezTo>
                    <a:pt x="798" y="1"/>
                    <a:pt x="0" y="703"/>
                    <a:pt x="0" y="1572"/>
                  </a:cubicBezTo>
                  <a:lnTo>
                    <a:pt x="0" y="6942"/>
                  </a:lnTo>
                  <a:cubicBezTo>
                    <a:pt x="0" y="7799"/>
                    <a:pt x="798" y="8514"/>
                    <a:pt x="1786" y="8514"/>
                  </a:cubicBezTo>
                  <a:lnTo>
                    <a:pt x="3941" y="8514"/>
                  </a:lnTo>
                  <a:cubicBezTo>
                    <a:pt x="4918" y="8514"/>
                    <a:pt x="5715" y="7799"/>
                    <a:pt x="5715" y="6942"/>
                  </a:cubicBezTo>
                  <a:lnTo>
                    <a:pt x="5715" y="1572"/>
                  </a:lnTo>
                  <a:cubicBezTo>
                    <a:pt x="5715" y="703"/>
                    <a:pt x="4918" y="1"/>
                    <a:pt x="3941" y="1"/>
                  </a:cubicBezTo>
                  <a:close/>
                </a:path>
              </a:pathLst>
            </a:custGeom>
            <a:solidFill>
              <a:srgbClr val="FFD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8429911" y="2476659"/>
              <a:ext cx="243959" cy="381670"/>
            </a:xfrm>
            <a:custGeom>
              <a:rect b="b" l="l" r="r" t="t"/>
              <a:pathLst>
                <a:path extrusionOk="0" h="7788" w="4978">
                  <a:moveTo>
                    <a:pt x="3227" y="382"/>
                  </a:moveTo>
                  <a:cubicBezTo>
                    <a:pt x="3882" y="382"/>
                    <a:pt x="4430" y="965"/>
                    <a:pt x="4430" y="1679"/>
                  </a:cubicBezTo>
                  <a:lnTo>
                    <a:pt x="4430" y="6108"/>
                  </a:lnTo>
                  <a:cubicBezTo>
                    <a:pt x="4430" y="6835"/>
                    <a:pt x="3882" y="7406"/>
                    <a:pt x="3227" y="7406"/>
                  </a:cubicBezTo>
                  <a:lnTo>
                    <a:pt x="1763" y="7406"/>
                  </a:lnTo>
                  <a:cubicBezTo>
                    <a:pt x="1096" y="7406"/>
                    <a:pt x="560" y="6835"/>
                    <a:pt x="560" y="6108"/>
                  </a:cubicBezTo>
                  <a:lnTo>
                    <a:pt x="560" y="1679"/>
                  </a:lnTo>
                  <a:cubicBezTo>
                    <a:pt x="560" y="965"/>
                    <a:pt x="1096" y="382"/>
                    <a:pt x="1763" y="382"/>
                  </a:cubicBezTo>
                  <a:close/>
                  <a:moveTo>
                    <a:pt x="1548" y="1"/>
                  </a:moveTo>
                  <a:cubicBezTo>
                    <a:pt x="703" y="1"/>
                    <a:pt x="1" y="655"/>
                    <a:pt x="1" y="1441"/>
                  </a:cubicBezTo>
                  <a:lnTo>
                    <a:pt x="1" y="6358"/>
                  </a:lnTo>
                  <a:cubicBezTo>
                    <a:pt x="1" y="7144"/>
                    <a:pt x="703" y="7787"/>
                    <a:pt x="1548" y="7787"/>
                  </a:cubicBezTo>
                  <a:lnTo>
                    <a:pt x="3430" y="7787"/>
                  </a:lnTo>
                  <a:cubicBezTo>
                    <a:pt x="4287" y="7787"/>
                    <a:pt x="4977" y="7144"/>
                    <a:pt x="4977" y="6358"/>
                  </a:cubicBezTo>
                  <a:lnTo>
                    <a:pt x="4977" y="1441"/>
                  </a:lnTo>
                  <a:cubicBezTo>
                    <a:pt x="4977" y="643"/>
                    <a:pt x="4287" y="1"/>
                    <a:pt x="3430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4"/>
          <p:cNvSpPr/>
          <p:nvPr/>
        </p:nvSpPr>
        <p:spPr>
          <a:xfrm flipH="1" rot="10800000">
            <a:off x="7700108" y="4690334"/>
            <a:ext cx="1461334" cy="757960"/>
          </a:xfrm>
          <a:custGeom>
            <a:rect b="b" l="l" r="r" t="t"/>
            <a:pathLst>
              <a:path extrusionOk="0" h="18218" w="35124">
                <a:moveTo>
                  <a:pt x="10787" y="6085"/>
                </a:moveTo>
                <a:lnTo>
                  <a:pt x="11525" y="7085"/>
                </a:lnTo>
                <a:lnTo>
                  <a:pt x="10597" y="7085"/>
                </a:lnTo>
                <a:lnTo>
                  <a:pt x="10787" y="6085"/>
                </a:lnTo>
                <a:close/>
                <a:moveTo>
                  <a:pt x="29837" y="1120"/>
                </a:moveTo>
                <a:lnTo>
                  <a:pt x="28551" y="7597"/>
                </a:lnTo>
                <a:lnTo>
                  <a:pt x="26884" y="7085"/>
                </a:lnTo>
                <a:lnTo>
                  <a:pt x="23348" y="7085"/>
                </a:lnTo>
                <a:lnTo>
                  <a:pt x="22038" y="3692"/>
                </a:lnTo>
                <a:lnTo>
                  <a:pt x="16419" y="3692"/>
                </a:lnTo>
                <a:lnTo>
                  <a:pt x="18776" y="7085"/>
                </a:lnTo>
                <a:lnTo>
                  <a:pt x="16109" y="7085"/>
                </a:lnTo>
                <a:lnTo>
                  <a:pt x="14788" y="3692"/>
                </a:lnTo>
                <a:lnTo>
                  <a:pt x="11263" y="3692"/>
                </a:lnTo>
                <a:lnTo>
                  <a:pt x="11775" y="1120"/>
                </a:lnTo>
                <a:close/>
                <a:moveTo>
                  <a:pt x="1536" y="1"/>
                </a:moveTo>
                <a:lnTo>
                  <a:pt x="1703" y="1120"/>
                </a:lnTo>
                <a:lnTo>
                  <a:pt x="10704" y="1120"/>
                </a:lnTo>
                <a:lnTo>
                  <a:pt x="10192" y="3692"/>
                </a:lnTo>
                <a:lnTo>
                  <a:pt x="9025" y="3692"/>
                </a:lnTo>
                <a:lnTo>
                  <a:pt x="9942" y="4942"/>
                </a:lnTo>
                <a:lnTo>
                  <a:pt x="9513" y="7085"/>
                </a:lnTo>
                <a:lnTo>
                  <a:pt x="8823" y="7085"/>
                </a:lnTo>
                <a:lnTo>
                  <a:pt x="7501" y="3692"/>
                </a:lnTo>
                <a:lnTo>
                  <a:pt x="1845" y="3692"/>
                </a:lnTo>
                <a:lnTo>
                  <a:pt x="4251" y="7085"/>
                </a:lnTo>
                <a:lnTo>
                  <a:pt x="4120" y="7085"/>
                </a:lnTo>
                <a:lnTo>
                  <a:pt x="0" y="5942"/>
                </a:lnTo>
                <a:lnTo>
                  <a:pt x="0" y="16146"/>
                </a:lnTo>
                <a:lnTo>
                  <a:pt x="4120" y="15003"/>
                </a:lnTo>
                <a:lnTo>
                  <a:pt x="1845" y="18217"/>
                </a:lnTo>
                <a:lnTo>
                  <a:pt x="7501" y="18217"/>
                </a:lnTo>
                <a:lnTo>
                  <a:pt x="8751" y="15003"/>
                </a:lnTo>
                <a:lnTo>
                  <a:pt x="11394" y="15003"/>
                </a:lnTo>
                <a:lnTo>
                  <a:pt x="9025" y="18217"/>
                </a:lnTo>
                <a:lnTo>
                  <a:pt x="14788" y="18217"/>
                </a:lnTo>
                <a:lnTo>
                  <a:pt x="16038" y="15003"/>
                </a:lnTo>
                <a:lnTo>
                  <a:pt x="18657" y="15003"/>
                </a:lnTo>
                <a:lnTo>
                  <a:pt x="16419" y="18217"/>
                </a:lnTo>
                <a:lnTo>
                  <a:pt x="22038" y="18217"/>
                </a:lnTo>
                <a:lnTo>
                  <a:pt x="23289" y="15003"/>
                </a:lnTo>
                <a:lnTo>
                  <a:pt x="27051" y="15003"/>
                </a:lnTo>
                <a:lnTo>
                  <a:pt x="29575" y="13538"/>
                </a:lnTo>
                <a:lnTo>
                  <a:pt x="29575" y="10490"/>
                </a:lnTo>
                <a:lnTo>
                  <a:pt x="29575" y="7919"/>
                </a:lnTo>
                <a:lnTo>
                  <a:pt x="29563" y="7919"/>
                </a:lnTo>
                <a:lnTo>
                  <a:pt x="30909" y="1120"/>
                </a:lnTo>
                <a:lnTo>
                  <a:pt x="35123" y="1120"/>
                </a:lnTo>
                <a:lnTo>
                  <a:pt x="34945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"/>
          <p:cNvSpPr/>
          <p:nvPr/>
        </p:nvSpPr>
        <p:spPr>
          <a:xfrm rot="10800000">
            <a:off x="-17442" y="4690334"/>
            <a:ext cx="1461334" cy="757960"/>
          </a:xfrm>
          <a:custGeom>
            <a:rect b="b" l="l" r="r" t="t"/>
            <a:pathLst>
              <a:path extrusionOk="0" h="18218" w="35124">
                <a:moveTo>
                  <a:pt x="10787" y="6085"/>
                </a:moveTo>
                <a:lnTo>
                  <a:pt x="11525" y="7085"/>
                </a:lnTo>
                <a:lnTo>
                  <a:pt x="10597" y="7085"/>
                </a:lnTo>
                <a:lnTo>
                  <a:pt x="10787" y="6085"/>
                </a:lnTo>
                <a:close/>
                <a:moveTo>
                  <a:pt x="29837" y="1120"/>
                </a:moveTo>
                <a:lnTo>
                  <a:pt x="28551" y="7597"/>
                </a:lnTo>
                <a:lnTo>
                  <a:pt x="26884" y="7085"/>
                </a:lnTo>
                <a:lnTo>
                  <a:pt x="23348" y="7085"/>
                </a:lnTo>
                <a:lnTo>
                  <a:pt x="22038" y="3692"/>
                </a:lnTo>
                <a:lnTo>
                  <a:pt x="16419" y="3692"/>
                </a:lnTo>
                <a:lnTo>
                  <a:pt x="18776" y="7085"/>
                </a:lnTo>
                <a:lnTo>
                  <a:pt x="16109" y="7085"/>
                </a:lnTo>
                <a:lnTo>
                  <a:pt x="14788" y="3692"/>
                </a:lnTo>
                <a:lnTo>
                  <a:pt x="11263" y="3692"/>
                </a:lnTo>
                <a:lnTo>
                  <a:pt x="11775" y="1120"/>
                </a:lnTo>
                <a:close/>
                <a:moveTo>
                  <a:pt x="1536" y="1"/>
                </a:moveTo>
                <a:lnTo>
                  <a:pt x="1703" y="1120"/>
                </a:lnTo>
                <a:lnTo>
                  <a:pt x="10704" y="1120"/>
                </a:lnTo>
                <a:lnTo>
                  <a:pt x="10192" y="3692"/>
                </a:lnTo>
                <a:lnTo>
                  <a:pt x="9025" y="3692"/>
                </a:lnTo>
                <a:lnTo>
                  <a:pt x="9942" y="4942"/>
                </a:lnTo>
                <a:lnTo>
                  <a:pt x="9513" y="7085"/>
                </a:lnTo>
                <a:lnTo>
                  <a:pt x="8823" y="7085"/>
                </a:lnTo>
                <a:lnTo>
                  <a:pt x="7501" y="3692"/>
                </a:lnTo>
                <a:lnTo>
                  <a:pt x="1845" y="3692"/>
                </a:lnTo>
                <a:lnTo>
                  <a:pt x="4251" y="7085"/>
                </a:lnTo>
                <a:lnTo>
                  <a:pt x="4120" y="7085"/>
                </a:lnTo>
                <a:lnTo>
                  <a:pt x="0" y="5942"/>
                </a:lnTo>
                <a:lnTo>
                  <a:pt x="0" y="16146"/>
                </a:lnTo>
                <a:lnTo>
                  <a:pt x="4120" y="15003"/>
                </a:lnTo>
                <a:lnTo>
                  <a:pt x="1845" y="18217"/>
                </a:lnTo>
                <a:lnTo>
                  <a:pt x="7501" y="18217"/>
                </a:lnTo>
                <a:lnTo>
                  <a:pt x="8751" y="15003"/>
                </a:lnTo>
                <a:lnTo>
                  <a:pt x="11394" y="15003"/>
                </a:lnTo>
                <a:lnTo>
                  <a:pt x="9025" y="18217"/>
                </a:lnTo>
                <a:lnTo>
                  <a:pt x="14788" y="18217"/>
                </a:lnTo>
                <a:lnTo>
                  <a:pt x="16038" y="15003"/>
                </a:lnTo>
                <a:lnTo>
                  <a:pt x="18657" y="15003"/>
                </a:lnTo>
                <a:lnTo>
                  <a:pt x="16419" y="18217"/>
                </a:lnTo>
                <a:lnTo>
                  <a:pt x="22038" y="18217"/>
                </a:lnTo>
                <a:lnTo>
                  <a:pt x="23289" y="15003"/>
                </a:lnTo>
                <a:lnTo>
                  <a:pt x="27051" y="15003"/>
                </a:lnTo>
                <a:lnTo>
                  <a:pt x="29575" y="13538"/>
                </a:lnTo>
                <a:lnTo>
                  <a:pt x="29575" y="10490"/>
                </a:lnTo>
                <a:lnTo>
                  <a:pt x="29575" y="7919"/>
                </a:lnTo>
                <a:lnTo>
                  <a:pt x="29563" y="7919"/>
                </a:lnTo>
                <a:lnTo>
                  <a:pt x="30909" y="1120"/>
                </a:lnTo>
                <a:lnTo>
                  <a:pt x="35123" y="1120"/>
                </a:lnTo>
                <a:lnTo>
                  <a:pt x="34945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5"/>
          <p:cNvSpPr txBox="1"/>
          <p:nvPr>
            <p:ph idx="1" type="subTitle"/>
          </p:nvPr>
        </p:nvSpPr>
        <p:spPr>
          <a:xfrm>
            <a:off x="4923249" y="2162625"/>
            <a:ext cx="25056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5"/>
          <p:cNvSpPr txBox="1"/>
          <p:nvPr>
            <p:ph idx="2" type="subTitle"/>
          </p:nvPr>
        </p:nvSpPr>
        <p:spPr>
          <a:xfrm>
            <a:off x="1715375" y="2162625"/>
            <a:ext cx="25056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5"/>
          <p:cNvSpPr txBox="1"/>
          <p:nvPr>
            <p:ph idx="3" type="subTitle"/>
          </p:nvPr>
        </p:nvSpPr>
        <p:spPr>
          <a:xfrm>
            <a:off x="1715375" y="1781629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5"/>
          <p:cNvSpPr txBox="1"/>
          <p:nvPr>
            <p:ph idx="4" type="subTitle"/>
          </p:nvPr>
        </p:nvSpPr>
        <p:spPr>
          <a:xfrm>
            <a:off x="4923250" y="1781629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81" name="Google Shape;281;p5"/>
          <p:cNvGrpSpPr/>
          <p:nvPr/>
        </p:nvGrpSpPr>
        <p:grpSpPr>
          <a:xfrm>
            <a:off x="-17442" y="-838201"/>
            <a:ext cx="9178884" cy="6286495"/>
            <a:chOff x="-17442" y="-838201"/>
            <a:chExt cx="9178884" cy="6286495"/>
          </a:xfrm>
        </p:grpSpPr>
        <p:sp>
          <p:nvSpPr>
            <p:cNvPr id="282" name="Google Shape;282;p5"/>
            <p:cNvSpPr/>
            <p:nvPr/>
          </p:nvSpPr>
          <p:spPr>
            <a:xfrm>
              <a:off x="12225" y="4604000"/>
              <a:ext cx="9144000" cy="53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5"/>
            <p:cNvGrpSpPr/>
            <p:nvPr/>
          </p:nvGrpSpPr>
          <p:grpSpPr>
            <a:xfrm>
              <a:off x="8143525" y="-838201"/>
              <a:ext cx="879300" cy="3143665"/>
              <a:chOff x="8112300" y="-1"/>
              <a:chExt cx="879300" cy="3143665"/>
            </a:xfrm>
          </p:grpSpPr>
          <p:sp>
            <p:nvSpPr>
              <p:cNvPr id="284" name="Google Shape;284;p5"/>
              <p:cNvSpPr/>
              <p:nvPr/>
            </p:nvSpPr>
            <p:spPr>
              <a:xfrm>
                <a:off x="8112300" y="2264364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8536100" y="-1"/>
                <a:ext cx="28049" cy="2444654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8519200" y="2414225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8482788" y="2483520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8411827" y="2463820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8429911" y="2476659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5"/>
            <p:cNvGrpSpPr/>
            <p:nvPr/>
          </p:nvGrpSpPr>
          <p:grpSpPr>
            <a:xfrm>
              <a:off x="121175" y="-838201"/>
              <a:ext cx="879300" cy="3143665"/>
              <a:chOff x="8112300" y="-1"/>
              <a:chExt cx="879300" cy="3143665"/>
            </a:xfrm>
          </p:grpSpPr>
          <p:sp>
            <p:nvSpPr>
              <p:cNvPr id="291" name="Google Shape;291;p5"/>
              <p:cNvSpPr/>
              <p:nvPr/>
            </p:nvSpPr>
            <p:spPr>
              <a:xfrm>
                <a:off x="8112300" y="2264364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8536100" y="-1"/>
                <a:ext cx="28049" cy="2444654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8519200" y="2414225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8482788" y="2483520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8411827" y="2463820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8429911" y="2476659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" name="Google Shape;297;p5"/>
            <p:cNvSpPr/>
            <p:nvPr/>
          </p:nvSpPr>
          <p:spPr>
            <a:xfrm flipH="1" rot="10800000">
              <a:off x="7700108" y="4690334"/>
              <a:ext cx="1461334" cy="757960"/>
            </a:xfrm>
            <a:custGeom>
              <a:rect b="b" l="l" r="r" t="t"/>
              <a:pathLst>
                <a:path extrusionOk="0" h="18218" w="35124">
                  <a:moveTo>
                    <a:pt x="10787" y="6085"/>
                  </a:moveTo>
                  <a:lnTo>
                    <a:pt x="11525" y="7085"/>
                  </a:lnTo>
                  <a:lnTo>
                    <a:pt x="10597" y="7085"/>
                  </a:lnTo>
                  <a:lnTo>
                    <a:pt x="10787" y="6085"/>
                  </a:lnTo>
                  <a:close/>
                  <a:moveTo>
                    <a:pt x="29837" y="1120"/>
                  </a:moveTo>
                  <a:lnTo>
                    <a:pt x="28551" y="7597"/>
                  </a:lnTo>
                  <a:lnTo>
                    <a:pt x="26884" y="7085"/>
                  </a:lnTo>
                  <a:lnTo>
                    <a:pt x="23348" y="7085"/>
                  </a:lnTo>
                  <a:lnTo>
                    <a:pt x="22038" y="3692"/>
                  </a:lnTo>
                  <a:lnTo>
                    <a:pt x="16419" y="3692"/>
                  </a:lnTo>
                  <a:lnTo>
                    <a:pt x="18776" y="7085"/>
                  </a:lnTo>
                  <a:lnTo>
                    <a:pt x="16109" y="7085"/>
                  </a:lnTo>
                  <a:lnTo>
                    <a:pt x="14788" y="3692"/>
                  </a:lnTo>
                  <a:lnTo>
                    <a:pt x="11263" y="3692"/>
                  </a:lnTo>
                  <a:lnTo>
                    <a:pt x="11775" y="1120"/>
                  </a:lnTo>
                  <a:close/>
                  <a:moveTo>
                    <a:pt x="1536" y="1"/>
                  </a:moveTo>
                  <a:lnTo>
                    <a:pt x="1703" y="1120"/>
                  </a:lnTo>
                  <a:lnTo>
                    <a:pt x="10704" y="1120"/>
                  </a:lnTo>
                  <a:lnTo>
                    <a:pt x="10192" y="3692"/>
                  </a:lnTo>
                  <a:lnTo>
                    <a:pt x="9025" y="3692"/>
                  </a:lnTo>
                  <a:lnTo>
                    <a:pt x="9942" y="4942"/>
                  </a:lnTo>
                  <a:lnTo>
                    <a:pt x="9513" y="7085"/>
                  </a:lnTo>
                  <a:lnTo>
                    <a:pt x="8823" y="7085"/>
                  </a:lnTo>
                  <a:lnTo>
                    <a:pt x="7501" y="3692"/>
                  </a:lnTo>
                  <a:lnTo>
                    <a:pt x="1845" y="3692"/>
                  </a:lnTo>
                  <a:lnTo>
                    <a:pt x="4251" y="7085"/>
                  </a:lnTo>
                  <a:lnTo>
                    <a:pt x="4120" y="7085"/>
                  </a:lnTo>
                  <a:lnTo>
                    <a:pt x="0" y="5942"/>
                  </a:lnTo>
                  <a:lnTo>
                    <a:pt x="0" y="16146"/>
                  </a:lnTo>
                  <a:lnTo>
                    <a:pt x="4120" y="15003"/>
                  </a:lnTo>
                  <a:lnTo>
                    <a:pt x="1845" y="18217"/>
                  </a:lnTo>
                  <a:lnTo>
                    <a:pt x="7501" y="18217"/>
                  </a:lnTo>
                  <a:lnTo>
                    <a:pt x="8751" y="15003"/>
                  </a:lnTo>
                  <a:lnTo>
                    <a:pt x="11394" y="15003"/>
                  </a:lnTo>
                  <a:lnTo>
                    <a:pt x="9025" y="18217"/>
                  </a:lnTo>
                  <a:lnTo>
                    <a:pt x="14788" y="18217"/>
                  </a:lnTo>
                  <a:lnTo>
                    <a:pt x="16038" y="15003"/>
                  </a:lnTo>
                  <a:lnTo>
                    <a:pt x="18657" y="15003"/>
                  </a:lnTo>
                  <a:lnTo>
                    <a:pt x="16419" y="18217"/>
                  </a:lnTo>
                  <a:lnTo>
                    <a:pt x="22038" y="18217"/>
                  </a:lnTo>
                  <a:lnTo>
                    <a:pt x="23289" y="15003"/>
                  </a:lnTo>
                  <a:lnTo>
                    <a:pt x="27051" y="15003"/>
                  </a:lnTo>
                  <a:lnTo>
                    <a:pt x="29575" y="13538"/>
                  </a:lnTo>
                  <a:lnTo>
                    <a:pt x="29575" y="10490"/>
                  </a:lnTo>
                  <a:lnTo>
                    <a:pt x="29575" y="7919"/>
                  </a:lnTo>
                  <a:lnTo>
                    <a:pt x="29563" y="7919"/>
                  </a:lnTo>
                  <a:lnTo>
                    <a:pt x="30909" y="1120"/>
                  </a:lnTo>
                  <a:lnTo>
                    <a:pt x="35123" y="1120"/>
                  </a:lnTo>
                  <a:lnTo>
                    <a:pt x="34945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 rot="10800000">
              <a:off x="-17442" y="4690334"/>
              <a:ext cx="1461334" cy="757960"/>
            </a:xfrm>
            <a:custGeom>
              <a:rect b="b" l="l" r="r" t="t"/>
              <a:pathLst>
                <a:path extrusionOk="0" h="18218" w="35124">
                  <a:moveTo>
                    <a:pt x="10787" y="6085"/>
                  </a:moveTo>
                  <a:lnTo>
                    <a:pt x="11525" y="7085"/>
                  </a:lnTo>
                  <a:lnTo>
                    <a:pt x="10597" y="7085"/>
                  </a:lnTo>
                  <a:lnTo>
                    <a:pt x="10787" y="6085"/>
                  </a:lnTo>
                  <a:close/>
                  <a:moveTo>
                    <a:pt x="29837" y="1120"/>
                  </a:moveTo>
                  <a:lnTo>
                    <a:pt x="28551" y="7597"/>
                  </a:lnTo>
                  <a:lnTo>
                    <a:pt x="26884" y="7085"/>
                  </a:lnTo>
                  <a:lnTo>
                    <a:pt x="23348" y="7085"/>
                  </a:lnTo>
                  <a:lnTo>
                    <a:pt x="22038" y="3692"/>
                  </a:lnTo>
                  <a:lnTo>
                    <a:pt x="16419" y="3692"/>
                  </a:lnTo>
                  <a:lnTo>
                    <a:pt x="18776" y="7085"/>
                  </a:lnTo>
                  <a:lnTo>
                    <a:pt x="16109" y="7085"/>
                  </a:lnTo>
                  <a:lnTo>
                    <a:pt x="14788" y="3692"/>
                  </a:lnTo>
                  <a:lnTo>
                    <a:pt x="11263" y="3692"/>
                  </a:lnTo>
                  <a:lnTo>
                    <a:pt x="11775" y="1120"/>
                  </a:lnTo>
                  <a:close/>
                  <a:moveTo>
                    <a:pt x="1536" y="1"/>
                  </a:moveTo>
                  <a:lnTo>
                    <a:pt x="1703" y="1120"/>
                  </a:lnTo>
                  <a:lnTo>
                    <a:pt x="10704" y="1120"/>
                  </a:lnTo>
                  <a:lnTo>
                    <a:pt x="10192" y="3692"/>
                  </a:lnTo>
                  <a:lnTo>
                    <a:pt x="9025" y="3692"/>
                  </a:lnTo>
                  <a:lnTo>
                    <a:pt x="9942" y="4942"/>
                  </a:lnTo>
                  <a:lnTo>
                    <a:pt x="9513" y="7085"/>
                  </a:lnTo>
                  <a:lnTo>
                    <a:pt x="8823" y="7085"/>
                  </a:lnTo>
                  <a:lnTo>
                    <a:pt x="7501" y="3692"/>
                  </a:lnTo>
                  <a:lnTo>
                    <a:pt x="1845" y="3692"/>
                  </a:lnTo>
                  <a:lnTo>
                    <a:pt x="4251" y="7085"/>
                  </a:lnTo>
                  <a:lnTo>
                    <a:pt x="4120" y="7085"/>
                  </a:lnTo>
                  <a:lnTo>
                    <a:pt x="0" y="5942"/>
                  </a:lnTo>
                  <a:lnTo>
                    <a:pt x="0" y="16146"/>
                  </a:lnTo>
                  <a:lnTo>
                    <a:pt x="4120" y="15003"/>
                  </a:lnTo>
                  <a:lnTo>
                    <a:pt x="1845" y="18217"/>
                  </a:lnTo>
                  <a:lnTo>
                    <a:pt x="7501" y="18217"/>
                  </a:lnTo>
                  <a:lnTo>
                    <a:pt x="8751" y="15003"/>
                  </a:lnTo>
                  <a:lnTo>
                    <a:pt x="11394" y="15003"/>
                  </a:lnTo>
                  <a:lnTo>
                    <a:pt x="9025" y="18217"/>
                  </a:lnTo>
                  <a:lnTo>
                    <a:pt x="14788" y="18217"/>
                  </a:lnTo>
                  <a:lnTo>
                    <a:pt x="16038" y="15003"/>
                  </a:lnTo>
                  <a:lnTo>
                    <a:pt x="18657" y="15003"/>
                  </a:lnTo>
                  <a:lnTo>
                    <a:pt x="16419" y="18217"/>
                  </a:lnTo>
                  <a:lnTo>
                    <a:pt x="22038" y="18217"/>
                  </a:lnTo>
                  <a:lnTo>
                    <a:pt x="23289" y="15003"/>
                  </a:lnTo>
                  <a:lnTo>
                    <a:pt x="27051" y="15003"/>
                  </a:lnTo>
                  <a:lnTo>
                    <a:pt x="29575" y="13538"/>
                  </a:lnTo>
                  <a:lnTo>
                    <a:pt x="29575" y="10490"/>
                  </a:lnTo>
                  <a:lnTo>
                    <a:pt x="29575" y="7919"/>
                  </a:lnTo>
                  <a:lnTo>
                    <a:pt x="29563" y="7919"/>
                  </a:lnTo>
                  <a:lnTo>
                    <a:pt x="30909" y="1120"/>
                  </a:lnTo>
                  <a:lnTo>
                    <a:pt x="35123" y="1120"/>
                  </a:lnTo>
                  <a:lnTo>
                    <a:pt x="34945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5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300" name="Google Shape;300;p5"/>
            <p:cNvSpPr/>
            <p:nvPr/>
          </p:nvSpPr>
          <p:spPr>
            <a:xfrm flipH="1">
              <a:off x="6985785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flipH="1">
              <a:off x="65661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flipH="1">
              <a:off x="747206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flipH="1">
              <a:off x="5690513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flipH="1">
              <a:off x="791605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flipH="1">
              <a:off x="5258538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flipH="1">
              <a:off x="5559496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flipH="1">
              <a:off x="8779691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flipH="1">
              <a:off x="8439021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flipH="1">
              <a:off x="7916051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3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flipH="1">
              <a:off x="8694327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flipH="1">
              <a:off x="8621322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flipH="1">
              <a:off x="7849049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flipH="1">
              <a:off x="8779691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flipH="1">
              <a:off x="575358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flipH="1">
              <a:off x="143729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flipH="1">
              <a:off x="444718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flipH="1">
              <a:off x="8477945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flipH="1">
              <a:off x="8045939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flipH="1">
              <a:off x="8346928" y="4069184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680"/>
                  </a:lnTo>
                  <a:cubicBezTo>
                    <a:pt x="1" y="5775"/>
                    <a:pt x="72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75"/>
                    <a:pt x="14121" y="5680"/>
                  </a:cubicBezTo>
                  <a:lnTo>
                    <a:pt x="14121" y="179"/>
                  </a:lnTo>
                  <a:cubicBezTo>
                    <a:pt x="14121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flipH="1">
              <a:off x="168065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444718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flipH="1">
              <a:off x="79718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7837069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flipH="1">
              <a:off x="8542341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flipH="1">
              <a:off x="1938769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flipH="1">
              <a:off x="4675297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flipH="1">
              <a:off x="2042082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flipH="1">
              <a:off x="1111816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flipH="1">
              <a:off x="2905725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flipH="1">
              <a:off x="4043002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flipH="1">
              <a:off x="351149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flipH="1">
              <a:off x="-277028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flipH="1">
              <a:off x="418141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flipH="1">
              <a:off x="77471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flipH="1">
              <a:off x="332777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flipH="1">
              <a:off x="259772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flipH="1">
              <a:off x="221979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flipH="1">
              <a:off x="8194143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flipH="1">
              <a:off x="8470796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flipH="1">
              <a:off x="8569655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flipH="1">
              <a:off x="896201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flipH="1">
              <a:off x="9080315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flipH="1">
              <a:off x="8991968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flipH="1">
              <a:off x="-56907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flipH="1">
              <a:off x="216767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flipH="1">
              <a:off x="3395740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flipH="1">
              <a:off x="3851892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0" name="Google Shape;350;p6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351" name="Google Shape;351;p6"/>
            <p:cNvSpPr/>
            <p:nvPr/>
          </p:nvSpPr>
          <p:spPr>
            <a:xfrm>
              <a:off x="21338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227904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3009830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783916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2577822" y="19352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3544779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124586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2448282" y="395662"/>
              <a:ext cx="313010" cy="180480"/>
            </a:xfrm>
            <a:custGeom>
              <a:rect b="b" l="l" r="r" t="t"/>
              <a:pathLst>
                <a:path extrusionOk="0" h="5740" w="9955">
                  <a:moveTo>
                    <a:pt x="132" y="1"/>
                  </a:moveTo>
                  <a:cubicBezTo>
                    <a:pt x="60" y="1"/>
                    <a:pt x="1" y="60"/>
                    <a:pt x="1" y="144"/>
                  </a:cubicBezTo>
                  <a:lnTo>
                    <a:pt x="1" y="5609"/>
                  </a:lnTo>
                  <a:cubicBezTo>
                    <a:pt x="1" y="5680"/>
                    <a:pt x="60" y="5740"/>
                    <a:pt x="132" y="5740"/>
                  </a:cubicBezTo>
                  <a:lnTo>
                    <a:pt x="9812" y="5740"/>
                  </a:lnTo>
                  <a:cubicBezTo>
                    <a:pt x="9895" y="5740"/>
                    <a:pt x="9955" y="5680"/>
                    <a:pt x="9955" y="5609"/>
                  </a:cubicBezTo>
                  <a:lnTo>
                    <a:pt x="9955" y="144"/>
                  </a:lnTo>
                  <a:cubicBezTo>
                    <a:pt x="9955" y="60"/>
                    <a:pt x="9895" y="1"/>
                    <a:pt x="981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3140471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747600" y="601951"/>
              <a:ext cx="261350" cy="180826"/>
            </a:xfrm>
            <a:custGeom>
              <a:rect b="b" l="l" r="r" t="t"/>
              <a:pathLst>
                <a:path extrusionOk="0" h="5751" w="8312">
                  <a:moveTo>
                    <a:pt x="120" y="0"/>
                  </a:moveTo>
                  <a:cubicBezTo>
                    <a:pt x="48" y="0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1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1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0"/>
                    <a:pt x="81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-79725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260946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5639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181964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449675" y="2360648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-221632" y="28310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-79725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8549876" y="2544825"/>
              <a:ext cx="261363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8659557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8385926" y="2947250"/>
              <a:ext cx="313367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22398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409997" y="4069169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8635222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8255249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8908859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260946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106674" y="20399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5585"/>
                  </a:lnTo>
                  <a:cubicBezTo>
                    <a:pt x="1" y="5680"/>
                    <a:pt x="84" y="5752"/>
                    <a:pt x="167" y="5752"/>
                  </a:cubicBezTo>
                  <a:lnTo>
                    <a:pt x="13955" y="5752"/>
                  </a:lnTo>
                  <a:cubicBezTo>
                    <a:pt x="14050" y="5752"/>
                    <a:pt x="14121" y="5680"/>
                    <a:pt x="14121" y="5585"/>
                  </a:cubicBezTo>
                  <a:lnTo>
                    <a:pt x="14121" y="168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6943533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4207004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6657885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7588150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5897593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4760661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8848200" y="3216694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668"/>
                  </a:lnTo>
                  <a:cubicBezTo>
                    <a:pt x="0" y="5763"/>
                    <a:pt x="72" y="5834"/>
                    <a:pt x="167" y="5834"/>
                  </a:cubicBezTo>
                  <a:lnTo>
                    <a:pt x="13954" y="5834"/>
                  </a:lnTo>
                  <a:cubicBezTo>
                    <a:pt x="14038" y="5834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4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8479492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8945552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281825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622496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8367189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8543514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8281825" y="18981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8767007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28669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602306" y="3005277"/>
              <a:ext cx="155043" cy="180449"/>
            </a:xfrm>
            <a:custGeom>
              <a:rect b="b" l="l" r="r" t="t"/>
              <a:pathLst>
                <a:path extrusionOk="0" h="5739" w="4931"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5644"/>
                  </a:lnTo>
                  <a:cubicBezTo>
                    <a:pt x="1" y="5691"/>
                    <a:pt x="48" y="5739"/>
                    <a:pt x="96" y="5739"/>
                  </a:cubicBezTo>
                  <a:lnTo>
                    <a:pt x="4835" y="5739"/>
                  </a:lnTo>
                  <a:cubicBezTo>
                    <a:pt x="4894" y="5739"/>
                    <a:pt x="4930" y="5691"/>
                    <a:pt x="4930" y="5644"/>
                  </a:cubicBezTo>
                  <a:lnTo>
                    <a:pt x="4930" y="95"/>
                  </a:lnTo>
                  <a:cubicBezTo>
                    <a:pt x="4930" y="36"/>
                    <a:pt x="4882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292353" y="3211535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0" y="60"/>
                    <a:pt x="0" y="131"/>
                  </a:cubicBezTo>
                  <a:lnTo>
                    <a:pt x="0" y="5620"/>
                  </a:lnTo>
                  <a:cubicBezTo>
                    <a:pt x="0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62046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77028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3391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8860570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8772219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6135287" y="370587"/>
              <a:ext cx="475473" cy="180480"/>
            </a:xfrm>
            <a:custGeom>
              <a:rect b="b" l="l" r="r" t="t"/>
              <a:pathLst>
                <a:path extrusionOk="0" h="5740" w="15122">
                  <a:moveTo>
                    <a:pt x="179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5573"/>
                  </a:lnTo>
                  <a:cubicBezTo>
                    <a:pt x="0" y="5668"/>
                    <a:pt x="84" y="5740"/>
                    <a:pt x="179" y="5740"/>
                  </a:cubicBezTo>
                  <a:lnTo>
                    <a:pt x="14943" y="5740"/>
                  </a:lnTo>
                  <a:cubicBezTo>
                    <a:pt x="15038" y="5740"/>
                    <a:pt x="15121" y="5668"/>
                    <a:pt x="15121" y="5573"/>
                  </a:cubicBezTo>
                  <a:lnTo>
                    <a:pt x="15121" y="168"/>
                  </a:lnTo>
                  <a:cubicBezTo>
                    <a:pt x="15121" y="72"/>
                    <a:pt x="15038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5407547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5137094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6"/>
          <p:cNvGrpSpPr/>
          <p:nvPr/>
        </p:nvGrpSpPr>
        <p:grpSpPr>
          <a:xfrm>
            <a:off x="44975" y="-762587"/>
            <a:ext cx="879300" cy="2604176"/>
            <a:chOff x="192125" y="0"/>
            <a:chExt cx="879300" cy="2604176"/>
          </a:xfrm>
        </p:grpSpPr>
        <p:sp>
          <p:nvSpPr>
            <p:cNvPr id="405" name="Google Shape;405;p6"/>
            <p:cNvSpPr/>
            <p:nvPr/>
          </p:nvSpPr>
          <p:spPr>
            <a:xfrm>
              <a:off x="192125" y="1724876"/>
              <a:ext cx="879300" cy="879300"/>
            </a:xfrm>
            <a:prstGeom prst="ellipse">
              <a:avLst/>
            </a:prstGeom>
            <a:gradFill>
              <a:gsLst>
                <a:gs pos="0">
                  <a:srgbClr val="FFEBC0">
                    <a:alpha val="39215"/>
                    <a:alpha val="37500"/>
                  </a:srgbClr>
                </a:gs>
                <a:gs pos="100000">
                  <a:srgbClr val="FFD876">
                    <a:alpha val="37647"/>
                    <a:alpha val="375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615932" y="0"/>
              <a:ext cx="28032" cy="1905167"/>
            </a:xfrm>
            <a:custGeom>
              <a:rect b="b" l="l" r="r" t="t"/>
              <a:pathLst>
                <a:path extrusionOk="0" h="38875" w="572">
                  <a:moveTo>
                    <a:pt x="0" y="1"/>
                  </a:moveTo>
                  <a:lnTo>
                    <a:pt x="0" y="38875"/>
                  </a:lnTo>
                  <a:lnTo>
                    <a:pt x="572" y="38875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115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599025" y="1874738"/>
              <a:ext cx="65376" cy="74736"/>
            </a:xfrm>
            <a:custGeom>
              <a:rect b="b" l="l" r="r" t="t"/>
              <a:pathLst>
                <a:path extrusionOk="0" h="1525" w="1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25"/>
                  </a:lnTo>
                  <a:lnTo>
                    <a:pt x="1334" y="1525"/>
                  </a:lnTo>
                  <a:lnTo>
                    <a:pt x="1334" y="167"/>
                  </a:lnTo>
                  <a:cubicBezTo>
                    <a:pt x="1334" y="72"/>
                    <a:pt x="1262" y="1"/>
                    <a:pt x="1167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562613" y="1944033"/>
              <a:ext cx="123695" cy="212889"/>
            </a:xfrm>
            <a:custGeom>
              <a:rect b="b" l="l" r="r" t="t"/>
              <a:pathLst>
                <a:path extrusionOk="0" h="4344" w="2524">
                  <a:moveTo>
                    <a:pt x="1393" y="1"/>
                  </a:moveTo>
                  <a:cubicBezTo>
                    <a:pt x="1280" y="1"/>
                    <a:pt x="1155" y="97"/>
                    <a:pt x="1184" y="242"/>
                  </a:cubicBezTo>
                  <a:cubicBezTo>
                    <a:pt x="1255" y="575"/>
                    <a:pt x="1362" y="896"/>
                    <a:pt x="1517" y="1194"/>
                  </a:cubicBezTo>
                  <a:cubicBezTo>
                    <a:pt x="1446" y="1206"/>
                    <a:pt x="1374" y="1218"/>
                    <a:pt x="1303" y="1277"/>
                  </a:cubicBezTo>
                  <a:cubicBezTo>
                    <a:pt x="1184" y="1373"/>
                    <a:pt x="1136" y="1527"/>
                    <a:pt x="1148" y="1682"/>
                  </a:cubicBezTo>
                  <a:cubicBezTo>
                    <a:pt x="1160" y="1849"/>
                    <a:pt x="1243" y="1992"/>
                    <a:pt x="1350" y="2111"/>
                  </a:cubicBezTo>
                  <a:cubicBezTo>
                    <a:pt x="1422" y="2182"/>
                    <a:pt x="1517" y="2254"/>
                    <a:pt x="1589" y="2337"/>
                  </a:cubicBezTo>
                  <a:cubicBezTo>
                    <a:pt x="1414" y="2308"/>
                    <a:pt x="1210" y="2286"/>
                    <a:pt x="1013" y="2286"/>
                  </a:cubicBezTo>
                  <a:cubicBezTo>
                    <a:pt x="484" y="2286"/>
                    <a:pt x="0" y="2444"/>
                    <a:pt x="243" y="3051"/>
                  </a:cubicBezTo>
                  <a:cubicBezTo>
                    <a:pt x="386" y="3385"/>
                    <a:pt x="707" y="3623"/>
                    <a:pt x="1005" y="3813"/>
                  </a:cubicBezTo>
                  <a:cubicBezTo>
                    <a:pt x="1374" y="4040"/>
                    <a:pt x="1779" y="4218"/>
                    <a:pt x="2196" y="4337"/>
                  </a:cubicBezTo>
                  <a:cubicBezTo>
                    <a:pt x="2213" y="4342"/>
                    <a:pt x="2230" y="4344"/>
                    <a:pt x="2246" y="4344"/>
                  </a:cubicBezTo>
                  <a:cubicBezTo>
                    <a:pt x="2448" y="4344"/>
                    <a:pt x="2523" y="4023"/>
                    <a:pt x="2303" y="3968"/>
                  </a:cubicBezTo>
                  <a:cubicBezTo>
                    <a:pt x="1755" y="3813"/>
                    <a:pt x="1172" y="3551"/>
                    <a:pt x="767" y="3147"/>
                  </a:cubicBezTo>
                  <a:cubicBezTo>
                    <a:pt x="684" y="3063"/>
                    <a:pt x="588" y="2956"/>
                    <a:pt x="576" y="2837"/>
                  </a:cubicBezTo>
                  <a:cubicBezTo>
                    <a:pt x="553" y="2670"/>
                    <a:pt x="731" y="2670"/>
                    <a:pt x="862" y="2670"/>
                  </a:cubicBezTo>
                  <a:cubicBezTo>
                    <a:pt x="920" y="2666"/>
                    <a:pt x="978" y="2664"/>
                    <a:pt x="1035" y="2664"/>
                  </a:cubicBezTo>
                  <a:cubicBezTo>
                    <a:pt x="1308" y="2664"/>
                    <a:pt x="1573" y="2709"/>
                    <a:pt x="1839" y="2778"/>
                  </a:cubicBezTo>
                  <a:cubicBezTo>
                    <a:pt x="1856" y="2783"/>
                    <a:pt x="1873" y="2785"/>
                    <a:pt x="1889" y="2785"/>
                  </a:cubicBezTo>
                  <a:cubicBezTo>
                    <a:pt x="1987" y="2785"/>
                    <a:pt x="2066" y="2701"/>
                    <a:pt x="2077" y="2599"/>
                  </a:cubicBezTo>
                  <a:cubicBezTo>
                    <a:pt x="2089" y="2313"/>
                    <a:pt x="1910" y="2111"/>
                    <a:pt x="1708" y="1932"/>
                  </a:cubicBezTo>
                  <a:cubicBezTo>
                    <a:pt x="1648" y="1861"/>
                    <a:pt x="1481" y="1730"/>
                    <a:pt x="1529" y="1611"/>
                  </a:cubicBezTo>
                  <a:cubicBezTo>
                    <a:pt x="1565" y="1527"/>
                    <a:pt x="1779" y="1563"/>
                    <a:pt x="1862" y="1527"/>
                  </a:cubicBezTo>
                  <a:cubicBezTo>
                    <a:pt x="1981" y="1492"/>
                    <a:pt x="2053" y="1361"/>
                    <a:pt x="1981" y="1254"/>
                  </a:cubicBezTo>
                  <a:cubicBezTo>
                    <a:pt x="1779" y="908"/>
                    <a:pt x="1636" y="539"/>
                    <a:pt x="1553" y="134"/>
                  </a:cubicBezTo>
                  <a:cubicBezTo>
                    <a:pt x="1534" y="41"/>
                    <a:pt x="1466" y="1"/>
                    <a:pt x="1393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491652" y="1924332"/>
              <a:ext cx="280127" cy="417250"/>
            </a:xfrm>
            <a:custGeom>
              <a:rect b="b" l="l" r="r" t="t"/>
              <a:pathLst>
                <a:path extrusionOk="0" h="8514" w="5716">
                  <a:moveTo>
                    <a:pt x="3644" y="405"/>
                  </a:moveTo>
                  <a:cubicBezTo>
                    <a:pt x="4346" y="405"/>
                    <a:pt x="4930" y="1025"/>
                    <a:pt x="4930" y="1787"/>
                  </a:cubicBezTo>
                  <a:lnTo>
                    <a:pt x="4930" y="6525"/>
                  </a:lnTo>
                  <a:cubicBezTo>
                    <a:pt x="4930" y="7299"/>
                    <a:pt x="4346" y="7918"/>
                    <a:pt x="3644" y="7918"/>
                  </a:cubicBezTo>
                  <a:lnTo>
                    <a:pt x="2084" y="7918"/>
                  </a:lnTo>
                  <a:cubicBezTo>
                    <a:pt x="1370" y="7918"/>
                    <a:pt x="786" y="7299"/>
                    <a:pt x="786" y="6525"/>
                  </a:cubicBezTo>
                  <a:lnTo>
                    <a:pt x="786" y="1787"/>
                  </a:lnTo>
                  <a:cubicBezTo>
                    <a:pt x="786" y="1025"/>
                    <a:pt x="1370" y="405"/>
                    <a:pt x="2084" y="405"/>
                  </a:cubicBezTo>
                  <a:close/>
                  <a:moveTo>
                    <a:pt x="1786" y="1"/>
                  </a:moveTo>
                  <a:cubicBezTo>
                    <a:pt x="798" y="1"/>
                    <a:pt x="0" y="703"/>
                    <a:pt x="0" y="1572"/>
                  </a:cubicBezTo>
                  <a:lnTo>
                    <a:pt x="0" y="6942"/>
                  </a:lnTo>
                  <a:cubicBezTo>
                    <a:pt x="0" y="7799"/>
                    <a:pt x="798" y="8514"/>
                    <a:pt x="1786" y="8514"/>
                  </a:cubicBezTo>
                  <a:lnTo>
                    <a:pt x="3941" y="8514"/>
                  </a:lnTo>
                  <a:cubicBezTo>
                    <a:pt x="4918" y="8514"/>
                    <a:pt x="5715" y="7799"/>
                    <a:pt x="5715" y="6942"/>
                  </a:cubicBezTo>
                  <a:lnTo>
                    <a:pt x="5715" y="1572"/>
                  </a:lnTo>
                  <a:cubicBezTo>
                    <a:pt x="5715" y="703"/>
                    <a:pt x="4918" y="1"/>
                    <a:pt x="3941" y="1"/>
                  </a:cubicBezTo>
                  <a:close/>
                </a:path>
              </a:pathLst>
            </a:custGeom>
            <a:solidFill>
              <a:srgbClr val="FFD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509736" y="1937172"/>
              <a:ext cx="243959" cy="381670"/>
            </a:xfrm>
            <a:custGeom>
              <a:rect b="b" l="l" r="r" t="t"/>
              <a:pathLst>
                <a:path extrusionOk="0" h="7788" w="4978">
                  <a:moveTo>
                    <a:pt x="3227" y="382"/>
                  </a:moveTo>
                  <a:cubicBezTo>
                    <a:pt x="3882" y="382"/>
                    <a:pt x="4430" y="965"/>
                    <a:pt x="4430" y="1679"/>
                  </a:cubicBezTo>
                  <a:lnTo>
                    <a:pt x="4430" y="6108"/>
                  </a:lnTo>
                  <a:cubicBezTo>
                    <a:pt x="4430" y="6835"/>
                    <a:pt x="3882" y="7406"/>
                    <a:pt x="3227" y="7406"/>
                  </a:cubicBezTo>
                  <a:lnTo>
                    <a:pt x="1763" y="7406"/>
                  </a:lnTo>
                  <a:cubicBezTo>
                    <a:pt x="1096" y="7406"/>
                    <a:pt x="560" y="6835"/>
                    <a:pt x="560" y="6108"/>
                  </a:cubicBezTo>
                  <a:lnTo>
                    <a:pt x="560" y="1679"/>
                  </a:lnTo>
                  <a:cubicBezTo>
                    <a:pt x="560" y="965"/>
                    <a:pt x="1096" y="382"/>
                    <a:pt x="1763" y="382"/>
                  </a:cubicBezTo>
                  <a:close/>
                  <a:moveTo>
                    <a:pt x="1548" y="1"/>
                  </a:moveTo>
                  <a:cubicBezTo>
                    <a:pt x="703" y="1"/>
                    <a:pt x="1" y="655"/>
                    <a:pt x="1" y="1441"/>
                  </a:cubicBezTo>
                  <a:lnTo>
                    <a:pt x="1" y="6358"/>
                  </a:lnTo>
                  <a:cubicBezTo>
                    <a:pt x="1" y="7144"/>
                    <a:pt x="703" y="7787"/>
                    <a:pt x="1548" y="7787"/>
                  </a:cubicBezTo>
                  <a:lnTo>
                    <a:pt x="3430" y="7787"/>
                  </a:lnTo>
                  <a:cubicBezTo>
                    <a:pt x="4287" y="7787"/>
                    <a:pt x="4977" y="7144"/>
                    <a:pt x="4977" y="6358"/>
                  </a:cubicBezTo>
                  <a:lnTo>
                    <a:pt x="4977" y="1441"/>
                  </a:lnTo>
                  <a:cubicBezTo>
                    <a:pt x="4977" y="643"/>
                    <a:pt x="4287" y="1"/>
                    <a:pt x="3430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6"/>
          <p:cNvGrpSpPr/>
          <p:nvPr/>
        </p:nvGrpSpPr>
        <p:grpSpPr>
          <a:xfrm>
            <a:off x="8219725" y="-741926"/>
            <a:ext cx="879300" cy="3143665"/>
            <a:chOff x="8112300" y="-1"/>
            <a:chExt cx="879300" cy="3143665"/>
          </a:xfrm>
        </p:grpSpPr>
        <p:sp>
          <p:nvSpPr>
            <p:cNvPr id="412" name="Google Shape;412;p6"/>
            <p:cNvSpPr/>
            <p:nvPr/>
          </p:nvSpPr>
          <p:spPr>
            <a:xfrm>
              <a:off x="8112300" y="2264364"/>
              <a:ext cx="879300" cy="879300"/>
            </a:xfrm>
            <a:prstGeom prst="ellipse">
              <a:avLst/>
            </a:prstGeom>
            <a:gradFill>
              <a:gsLst>
                <a:gs pos="0">
                  <a:srgbClr val="FFEBC0">
                    <a:alpha val="39215"/>
                    <a:alpha val="37500"/>
                  </a:srgbClr>
                </a:gs>
                <a:gs pos="100000">
                  <a:srgbClr val="FFD876">
                    <a:alpha val="37647"/>
                    <a:alpha val="375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8536100" y="-1"/>
              <a:ext cx="28049" cy="2444654"/>
            </a:xfrm>
            <a:custGeom>
              <a:rect b="b" l="l" r="r" t="t"/>
              <a:pathLst>
                <a:path extrusionOk="0" h="38875" w="572">
                  <a:moveTo>
                    <a:pt x="0" y="1"/>
                  </a:moveTo>
                  <a:lnTo>
                    <a:pt x="0" y="38875"/>
                  </a:lnTo>
                  <a:lnTo>
                    <a:pt x="572" y="38875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115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519200" y="2414225"/>
              <a:ext cx="65376" cy="74736"/>
            </a:xfrm>
            <a:custGeom>
              <a:rect b="b" l="l" r="r" t="t"/>
              <a:pathLst>
                <a:path extrusionOk="0" h="1525" w="1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25"/>
                  </a:lnTo>
                  <a:lnTo>
                    <a:pt x="1334" y="1525"/>
                  </a:lnTo>
                  <a:lnTo>
                    <a:pt x="1334" y="167"/>
                  </a:lnTo>
                  <a:cubicBezTo>
                    <a:pt x="1334" y="72"/>
                    <a:pt x="1262" y="1"/>
                    <a:pt x="1167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8482788" y="2483520"/>
              <a:ext cx="123695" cy="212889"/>
            </a:xfrm>
            <a:custGeom>
              <a:rect b="b" l="l" r="r" t="t"/>
              <a:pathLst>
                <a:path extrusionOk="0" h="4344" w="2524">
                  <a:moveTo>
                    <a:pt x="1393" y="1"/>
                  </a:moveTo>
                  <a:cubicBezTo>
                    <a:pt x="1280" y="1"/>
                    <a:pt x="1155" y="97"/>
                    <a:pt x="1184" y="242"/>
                  </a:cubicBezTo>
                  <a:cubicBezTo>
                    <a:pt x="1255" y="575"/>
                    <a:pt x="1362" y="896"/>
                    <a:pt x="1517" y="1194"/>
                  </a:cubicBezTo>
                  <a:cubicBezTo>
                    <a:pt x="1446" y="1206"/>
                    <a:pt x="1374" y="1218"/>
                    <a:pt x="1303" y="1277"/>
                  </a:cubicBezTo>
                  <a:cubicBezTo>
                    <a:pt x="1184" y="1373"/>
                    <a:pt x="1136" y="1527"/>
                    <a:pt x="1148" y="1682"/>
                  </a:cubicBezTo>
                  <a:cubicBezTo>
                    <a:pt x="1160" y="1849"/>
                    <a:pt x="1243" y="1992"/>
                    <a:pt x="1350" y="2111"/>
                  </a:cubicBezTo>
                  <a:cubicBezTo>
                    <a:pt x="1422" y="2182"/>
                    <a:pt x="1517" y="2254"/>
                    <a:pt x="1589" y="2337"/>
                  </a:cubicBezTo>
                  <a:cubicBezTo>
                    <a:pt x="1414" y="2308"/>
                    <a:pt x="1210" y="2286"/>
                    <a:pt x="1013" y="2286"/>
                  </a:cubicBezTo>
                  <a:cubicBezTo>
                    <a:pt x="484" y="2286"/>
                    <a:pt x="0" y="2444"/>
                    <a:pt x="243" y="3051"/>
                  </a:cubicBezTo>
                  <a:cubicBezTo>
                    <a:pt x="386" y="3385"/>
                    <a:pt x="707" y="3623"/>
                    <a:pt x="1005" y="3813"/>
                  </a:cubicBezTo>
                  <a:cubicBezTo>
                    <a:pt x="1374" y="4040"/>
                    <a:pt x="1779" y="4218"/>
                    <a:pt x="2196" y="4337"/>
                  </a:cubicBezTo>
                  <a:cubicBezTo>
                    <a:pt x="2213" y="4342"/>
                    <a:pt x="2230" y="4344"/>
                    <a:pt x="2246" y="4344"/>
                  </a:cubicBezTo>
                  <a:cubicBezTo>
                    <a:pt x="2448" y="4344"/>
                    <a:pt x="2523" y="4023"/>
                    <a:pt x="2303" y="3968"/>
                  </a:cubicBezTo>
                  <a:cubicBezTo>
                    <a:pt x="1755" y="3813"/>
                    <a:pt x="1172" y="3551"/>
                    <a:pt x="767" y="3147"/>
                  </a:cubicBezTo>
                  <a:cubicBezTo>
                    <a:pt x="684" y="3063"/>
                    <a:pt x="588" y="2956"/>
                    <a:pt x="576" y="2837"/>
                  </a:cubicBezTo>
                  <a:cubicBezTo>
                    <a:pt x="553" y="2670"/>
                    <a:pt x="731" y="2670"/>
                    <a:pt x="862" y="2670"/>
                  </a:cubicBezTo>
                  <a:cubicBezTo>
                    <a:pt x="920" y="2666"/>
                    <a:pt x="978" y="2664"/>
                    <a:pt x="1035" y="2664"/>
                  </a:cubicBezTo>
                  <a:cubicBezTo>
                    <a:pt x="1308" y="2664"/>
                    <a:pt x="1573" y="2709"/>
                    <a:pt x="1839" y="2778"/>
                  </a:cubicBezTo>
                  <a:cubicBezTo>
                    <a:pt x="1856" y="2783"/>
                    <a:pt x="1873" y="2785"/>
                    <a:pt x="1889" y="2785"/>
                  </a:cubicBezTo>
                  <a:cubicBezTo>
                    <a:pt x="1987" y="2785"/>
                    <a:pt x="2066" y="2701"/>
                    <a:pt x="2077" y="2599"/>
                  </a:cubicBezTo>
                  <a:cubicBezTo>
                    <a:pt x="2089" y="2313"/>
                    <a:pt x="1910" y="2111"/>
                    <a:pt x="1708" y="1932"/>
                  </a:cubicBezTo>
                  <a:cubicBezTo>
                    <a:pt x="1648" y="1861"/>
                    <a:pt x="1481" y="1730"/>
                    <a:pt x="1529" y="1611"/>
                  </a:cubicBezTo>
                  <a:cubicBezTo>
                    <a:pt x="1565" y="1527"/>
                    <a:pt x="1779" y="1563"/>
                    <a:pt x="1862" y="1527"/>
                  </a:cubicBezTo>
                  <a:cubicBezTo>
                    <a:pt x="1981" y="1492"/>
                    <a:pt x="2053" y="1361"/>
                    <a:pt x="1981" y="1254"/>
                  </a:cubicBezTo>
                  <a:cubicBezTo>
                    <a:pt x="1779" y="908"/>
                    <a:pt x="1636" y="539"/>
                    <a:pt x="1553" y="134"/>
                  </a:cubicBezTo>
                  <a:cubicBezTo>
                    <a:pt x="1534" y="41"/>
                    <a:pt x="1466" y="1"/>
                    <a:pt x="1393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8411827" y="2463820"/>
              <a:ext cx="280127" cy="417250"/>
            </a:xfrm>
            <a:custGeom>
              <a:rect b="b" l="l" r="r" t="t"/>
              <a:pathLst>
                <a:path extrusionOk="0" h="8514" w="5716">
                  <a:moveTo>
                    <a:pt x="3644" y="405"/>
                  </a:moveTo>
                  <a:cubicBezTo>
                    <a:pt x="4346" y="405"/>
                    <a:pt x="4930" y="1025"/>
                    <a:pt x="4930" y="1787"/>
                  </a:cubicBezTo>
                  <a:lnTo>
                    <a:pt x="4930" y="6525"/>
                  </a:lnTo>
                  <a:cubicBezTo>
                    <a:pt x="4930" y="7299"/>
                    <a:pt x="4346" y="7918"/>
                    <a:pt x="3644" y="7918"/>
                  </a:cubicBezTo>
                  <a:lnTo>
                    <a:pt x="2084" y="7918"/>
                  </a:lnTo>
                  <a:cubicBezTo>
                    <a:pt x="1370" y="7918"/>
                    <a:pt x="786" y="7299"/>
                    <a:pt x="786" y="6525"/>
                  </a:cubicBezTo>
                  <a:lnTo>
                    <a:pt x="786" y="1787"/>
                  </a:lnTo>
                  <a:cubicBezTo>
                    <a:pt x="786" y="1025"/>
                    <a:pt x="1370" y="405"/>
                    <a:pt x="2084" y="405"/>
                  </a:cubicBezTo>
                  <a:close/>
                  <a:moveTo>
                    <a:pt x="1786" y="1"/>
                  </a:moveTo>
                  <a:cubicBezTo>
                    <a:pt x="798" y="1"/>
                    <a:pt x="0" y="703"/>
                    <a:pt x="0" y="1572"/>
                  </a:cubicBezTo>
                  <a:lnTo>
                    <a:pt x="0" y="6942"/>
                  </a:lnTo>
                  <a:cubicBezTo>
                    <a:pt x="0" y="7799"/>
                    <a:pt x="798" y="8514"/>
                    <a:pt x="1786" y="8514"/>
                  </a:cubicBezTo>
                  <a:lnTo>
                    <a:pt x="3941" y="8514"/>
                  </a:lnTo>
                  <a:cubicBezTo>
                    <a:pt x="4918" y="8514"/>
                    <a:pt x="5715" y="7799"/>
                    <a:pt x="5715" y="6942"/>
                  </a:cubicBezTo>
                  <a:lnTo>
                    <a:pt x="5715" y="1572"/>
                  </a:lnTo>
                  <a:cubicBezTo>
                    <a:pt x="5715" y="703"/>
                    <a:pt x="4918" y="1"/>
                    <a:pt x="3941" y="1"/>
                  </a:cubicBezTo>
                  <a:close/>
                </a:path>
              </a:pathLst>
            </a:custGeom>
            <a:solidFill>
              <a:srgbClr val="FFD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8429911" y="2476659"/>
              <a:ext cx="243959" cy="381670"/>
            </a:xfrm>
            <a:custGeom>
              <a:rect b="b" l="l" r="r" t="t"/>
              <a:pathLst>
                <a:path extrusionOk="0" h="7788" w="4978">
                  <a:moveTo>
                    <a:pt x="3227" y="382"/>
                  </a:moveTo>
                  <a:cubicBezTo>
                    <a:pt x="3882" y="382"/>
                    <a:pt x="4430" y="965"/>
                    <a:pt x="4430" y="1679"/>
                  </a:cubicBezTo>
                  <a:lnTo>
                    <a:pt x="4430" y="6108"/>
                  </a:lnTo>
                  <a:cubicBezTo>
                    <a:pt x="4430" y="6835"/>
                    <a:pt x="3882" y="7406"/>
                    <a:pt x="3227" y="7406"/>
                  </a:cubicBezTo>
                  <a:lnTo>
                    <a:pt x="1763" y="7406"/>
                  </a:lnTo>
                  <a:cubicBezTo>
                    <a:pt x="1096" y="7406"/>
                    <a:pt x="560" y="6835"/>
                    <a:pt x="560" y="6108"/>
                  </a:cubicBezTo>
                  <a:lnTo>
                    <a:pt x="560" y="1679"/>
                  </a:lnTo>
                  <a:cubicBezTo>
                    <a:pt x="560" y="965"/>
                    <a:pt x="1096" y="382"/>
                    <a:pt x="1763" y="382"/>
                  </a:cubicBezTo>
                  <a:close/>
                  <a:moveTo>
                    <a:pt x="1548" y="1"/>
                  </a:moveTo>
                  <a:cubicBezTo>
                    <a:pt x="703" y="1"/>
                    <a:pt x="1" y="655"/>
                    <a:pt x="1" y="1441"/>
                  </a:cubicBezTo>
                  <a:lnTo>
                    <a:pt x="1" y="6358"/>
                  </a:lnTo>
                  <a:cubicBezTo>
                    <a:pt x="1" y="7144"/>
                    <a:pt x="703" y="7787"/>
                    <a:pt x="1548" y="7787"/>
                  </a:cubicBezTo>
                  <a:lnTo>
                    <a:pt x="3430" y="7787"/>
                  </a:lnTo>
                  <a:cubicBezTo>
                    <a:pt x="4287" y="7787"/>
                    <a:pt x="4977" y="7144"/>
                    <a:pt x="4977" y="6358"/>
                  </a:cubicBezTo>
                  <a:lnTo>
                    <a:pt x="4977" y="1441"/>
                  </a:lnTo>
                  <a:cubicBezTo>
                    <a:pt x="4977" y="643"/>
                    <a:pt x="4287" y="1"/>
                    <a:pt x="3430" y="1"/>
                  </a:cubicBezTo>
                  <a:close/>
                </a:path>
              </a:pathLst>
            </a:custGeom>
            <a:solidFill>
              <a:srgbClr val="FFE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6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"/>
          <p:cNvSpPr/>
          <p:nvPr/>
        </p:nvSpPr>
        <p:spPr>
          <a:xfrm rot="10800000">
            <a:off x="783954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"/>
          <p:cNvSpPr/>
          <p:nvPr/>
        </p:nvSpPr>
        <p:spPr>
          <a:xfrm flipH="1" rot="10800000">
            <a:off x="12199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"/>
          <p:cNvSpPr/>
          <p:nvPr/>
        </p:nvSpPr>
        <p:spPr>
          <a:xfrm>
            <a:off x="1740544" y="147974"/>
            <a:ext cx="452539" cy="184323"/>
          </a:xfrm>
          <a:custGeom>
            <a:rect b="b" l="l" r="r" t="t"/>
            <a:pathLst>
              <a:path extrusionOk="0" h="5752" w="14122">
                <a:moveTo>
                  <a:pt x="179" y="1"/>
                </a:moveTo>
                <a:cubicBezTo>
                  <a:pt x="84" y="1"/>
                  <a:pt x="13" y="72"/>
                  <a:pt x="13" y="167"/>
                </a:cubicBezTo>
                <a:lnTo>
                  <a:pt x="13" y="5573"/>
                </a:lnTo>
                <a:cubicBezTo>
                  <a:pt x="1" y="5668"/>
                  <a:pt x="84" y="5751"/>
                  <a:pt x="179" y="5751"/>
                </a:cubicBezTo>
                <a:lnTo>
                  <a:pt x="13955" y="5751"/>
                </a:lnTo>
                <a:cubicBezTo>
                  <a:pt x="14050" y="5751"/>
                  <a:pt x="14122" y="5668"/>
                  <a:pt x="14122" y="5585"/>
                </a:cubicBezTo>
                <a:lnTo>
                  <a:pt x="14122" y="167"/>
                </a:lnTo>
                <a:cubicBezTo>
                  <a:pt x="14122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"/>
          <p:cNvSpPr/>
          <p:nvPr/>
        </p:nvSpPr>
        <p:spPr>
          <a:xfrm>
            <a:off x="2168249" y="-49262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84" y="0"/>
                  <a:pt x="1" y="71"/>
                  <a:pt x="1" y="167"/>
                </a:cubicBezTo>
                <a:lnTo>
                  <a:pt x="1" y="5584"/>
                </a:lnTo>
                <a:cubicBezTo>
                  <a:pt x="1" y="5667"/>
                  <a:pt x="84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1" y="5667"/>
                  <a:pt x="14121" y="5584"/>
                </a:cubicBezTo>
                <a:lnTo>
                  <a:pt x="14121" y="167"/>
                </a:lnTo>
                <a:cubicBezTo>
                  <a:pt x="14121" y="71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7"/>
          <p:cNvSpPr/>
          <p:nvPr/>
        </p:nvSpPr>
        <p:spPr>
          <a:xfrm>
            <a:off x="1244936" y="-49262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1" y="71"/>
                  <a:pt x="1" y="167"/>
                </a:cubicBezTo>
                <a:lnTo>
                  <a:pt x="1" y="5584"/>
                </a:lnTo>
                <a:cubicBezTo>
                  <a:pt x="1" y="5667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21" y="5667"/>
                  <a:pt x="14121" y="5584"/>
                </a:cubicBezTo>
                <a:lnTo>
                  <a:pt x="14121" y="167"/>
                </a:lnTo>
                <a:cubicBezTo>
                  <a:pt x="14121" y="71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7"/>
          <p:cNvSpPr/>
          <p:nvPr/>
        </p:nvSpPr>
        <p:spPr>
          <a:xfrm>
            <a:off x="3061055" y="-49262"/>
            <a:ext cx="452155" cy="184291"/>
          </a:xfrm>
          <a:custGeom>
            <a:rect b="b" l="l" r="r" t="t"/>
            <a:pathLst>
              <a:path extrusionOk="0" h="5751" w="1411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5584"/>
                </a:lnTo>
                <a:cubicBezTo>
                  <a:pt x="0" y="5667"/>
                  <a:pt x="72" y="5751"/>
                  <a:pt x="167" y="5751"/>
                </a:cubicBezTo>
                <a:lnTo>
                  <a:pt x="13942" y="5751"/>
                </a:lnTo>
                <a:cubicBezTo>
                  <a:pt x="14038" y="5751"/>
                  <a:pt x="14109" y="5667"/>
                  <a:pt x="14109" y="5584"/>
                </a:cubicBezTo>
                <a:lnTo>
                  <a:pt x="14109" y="167"/>
                </a:lnTo>
                <a:cubicBezTo>
                  <a:pt x="14109" y="71"/>
                  <a:pt x="14038" y="0"/>
                  <a:pt x="1394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7"/>
          <p:cNvSpPr/>
          <p:nvPr/>
        </p:nvSpPr>
        <p:spPr>
          <a:xfrm>
            <a:off x="792429" y="147974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573"/>
                </a:lnTo>
                <a:cubicBezTo>
                  <a:pt x="1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2" y="5668"/>
                  <a:pt x="14122" y="5585"/>
                </a:cubicBezTo>
                <a:lnTo>
                  <a:pt x="14122" y="167"/>
                </a:lnTo>
                <a:cubicBezTo>
                  <a:pt x="14122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"/>
          <p:cNvSpPr/>
          <p:nvPr/>
        </p:nvSpPr>
        <p:spPr>
          <a:xfrm>
            <a:off x="2620756" y="147974"/>
            <a:ext cx="347240" cy="184323"/>
          </a:xfrm>
          <a:custGeom>
            <a:rect b="b" l="l" r="r" t="t"/>
            <a:pathLst>
              <a:path extrusionOk="0" h="5752" w="10836">
                <a:moveTo>
                  <a:pt x="143" y="1"/>
                </a:moveTo>
                <a:cubicBezTo>
                  <a:pt x="72" y="1"/>
                  <a:pt x="0" y="72"/>
                  <a:pt x="0" y="143"/>
                </a:cubicBezTo>
                <a:lnTo>
                  <a:pt x="0" y="5596"/>
                </a:lnTo>
                <a:cubicBezTo>
                  <a:pt x="0" y="5680"/>
                  <a:pt x="72" y="5751"/>
                  <a:pt x="143" y="5751"/>
                </a:cubicBezTo>
                <a:lnTo>
                  <a:pt x="10692" y="5751"/>
                </a:lnTo>
                <a:cubicBezTo>
                  <a:pt x="10764" y="5751"/>
                  <a:pt x="10835" y="5680"/>
                  <a:pt x="10835" y="5596"/>
                </a:cubicBezTo>
                <a:lnTo>
                  <a:pt x="10835" y="143"/>
                </a:lnTo>
                <a:cubicBezTo>
                  <a:pt x="10835" y="72"/>
                  <a:pt x="10764" y="1"/>
                  <a:pt x="106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7"/>
          <p:cNvSpPr/>
          <p:nvPr/>
        </p:nvSpPr>
        <p:spPr>
          <a:xfrm>
            <a:off x="3606268" y="147974"/>
            <a:ext cx="347208" cy="184323"/>
          </a:xfrm>
          <a:custGeom>
            <a:rect b="b" l="l" r="r" t="t"/>
            <a:pathLst>
              <a:path extrusionOk="0" h="5752" w="10835">
                <a:moveTo>
                  <a:pt x="143" y="1"/>
                </a:moveTo>
                <a:cubicBezTo>
                  <a:pt x="72" y="1"/>
                  <a:pt x="0" y="72"/>
                  <a:pt x="0" y="143"/>
                </a:cubicBezTo>
                <a:lnTo>
                  <a:pt x="0" y="5596"/>
                </a:lnTo>
                <a:cubicBezTo>
                  <a:pt x="0" y="5680"/>
                  <a:pt x="60" y="5751"/>
                  <a:pt x="143" y="5751"/>
                </a:cubicBezTo>
                <a:lnTo>
                  <a:pt x="10680" y="5751"/>
                </a:lnTo>
                <a:cubicBezTo>
                  <a:pt x="10764" y="5751"/>
                  <a:pt x="10835" y="5680"/>
                  <a:pt x="10835" y="5596"/>
                </a:cubicBezTo>
                <a:lnTo>
                  <a:pt x="10835" y="143"/>
                </a:lnTo>
                <a:cubicBezTo>
                  <a:pt x="10835" y="72"/>
                  <a:pt x="10764" y="1"/>
                  <a:pt x="106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"/>
          <p:cNvSpPr/>
          <p:nvPr/>
        </p:nvSpPr>
        <p:spPr>
          <a:xfrm>
            <a:off x="2488731" y="353992"/>
            <a:ext cx="319008" cy="183938"/>
          </a:xfrm>
          <a:custGeom>
            <a:rect b="b" l="l" r="r" t="t"/>
            <a:pathLst>
              <a:path extrusionOk="0" h="5740" w="9955">
                <a:moveTo>
                  <a:pt x="132" y="1"/>
                </a:moveTo>
                <a:cubicBezTo>
                  <a:pt x="60" y="1"/>
                  <a:pt x="1" y="60"/>
                  <a:pt x="1" y="144"/>
                </a:cubicBezTo>
                <a:lnTo>
                  <a:pt x="1" y="5609"/>
                </a:lnTo>
                <a:cubicBezTo>
                  <a:pt x="1" y="5680"/>
                  <a:pt x="60" y="5740"/>
                  <a:pt x="132" y="5740"/>
                </a:cubicBezTo>
                <a:lnTo>
                  <a:pt x="9812" y="5740"/>
                </a:lnTo>
                <a:cubicBezTo>
                  <a:pt x="9895" y="5740"/>
                  <a:pt x="9955" y="5680"/>
                  <a:pt x="9955" y="5609"/>
                </a:cubicBezTo>
                <a:lnTo>
                  <a:pt x="9955" y="144"/>
                </a:lnTo>
                <a:cubicBezTo>
                  <a:pt x="9955" y="60"/>
                  <a:pt x="9895" y="1"/>
                  <a:pt x="981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"/>
          <p:cNvSpPr/>
          <p:nvPr/>
        </p:nvSpPr>
        <p:spPr>
          <a:xfrm>
            <a:off x="1848151" y="353992"/>
            <a:ext cx="484584" cy="183938"/>
          </a:xfrm>
          <a:custGeom>
            <a:rect b="b" l="l" r="r" t="t"/>
            <a:pathLst>
              <a:path extrusionOk="0" h="5740" w="15122">
                <a:moveTo>
                  <a:pt x="179" y="1"/>
                </a:moveTo>
                <a:cubicBezTo>
                  <a:pt x="84" y="1"/>
                  <a:pt x="0" y="72"/>
                  <a:pt x="0" y="168"/>
                </a:cubicBezTo>
                <a:lnTo>
                  <a:pt x="0" y="5573"/>
                </a:lnTo>
                <a:cubicBezTo>
                  <a:pt x="0" y="5668"/>
                  <a:pt x="84" y="5740"/>
                  <a:pt x="179" y="5740"/>
                </a:cubicBezTo>
                <a:lnTo>
                  <a:pt x="14943" y="5740"/>
                </a:lnTo>
                <a:cubicBezTo>
                  <a:pt x="15038" y="5740"/>
                  <a:pt x="15121" y="5668"/>
                  <a:pt x="15121" y="5573"/>
                </a:cubicBezTo>
                <a:lnTo>
                  <a:pt x="15121" y="168"/>
                </a:lnTo>
                <a:cubicBezTo>
                  <a:pt x="15121" y="72"/>
                  <a:pt x="15038" y="1"/>
                  <a:pt x="14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"/>
          <p:cNvSpPr/>
          <p:nvPr/>
        </p:nvSpPr>
        <p:spPr>
          <a:xfrm>
            <a:off x="755417" y="564239"/>
            <a:ext cx="266358" cy="184291"/>
          </a:xfrm>
          <a:custGeom>
            <a:rect b="b" l="l" r="r" t="t"/>
            <a:pathLst>
              <a:path extrusionOk="0" h="5751" w="8312">
                <a:moveTo>
                  <a:pt x="120" y="0"/>
                </a:moveTo>
                <a:cubicBezTo>
                  <a:pt x="48" y="0"/>
                  <a:pt x="1" y="60"/>
                  <a:pt x="1" y="131"/>
                </a:cubicBezTo>
                <a:lnTo>
                  <a:pt x="1" y="5620"/>
                </a:lnTo>
                <a:cubicBezTo>
                  <a:pt x="1" y="5691"/>
                  <a:pt x="48" y="5751"/>
                  <a:pt x="120" y="5751"/>
                </a:cubicBezTo>
                <a:lnTo>
                  <a:pt x="8180" y="5751"/>
                </a:lnTo>
                <a:cubicBezTo>
                  <a:pt x="8252" y="5751"/>
                  <a:pt x="8311" y="5691"/>
                  <a:pt x="8311" y="5620"/>
                </a:cubicBezTo>
                <a:lnTo>
                  <a:pt x="8311" y="131"/>
                </a:lnTo>
                <a:cubicBezTo>
                  <a:pt x="8311" y="60"/>
                  <a:pt x="8252" y="0"/>
                  <a:pt x="8180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860717" y="954547"/>
            <a:ext cx="452539" cy="183938"/>
          </a:xfrm>
          <a:custGeom>
            <a:rect b="b" l="l" r="r" t="t"/>
            <a:pathLst>
              <a:path extrusionOk="0" h="5740" w="14122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68" y="5739"/>
                </a:cubicBezTo>
                <a:lnTo>
                  <a:pt x="13955" y="5739"/>
                </a:lnTo>
                <a:cubicBezTo>
                  <a:pt x="14038" y="5739"/>
                  <a:pt x="14122" y="5668"/>
                  <a:pt x="14122" y="5572"/>
                </a:cubicBezTo>
                <a:lnTo>
                  <a:pt x="14122" y="167"/>
                </a:lnTo>
                <a:cubicBezTo>
                  <a:pt x="14122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"/>
          <p:cNvSpPr/>
          <p:nvPr/>
        </p:nvSpPr>
        <p:spPr>
          <a:xfrm>
            <a:off x="-87783" y="954547"/>
            <a:ext cx="452539" cy="183938"/>
          </a:xfrm>
          <a:custGeom>
            <a:rect b="b" l="l" r="r" t="t"/>
            <a:pathLst>
              <a:path extrusionOk="0" h="5740" w="14122">
                <a:moveTo>
                  <a:pt x="180" y="0"/>
                </a:moveTo>
                <a:cubicBezTo>
                  <a:pt x="84" y="0"/>
                  <a:pt x="13" y="72"/>
                  <a:pt x="13" y="167"/>
                </a:cubicBezTo>
                <a:lnTo>
                  <a:pt x="13" y="5572"/>
                </a:lnTo>
                <a:cubicBezTo>
                  <a:pt x="1" y="5668"/>
                  <a:pt x="84" y="5739"/>
                  <a:pt x="168" y="5739"/>
                </a:cubicBezTo>
                <a:lnTo>
                  <a:pt x="13955" y="5739"/>
                </a:lnTo>
                <a:cubicBezTo>
                  <a:pt x="14050" y="5739"/>
                  <a:pt x="14122" y="5668"/>
                  <a:pt x="14122" y="5572"/>
                </a:cubicBezTo>
                <a:lnTo>
                  <a:pt x="14122" y="167"/>
                </a:lnTo>
                <a:cubicBezTo>
                  <a:pt x="14122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7"/>
          <p:cNvSpPr/>
          <p:nvPr/>
        </p:nvSpPr>
        <p:spPr>
          <a:xfrm>
            <a:off x="259424" y="1168960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84"/>
                  <a:pt x="1" y="179"/>
                </a:cubicBezTo>
                <a:lnTo>
                  <a:pt x="1" y="5585"/>
                </a:lnTo>
                <a:cubicBezTo>
                  <a:pt x="1" y="5680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1" y="5680"/>
                  <a:pt x="14121" y="5585"/>
                </a:cubicBezTo>
                <a:lnTo>
                  <a:pt x="14121" y="179"/>
                </a:lnTo>
                <a:cubicBezTo>
                  <a:pt x="14121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7"/>
          <p:cNvSpPr/>
          <p:nvPr/>
        </p:nvSpPr>
        <p:spPr>
          <a:xfrm>
            <a:off x="792429" y="1568049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573"/>
                </a:lnTo>
                <a:cubicBezTo>
                  <a:pt x="1" y="5668"/>
                  <a:pt x="72" y="5739"/>
                  <a:pt x="167" y="5739"/>
                </a:cubicBezTo>
                <a:lnTo>
                  <a:pt x="13955" y="5739"/>
                </a:lnTo>
                <a:cubicBezTo>
                  <a:pt x="14050" y="5739"/>
                  <a:pt x="14122" y="5668"/>
                  <a:pt x="14122" y="5573"/>
                </a:cubicBezTo>
                <a:lnTo>
                  <a:pt x="14122" y="167"/>
                </a:lnTo>
                <a:cubicBezTo>
                  <a:pt x="14122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7"/>
          <p:cNvSpPr/>
          <p:nvPr/>
        </p:nvSpPr>
        <p:spPr>
          <a:xfrm>
            <a:off x="-781" y="1568049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573"/>
                </a:lnTo>
                <a:cubicBezTo>
                  <a:pt x="1" y="5668"/>
                  <a:pt x="72" y="5739"/>
                  <a:pt x="167" y="5739"/>
                </a:cubicBezTo>
                <a:lnTo>
                  <a:pt x="13955" y="5739"/>
                </a:lnTo>
                <a:cubicBezTo>
                  <a:pt x="14038" y="5739"/>
                  <a:pt x="14121" y="5668"/>
                  <a:pt x="14121" y="5573"/>
                </a:cubicBezTo>
                <a:lnTo>
                  <a:pt x="14121" y="167"/>
                </a:lnTo>
                <a:cubicBezTo>
                  <a:pt x="14121" y="72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7"/>
          <p:cNvSpPr/>
          <p:nvPr/>
        </p:nvSpPr>
        <p:spPr>
          <a:xfrm>
            <a:off x="755417" y="1966753"/>
            <a:ext cx="266358" cy="184323"/>
          </a:xfrm>
          <a:custGeom>
            <a:rect b="b" l="l" r="r" t="t"/>
            <a:pathLst>
              <a:path extrusionOk="0" h="5752" w="8312">
                <a:moveTo>
                  <a:pt x="120" y="1"/>
                </a:moveTo>
                <a:cubicBezTo>
                  <a:pt x="48" y="1"/>
                  <a:pt x="1" y="60"/>
                  <a:pt x="1" y="131"/>
                </a:cubicBezTo>
                <a:lnTo>
                  <a:pt x="1" y="5620"/>
                </a:lnTo>
                <a:cubicBezTo>
                  <a:pt x="1" y="5692"/>
                  <a:pt x="48" y="5751"/>
                  <a:pt x="120" y="5751"/>
                </a:cubicBezTo>
                <a:lnTo>
                  <a:pt x="8180" y="5751"/>
                </a:lnTo>
                <a:cubicBezTo>
                  <a:pt x="8252" y="5751"/>
                  <a:pt x="8311" y="5692"/>
                  <a:pt x="8311" y="5620"/>
                </a:cubicBezTo>
                <a:lnTo>
                  <a:pt x="8311" y="131"/>
                </a:lnTo>
                <a:cubicBezTo>
                  <a:pt x="8311" y="60"/>
                  <a:pt x="8252" y="1"/>
                  <a:pt x="81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"/>
          <p:cNvSpPr/>
          <p:nvPr/>
        </p:nvSpPr>
        <p:spPr>
          <a:xfrm>
            <a:off x="860717" y="2356676"/>
            <a:ext cx="452539" cy="184323"/>
          </a:xfrm>
          <a:custGeom>
            <a:rect b="b" l="l" r="r" t="t"/>
            <a:pathLst>
              <a:path extrusionOk="0" h="5752" w="14122">
                <a:moveTo>
                  <a:pt x="168" y="1"/>
                </a:moveTo>
                <a:cubicBezTo>
                  <a:pt x="72" y="1"/>
                  <a:pt x="1" y="84"/>
                  <a:pt x="1" y="167"/>
                </a:cubicBezTo>
                <a:lnTo>
                  <a:pt x="1" y="5585"/>
                </a:lnTo>
                <a:cubicBezTo>
                  <a:pt x="1" y="5680"/>
                  <a:pt x="72" y="5751"/>
                  <a:pt x="168" y="5751"/>
                </a:cubicBezTo>
                <a:lnTo>
                  <a:pt x="13955" y="5751"/>
                </a:lnTo>
                <a:cubicBezTo>
                  <a:pt x="14038" y="5751"/>
                  <a:pt x="14122" y="5680"/>
                  <a:pt x="14122" y="5585"/>
                </a:cubicBezTo>
                <a:lnTo>
                  <a:pt x="14122" y="167"/>
                </a:lnTo>
                <a:cubicBezTo>
                  <a:pt x="14122" y="84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/>
          <p:nvPr/>
        </p:nvSpPr>
        <p:spPr>
          <a:xfrm>
            <a:off x="-87783" y="2356676"/>
            <a:ext cx="452539" cy="184323"/>
          </a:xfrm>
          <a:custGeom>
            <a:rect b="b" l="l" r="r" t="t"/>
            <a:pathLst>
              <a:path extrusionOk="0" h="5752" w="14122">
                <a:moveTo>
                  <a:pt x="168" y="1"/>
                </a:moveTo>
                <a:cubicBezTo>
                  <a:pt x="84" y="1"/>
                  <a:pt x="1" y="84"/>
                  <a:pt x="1" y="167"/>
                </a:cubicBezTo>
                <a:lnTo>
                  <a:pt x="1" y="5585"/>
                </a:lnTo>
                <a:cubicBezTo>
                  <a:pt x="1" y="5680"/>
                  <a:pt x="84" y="5751"/>
                  <a:pt x="168" y="5751"/>
                </a:cubicBezTo>
                <a:lnTo>
                  <a:pt x="13955" y="5751"/>
                </a:lnTo>
                <a:cubicBezTo>
                  <a:pt x="14050" y="5751"/>
                  <a:pt x="14122" y="5680"/>
                  <a:pt x="14122" y="5585"/>
                </a:cubicBezTo>
                <a:lnTo>
                  <a:pt x="14122" y="167"/>
                </a:lnTo>
                <a:cubicBezTo>
                  <a:pt x="14122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7"/>
          <p:cNvSpPr/>
          <p:nvPr/>
        </p:nvSpPr>
        <p:spPr>
          <a:xfrm>
            <a:off x="7381554" y="2544396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680"/>
                </a:lnTo>
                <a:cubicBezTo>
                  <a:pt x="1" y="5763"/>
                  <a:pt x="72" y="5847"/>
                  <a:pt x="167" y="5847"/>
                </a:cubicBezTo>
                <a:lnTo>
                  <a:pt x="13943" y="5847"/>
                </a:lnTo>
                <a:cubicBezTo>
                  <a:pt x="14038" y="5847"/>
                  <a:pt x="14121" y="5763"/>
                  <a:pt x="14121" y="5680"/>
                </a:cubicBezTo>
                <a:lnTo>
                  <a:pt x="14121" y="167"/>
                </a:lnTo>
                <a:cubicBezTo>
                  <a:pt x="14121" y="72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"/>
          <p:cNvSpPr/>
          <p:nvPr/>
        </p:nvSpPr>
        <p:spPr>
          <a:xfrm>
            <a:off x="6457857" y="2544396"/>
            <a:ext cx="452539" cy="187367"/>
          </a:xfrm>
          <a:custGeom>
            <a:rect b="b" l="l" r="r" t="t"/>
            <a:pathLst>
              <a:path extrusionOk="0" h="5847" w="14122">
                <a:moveTo>
                  <a:pt x="179" y="1"/>
                </a:moveTo>
                <a:cubicBezTo>
                  <a:pt x="84" y="1"/>
                  <a:pt x="1" y="72"/>
                  <a:pt x="1" y="167"/>
                </a:cubicBezTo>
                <a:lnTo>
                  <a:pt x="1" y="5680"/>
                </a:lnTo>
                <a:cubicBezTo>
                  <a:pt x="1" y="5763"/>
                  <a:pt x="84" y="5847"/>
                  <a:pt x="179" y="5847"/>
                </a:cubicBezTo>
                <a:lnTo>
                  <a:pt x="13955" y="5847"/>
                </a:lnTo>
                <a:cubicBezTo>
                  <a:pt x="14050" y="5847"/>
                  <a:pt x="14121" y="5763"/>
                  <a:pt x="14121" y="5680"/>
                </a:cubicBezTo>
                <a:lnTo>
                  <a:pt x="14121" y="167"/>
                </a:lnTo>
                <a:cubicBezTo>
                  <a:pt x="14121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7"/>
          <p:cNvSpPr/>
          <p:nvPr/>
        </p:nvSpPr>
        <p:spPr>
          <a:xfrm>
            <a:off x="8273975" y="2544396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0" y="72"/>
                  <a:pt x="0" y="167"/>
                </a:cubicBezTo>
                <a:lnTo>
                  <a:pt x="0" y="5680"/>
                </a:lnTo>
                <a:cubicBezTo>
                  <a:pt x="0" y="5763"/>
                  <a:pt x="72" y="5847"/>
                  <a:pt x="167" y="5847"/>
                </a:cubicBezTo>
                <a:lnTo>
                  <a:pt x="13943" y="5847"/>
                </a:lnTo>
                <a:cubicBezTo>
                  <a:pt x="14038" y="5847"/>
                  <a:pt x="14121" y="5763"/>
                  <a:pt x="14121" y="5680"/>
                </a:cubicBezTo>
                <a:lnTo>
                  <a:pt x="14121" y="167"/>
                </a:lnTo>
                <a:cubicBezTo>
                  <a:pt x="14121" y="72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7"/>
          <p:cNvSpPr/>
          <p:nvPr/>
        </p:nvSpPr>
        <p:spPr>
          <a:xfrm>
            <a:off x="7834061" y="2745094"/>
            <a:ext cx="346855" cy="186983"/>
          </a:xfrm>
          <a:custGeom>
            <a:rect b="b" l="l" r="r" t="t"/>
            <a:pathLst>
              <a:path extrusionOk="0" h="5835" w="10824">
                <a:moveTo>
                  <a:pt x="143" y="0"/>
                </a:moveTo>
                <a:cubicBezTo>
                  <a:pt x="60" y="0"/>
                  <a:pt x="0" y="60"/>
                  <a:pt x="0" y="143"/>
                </a:cubicBezTo>
                <a:lnTo>
                  <a:pt x="0" y="5691"/>
                </a:lnTo>
                <a:cubicBezTo>
                  <a:pt x="0" y="5775"/>
                  <a:pt x="60" y="5834"/>
                  <a:pt x="143" y="5834"/>
                </a:cubicBezTo>
                <a:lnTo>
                  <a:pt x="10680" y="5834"/>
                </a:lnTo>
                <a:cubicBezTo>
                  <a:pt x="10764" y="5834"/>
                  <a:pt x="10823" y="5775"/>
                  <a:pt x="10823" y="5691"/>
                </a:cubicBezTo>
                <a:lnTo>
                  <a:pt x="10823" y="143"/>
                </a:lnTo>
                <a:cubicBezTo>
                  <a:pt x="10823" y="60"/>
                  <a:pt x="10764" y="0"/>
                  <a:pt x="10680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7"/>
          <p:cNvSpPr/>
          <p:nvPr/>
        </p:nvSpPr>
        <p:spPr>
          <a:xfrm>
            <a:off x="8819189" y="2745094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0"/>
                </a:moveTo>
                <a:cubicBezTo>
                  <a:pt x="72" y="0"/>
                  <a:pt x="0" y="60"/>
                  <a:pt x="0" y="143"/>
                </a:cubicBezTo>
                <a:lnTo>
                  <a:pt x="0" y="5691"/>
                </a:lnTo>
                <a:cubicBezTo>
                  <a:pt x="0" y="5775"/>
                  <a:pt x="72" y="5834"/>
                  <a:pt x="155" y="5834"/>
                </a:cubicBezTo>
                <a:lnTo>
                  <a:pt x="10692" y="5834"/>
                </a:lnTo>
                <a:cubicBezTo>
                  <a:pt x="10764" y="5834"/>
                  <a:pt x="10835" y="5775"/>
                  <a:pt x="10835" y="5691"/>
                </a:cubicBezTo>
                <a:lnTo>
                  <a:pt x="10835" y="143"/>
                </a:lnTo>
                <a:cubicBezTo>
                  <a:pt x="10835" y="60"/>
                  <a:pt x="10764" y="0"/>
                  <a:pt x="106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7"/>
          <p:cNvSpPr/>
          <p:nvPr/>
        </p:nvSpPr>
        <p:spPr>
          <a:xfrm>
            <a:off x="6352557" y="2981265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0"/>
                </a:moveTo>
                <a:cubicBezTo>
                  <a:pt x="84" y="0"/>
                  <a:pt x="0" y="72"/>
                  <a:pt x="0" y="167"/>
                </a:cubicBezTo>
                <a:lnTo>
                  <a:pt x="0" y="5679"/>
                </a:lnTo>
                <a:cubicBezTo>
                  <a:pt x="0" y="5763"/>
                  <a:pt x="84" y="5846"/>
                  <a:pt x="167" y="5846"/>
                </a:cubicBezTo>
                <a:lnTo>
                  <a:pt x="13955" y="5846"/>
                </a:lnTo>
                <a:cubicBezTo>
                  <a:pt x="14050" y="5846"/>
                  <a:pt x="14121" y="5763"/>
                  <a:pt x="14121" y="5679"/>
                </a:cubicBezTo>
                <a:lnTo>
                  <a:pt x="14121" y="167"/>
                </a:lnTo>
                <a:cubicBezTo>
                  <a:pt x="14121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"/>
          <p:cNvSpPr/>
          <p:nvPr/>
        </p:nvSpPr>
        <p:spPr>
          <a:xfrm>
            <a:off x="7784456" y="3373464"/>
            <a:ext cx="452155" cy="187367"/>
          </a:xfrm>
          <a:custGeom>
            <a:rect b="b" l="l" r="r" t="t"/>
            <a:pathLst>
              <a:path extrusionOk="0" h="5847" w="14110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lnTo>
                  <a:pt x="1" y="5680"/>
                </a:lnTo>
                <a:cubicBezTo>
                  <a:pt x="1" y="5775"/>
                  <a:pt x="72" y="5847"/>
                  <a:pt x="167" y="5847"/>
                </a:cubicBezTo>
                <a:lnTo>
                  <a:pt x="13943" y="5847"/>
                </a:lnTo>
                <a:cubicBezTo>
                  <a:pt x="14038" y="5847"/>
                  <a:pt x="14110" y="5775"/>
                  <a:pt x="14110" y="5680"/>
                </a:cubicBezTo>
                <a:lnTo>
                  <a:pt x="14110" y="167"/>
                </a:lnTo>
                <a:cubicBezTo>
                  <a:pt x="14110" y="84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"/>
          <p:cNvSpPr/>
          <p:nvPr/>
        </p:nvSpPr>
        <p:spPr>
          <a:xfrm>
            <a:off x="7701651" y="2954540"/>
            <a:ext cx="319393" cy="187367"/>
          </a:xfrm>
          <a:custGeom>
            <a:rect b="b" l="l" r="r" t="t"/>
            <a:pathLst>
              <a:path extrusionOk="0" h="5847" w="9967">
                <a:moveTo>
                  <a:pt x="144" y="1"/>
                </a:moveTo>
                <a:cubicBezTo>
                  <a:pt x="61" y="1"/>
                  <a:pt x="1" y="60"/>
                  <a:pt x="1" y="144"/>
                </a:cubicBezTo>
                <a:lnTo>
                  <a:pt x="1" y="5704"/>
                </a:lnTo>
                <a:cubicBezTo>
                  <a:pt x="1" y="5775"/>
                  <a:pt x="61" y="5847"/>
                  <a:pt x="144" y="5847"/>
                </a:cubicBezTo>
                <a:lnTo>
                  <a:pt x="9824" y="5847"/>
                </a:lnTo>
                <a:cubicBezTo>
                  <a:pt x="9895" y="5847"/>
                  <a:pt x="9967" y="5775"/>
                  <a:pt x="9967" y="5704"/>
                </a:cubicBezTo>
                <a:lnTo>
                  <a:pt x="9967" y="144"/>
                </a:lnTo>
                <a:cubicBezTo>
                  <a:pt x="9967" y="60"/>
                  <a:pt x="9895" y="1"/>
                  <a:pt x="9824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"/>
          <p:cNvSpPr/>
          <p:nvPr/>
        </p:nvSpPr>
        <p:spPr>
          <a:xfrm>
            <a:off x="8407122" y="2954540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668"/>
                </a:lnTo>
                <a:cubicBezTo>
                  <a:pt x="1" y="5763"/>
                  <a:pt x="84" y="5847"/>
                  <a:pt x="167" y="5847"/>
                </a:cubicBezTo>
                <a:lnTo>
                  <a:pt x="13955" y="5847"/>
                </a:lnTo>
                <a:cubicBezTo>
                  <a:pt x="14050" y="5847"/>
                  <a:pt x="14121" y="5763"/>
                  <a:pt x="14121" y="5668"/>
                </a:cubicBezTo>
                <a:lnTo>
                  <a:pt x="14121" y="167"/>
                </a:lnTo>
                <a:cubicBezTo>
                  <a:pt x="14121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7"/>
          <p:cNvSpPr/>
          <p:nvPr/>
        </p:nvSpPr>
        <p:spPr>
          <a:xfrm>
            <a:off x="220137" y="3687857"/>
            <a:ext cx="452155" cy="187367"/>
          </a:xfrm>
          <a:custGeom>
            <a:rect b="b" l="l" r="r" t="t"/>
            <a:pathLst>
              <a:path extrusionOk="0" h="5847" w="14110">
                <a:moveTo>
                  <a:pt x="167" y="1"/>
                </a:moveTo>
                <a:cubicBezTo>
                  <a:pt x="72" y="1"/>
                  <a:pt x="0" y="84"/>
                  <a:pt x="0" y="179"/>
                </a:cubicBezTo>
                <a:lnTo>
                  <a:pt x="0" y="5680"/>
                </a:lnTo>
                <a:cubicBezTo>
                  <a:pt x="0" y="5775"/>
                  <a:pt x="72" y="5846"/>
                  <a:pt x="167" y="5846"/>
                </a:cubicBezTo>
                <a:lnTo>
                  <a:pt x="13943" y="5846"/>
                </a:lnTo>
                <a:cubicBezTo>
                  <a:pt x="14038" y="5846"/>
                  <a:pt x="14109" y="5775"/>
                  <a:pt x="14109" y="5680"/>
                </a:cubicBezTo>
                <a:lnTo>
                  <a:pt x="14109" y="179"/>
                </a:lnTo>
                <a:cubicBezTo>
                  <a:pt x="14109" y="84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7"/>
          <p:cNvSpPr/>
          <p:nvPr/>
        </p:nvSpPr>
        <p:spPr>
          <a:xfrm>
            <a:off x="353284" y="4098001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1"/>
                </a:moveTo>
                <a:cubicBezTo>
                  <a:pt x="72" y="1"/>
                  <a:pt x="1" y="84"/>
                  <a:pt x="1" y="179"/>
                </a:cubicBezTo>
                <a:lnTo>
                  <a:pt x="1" y="5680"/>
                </a:lnTo>
                <a:cubicBezTo>
                  <a:pt x="1" y="5775"/>
                  <a:pt x="72" y="5847"/>
                  <a:pt x="167" y="5847"/>
                </a:cubicBezTo>
                <a:lnTo>
                  <a:pt x="13955" y="5847"/>
                </a:lnTo>
                <a:cubicBezTo>
                  <a:pt x="14050" y="5847"/>
                  <a:pt x="14121" y="5775"/>
                  <a:pt x="14121" y="5680"/>
                </a:cubicBezTo>
                <a:lnTo>
                  <a:pt x="14121" y="179"/>
                </a:lnTo>
                <a:cubicBezTo>
                  <a:pt x="14121" y="84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"/>
          <p:cNvSpPr/>
          <p:nvPr/>
        </p:nvSpPr>
        <p:spPr>
          <a:xfrm>
            <a:off x="7114875" y="3168600"/>
            <a:ext cx="452507" cy="186983"/>
          </a:xfrm>
          <a:custGeom>
            <a:rect b="b" l="l" r="r" t="t"/>
            <a:pathLst>
              <a:path extrusionOk="0" h="5835" w="14121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668"/>
                </a:lnTo>
                <a:cubicBezTo>
                  <a:pt x="0" y="5763"/>
                  <a:pt x="84" y="5834"/>
                  <a:pt x="167" y="5834"/>
                </a:cubicBezTo>
                <a:lnTo>
                  <a:pt x="13954" y="5834"/>
                </a:lnTo>
                <a:cubicBezTo>
                  <a:pt x="14050" y="5834"/>
                  <a:pt x="14121" y="5763"/>
                  <a:pt x="14121" y="5668"/>
                </a:cubicBezTo>
                <a:lnTo>
                  <a:pt x="14121" y="167"/>
                </a:lnTo>
                <a:cubicBezTo>
                  <a:pt x="14121" y="72"/>
                  <a:pt x="14050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7"/>
          <p:cNvSpPr/>
          <p:nvPr/>
        </p:nvSpPr>
        <p:spPr>
          <a:xfrm>
            <a:off x="5968337" y="3168600"/>
            <a:ext cx="266743" cy="186983"/>
          </a:xfrm>
          <a:custGeom>
            <a:rect b="b" l="l" r="r" t="t"/>
            <a:pathLst>
              <a:path extrusionOk="0" h="5835" w="8324">
                <a:moveTo>
                  <a:pt x="132" y="0"/>
                </a:moveTo>
                <a:cubicBezTo>
                  <a:pt x="60" y="0"/>
                  <a:pt x="1" y="60"/>
                  <a:pt x="1" y="131"/>
                </a:cubicBezTo>
                <a:lnTo>
                  <a:pt x="1" y="5715"/>
                </a:lnTo>
                <a:cubicBezTo>
                  <a:pt x="1" y="5787"/>
                  <a:pt x="60" y="5834"/>
                  <a:pt x="132" y="5834"/>
                </a:cubicBezTo>
                <a:lnTo>
                  <a:pt x="8192" y="5834"/>
                </a:lnTo>
                <a:cubicBezTo>
                  <a:pt x="8264" y="5834"/>
                  <a:pt x="8323" y="5787"/>
                  <a:pt x="8323" y="5715"/>
                </a:cubicBezTo>
                <a:lnTo>
                  <a:pt x="8323" y="131"/>
                </a:lnTo>
                <a:cubicBezTo>
                  <a:pt x="8323" y="60"/>
                  <a:pt x="8264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7"/>
          <p:cNvSpPr/>
          <p:nvPr/>
        </p:nvSpPr>
        <p:spPr>
          <a:xfrm>
            <a:off x="7840150" y="3168600"/>
            <a:ext cx="266358" cy="186983"/>
          </a:xfrm>
          <a:custGeom>
            <a:rect b="b" l="l" r="r" t="t"/>
            <a:pathLst>
              <a:path extrusionOk="0" h="5835" w="8312">
                <a:moveTo>
                  <a:pt x="132" y="0"/>
                </a:moveTo>
                <a:cubicBezTo>
                  <a:pt x="60" y="0"/>
                  <a:pt x="1" y="60"/>
                  <a:pt x="1" y="131"/>
                </a:cubicBezTo>
                <a:lnTo>
                  <a:pt x="1" y="5715"/>
                </a:lnTo>
                <a:cubicBezTo>
                  <a:pt x="1" y="5787"/>
                  <a:pt x="60" y="5834"/>
                  <a:pt x="132" y="5834"/>
                </a:cubicBezTo>
                <a:lnTo>
                  <a:pt x="8181" y="5834"/>
                </a:lnTo>
                <a:cubicBezTo>
                  <a:pt x="8252" y="5834"/>
                  <a:pt x="8312" y="5787"/>
                  <a:pt x="8312" y="5715"/>
                </a:cubicBezTo>
                <a:lnTo>
                  <a:pt x="8312" y="131"/>
                </a:lnTo>
                <a:cubicBezTo>
                  <a:pt x="8312" y="60"/>
                  <a:pt x="8252" y="0"/>
                  <a:pt x="8181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7"/>
          <p:cNvSpPr/>
          <p:nvPr/>
        </p:nvSpPr>
        <p:spPr>
          <a:xfrm>
            <a:off x="6073669" y="3565381"/>
            <a:ext cx="452507" cy="186983"/>
          </a:xfrm>
          <a:custGeom>
            <a:rect b="b" l="l" r="r" t="t"/>
            <a:pathLst>
              <a:path extrusionOk="0" h="5835" w="14121">
                <a:moveTo>
                  <a:pt x="167" y="1"/>
                </a:moveTo>
                <a:cubicBezTo>
                  <a:pt x="71" y="1"/>
                  <a:pt x="0" y="72"/>
                  <a:pt x="0" y="167"/>
                </a:cubicBezTo>
                <a:lnTo>
                  <a:pt x="0" y="5668"/>
                </a:lnTo>
                <a:cubicBezTo>
                  <a:pt x="0" y="5763"/>
                  <a:pt x="83" y="5835"/>
                  <a:pt x="167" y="5835"/>
                </a:cubicBezTo>
                <a:lnTo>
                  <a:pt x="13954" y="5835"/>
                </a:lnTo>
                <a:cubicBezTo>
                  <a:pt x="14049" y="5835"/>
                  <a:pt x="14121" y="5763"/>
                  <a:pt x="14121" y="5668"/>
                </a:cubicBezTo>
                <a:lnTo>
                  <a:pt x="14121" y="167"/>
                </a:lnTo>
                <a:cubicBezTo>
                  <a:pt x="14121" y="72"/>
                  <a:pt x="14049" y="1"/>
                  <a:pt x="13954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"/>
          <p:cNvSpPr/>
          <p:nvPr/>
        </p:nvSpPr>
        <p:spPr>
          <a:xfrm>
            <a:off x="6953849" y="3565381"/>
            <a:ext cx="347240" cy="186983"/>
          </a:xfrm>
          <a:custGeom>
            <a:rect b="b" l="l" r="r" t="t"/>
            <a:pathLst>
              <a:path extrusionOk="0" h="5835" w="10836">
                <a:moveTo>
                  <a:pt x="144" y="1"/>
                </a:moveTo>
                <a:cubicBezTo>
                  <a:pt x="60" y="1"/>
                  <a:pt x="1" y="60"/>
                  <a:pt x="1" y="143"/>
                </a:cubicBezTo>
                <a:lnTo>
                  <a:pt x="1" y="5692"/>
                </a:lnTo>
                <a:cubicBezTo>
                  <a:pt x="1" y="5775"/>
                  <a:pt x="60" y="5835"/>
                  <a:pt x="144" y="5835"/>
                </a:cubicBezTo>
                <a:lnTo>
                  <a:pt x="10681" y="5835"/>
                </a:lnTo>
                <a:cubicBezTo>
                  <a:pt x="10764" y="5835"/>
                  <a:pt x="10835" y="5775"/>
                  <a:pt x="10835" y="5692"/>
                </a:cubicBezTo>
                <a:lnTo>
                  <a:pt x="10835" y="143"/>
                </a:lnTo>
                <a:cubicBezTo>
                  <a:pt x="10835" y="60"/>
                  <a:pt x="10764" y="1"/>
                  <a:pt x="10681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"/>
          <p:cNvSpPr/>
          <p:nvPr/>
        </p:nvSpPr>
        <p:spPr>
          <a:xfrm>
            <a:off x="8112949" y="3565381"/>
            <a:ext cx="346855" cy="186983"/>
          </a:xfrm>
          <a:custGeom>
            <a:rect b="b" l="l" r="r" t="t"/>
            <a:pathLst>
              <a:path extrusionOk="0" h="5835" w="10824">
                <a:moveTo>
                  <a:pt x="144" y="1"/>
                </a:moveTo>
                <a:cubicBezTo>
                  <a:pt x="60" y="1"/>
                  <a:pt x="1" y="60"/>
                  <a:pt x="1" y="143"/>
                </a:cubicBezTo>
                <a:lnTo>
                  <a:pt x="1" y="5692"/>
                </a:lnTo>
                <a:cubicBezTo>
                  <a:pt x="1" y="5775"/>
                  <a:pt x="60" y="5835"/>
                  <a:pt x="144" y="5835"/>
                </a:cubicBezTo>
                <a:lnTo>
                  <a:pt x="10681" y="5835"/>
                </a:lnTo>
                <a:cubicBezTo>
                  <a:pt x="10764" y="5835"/>
                  <a:pt x="10824" y="5775"/>
                  <a:pt x="10824" y="5692"/>
                </a:cubicBezTo>
                <a:lnTo>
                  <a:pt x="10824" y="143"/>
                </a:lnTo>
                <a:cubicBezTo>
                  <a:pt x="10824" y="60"/>
                  <a:pt x="10764" y="1"/>
                  <a:pt x="10681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"/>
          <p:cNvSpPr/>
          <p:nvPr/>
        </p:nvSpPr>
        <p:spPr>
          <a:xfrm>
            <a:off x="6584915" y="3756914"/>
            <a:ext cx="452539" cy="187367"/>
          </a:xfrm>
          <a:custGeom>
            <a:rect b="b" l="l" r="r" t="t"/>
            <a:pathLst>
              <a:path extrusionOk="0" h="5847" w="14122">
                <a:moveTo>
                  <a:pt x="179" y="1"/>
                </a:moveTo>
                <a:cubicBezTo>
                  <a:pt x="84" y="1"/>
                  <a:pt x="0" y="72"/>
                  <a:pt x="0" y="167"/>
                </a:cubicBezTo>
                <a:lnTo>
                  <a:pt x="0" y="5680"/>
                </a:lnTo>
                <a:cubicBezTo>
                  <a:pt x="0" y="5763"/>
                  <a:pt x="84" y="5846"/>
                  <a:pt x="179" y="5846"/>
                </a:cubicBezTo>
                <a:lnTo>
                  <a:pt x="13955" y="5846"/>
                </a:lnTo>
                <a:cubicBezTo>
                  <a:pt x="14050" y="5846"/>
                  <a:pt x="14121" y="5763"/>
                  <a:pt x="14121" y="5680"/>
                </a:cubicBezTo>
                <a:lnTo>
                  <a:pt x="14121" y="167"/>
                </a:lnTo>
                <a:cubicBezTo>
                  <a:pt x="14121" y="72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"/>
          <p:cNvSpPr/>
          <p:nvPr/>
        </p:nvSpPr>
        <p:spPr>
          <a:xfrm>
            <a:off x="7527294" y="3756914"/>
            <a:ext cx="452155" cy="187367"/>
          </a:xfrm>
          <a:custGeom>
            <a:rect b="b" l="l" r="r" t="t"/>
            <a:pathLst>
              <a:path extrusionOk="0" h="5847" w="14110">
                <a:moveTo>
                  <a:pt x="168" y="1"/>
                </a:moveTo>
                <a:cubicBezTo>
                  <a:pt x="72" y="1"/>
                  <a:pt x="1" y="72"/>
                  <a:pt x="1" y="167"/>
                </a:cubicBezTo>
                <a:lnTo>
                  <a:pt x="1" y="5680"/>
                </a:lnTo>
                <a:cubicBezTo>
                  <a:pt x="1" y="5763"/>
                  <a:pt x="72" y="5846"/>
                  <a:pt x="168" y="5846"/>
                </a:cubicBezTo>
                <a:lnTo>
                  <a:pt x="13943" y="5846"/>
                </a:lnTo>
                <a:cubicBezTo>
                  <a:pt x="14038" y="5846"/>
                  <a:pt x="14110" y="5763"/>
                  <a:pt x="14110" y="5680"/>
                </a:cubicBezTo>
                <a:lnTo>
                  <a:pt x="14110" y="167"/>
                </a:lnTo>
                <a:cubicBezTo>
                  <a:pt x="14110" y="72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7"/>
          <p:cNvSpPr/>
          <p:nvPr/>
        </p:nvSpPr>
        <p:spPr>
          <a:xfrm>
            <a:off x="6235048" y="3970943"/>
            <a:ext cx="452155" cy="186983"/>
          </a:xfrm>
          <a:custGeom>
            <a:rect b="b" l="l" r="r" t="t"/>
            <a:pathLst>
              <a:path extrusionOk="0" h="5835" w="14110">
                <a:moveTo>
                  <a:pt x="167" y="1"/>
                </a:moveTo>
                <a:cubicBezTo>
                  <a:pt x="72" y="1"/>
                  <a:pt x="0" y="72"/>
                  <a:pt x="0" y="168"/>
                </a:cubicBezTo>
                <a:lnTo>
                  <a:pt x="0" y="5668"/>
                </a:lnTo>
                <a:cubicBezTo>
                  <a:pt x="0" y="5764"/>
                  <a:pt x="72" y="5835"/>
                  <a:pt x="167" y="5835"/>
                </a:cubicBezTo>
                <a:lnTo>
                  <a:pt x="13943" y="5835"/>
                </a:lnTo>
                <a:cubicBezTo>
                  <a:pt x="14038" y="5835"/>
                  <a:pt x="14109" y="5764"/>
                  <a:pt x="14109" y="5668"/>
                </a:cubicBezTo>
                <a:lnTo>
                  <a:pt x="14109" y="168"/>
                </a:lnTo>
                <a:cubicBezTo>
                  <a:pt x="14109" y="72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"/>
          <p:cNvSpPr/>
          <p:nvPr/>
        </p:nvSpPr>
        <p:spPr>
          <a:xfrm>
            <a:off x="7313266" y="3970943"/>
            <a:ext cx="384220" cy="186983"/>
          </a:xfrm>
          <a:custGeom>
            <a:rect b="b" l="l" r="r" t="t"/>
            <a:pathLst>
              <a:path extrusionOk="0" h="5835" w="11990">
                <a:moveTo>
                  <a:pt x="155" y="1"/>
                </a:moveTo>
                <a:cubicBezTo>
                  <a:pt x="72" y="1"/>
                  <a:pt x="0" y="72"/>
                  <a:pt x="0" y="156"/>
                </a:cubicBezTo>
                <a:lnTo>
                  <a:pt x="0" y="5680"/>
                </a:lnTo>
                <a:cubicBezTo>
                  <a:pt x="0" y="5775"/>
                  <a:pt x="72" y="5835"/>
                  <a:pt x="155" y="5835"/>
                </a:cubicBezTo>
                <a:lnTo>
                  <a:pt x="11835" y="5835"/>
                </a:lnTo>
                <a:cubicBezTo>
                  <a:pt x="11919" y="5835"/>
                  <a:pt x="11990" y="5775"/>
                  <a:pt x="11990" y="5680"/>
                </a:cubicBezTo>
                <a:lnTo>
                  <a:pt x="11990" y="156"/>
                </a:lnTo>
                <a:cubicBezTo>
                  <a:pt x="11990" y="72"/>
                  <a:pt x="11919" y="1"/>
                  <a:pt x="1183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7"/>
          <p:cNvSpPr/>
          <p:nvPr/>
        </p:nvSpPr>
        <p:spPr>
          <a:xfrm>
            <a:off x="6005349" y="4189201"/>
            <a:ext cx="452539" cy="187367"/>
          </a:xfrm>
          <a:custGeom>
            <a:rect b="b" l="l" r="r" t="t"/>
            <a:pathLst>
              <a:path extrusionOk="0" h="5847" w="14122">
                <a:moveTo>
                  <a:pt x="179" y="0"/>
                </a:moveTo>
                <a:cubicBezTo>
                  <a:pt x="84" y="0"/>
                  <a:pt x="1" y="84"/>
                  <a:pt x="1" y="167"/>
                </a:cubicBezTo>
                <a:lnTo>
                  <a:pt x="1" y="5680"/>
                </a:lnTo>
                <a:cubicBezTo>
                  <a:pt x="1" y="5775"/>
                  <a:pt x="84" y="5846"/>
                  <a:pt x="179" y="5846"/>
                </a:cubicBezTo>
                <a:lnTo>
                  <a:pt x="13955" y="5846"/>
                </a:lnTo>
                <a:cubicBezTo>
                  <a:pt x="14050" y="5846"/>
                  <a:pt x="14122" y="5775"/>
                  <a:pt x="14122" y="5680"/>
                </a:cubicBezTo>
                <a:lnTo>
                  <a:pt x="14122" y="167"/>
                </a:lnTo>
                <a:cubicBezTo>
                  <a:pt x="14122" y="84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7"/>
          <p:cNvSpPr/>
          <p:nvPr/>
        </p:nvSpPr>
        <p:spPr>
          <a:xfrm>
            <a:off x="8794386" y="4185004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0"/>
                </a:moveTo>
                <a:cubicBezTo>
                  <a:pt x="72" y="0"/>
                  <a:pt x="0" y="60"/>
                  <a:pt x="0" y="143"/>
                </a:cubicBezTo>
                <a:lnTo>
                  <a:pt x="0" y="5691"/>
                </a:lnTo>
                <a:cubicBezTo>
                  <a:pt x="0" y="5775"/>
                  <a:pt x="72" y="5834"/>
                  <a:pt x="155" y="5834"/>
                </a:cubicBezTo>
                <a:lnTo>
                  <a:pt x="10692" y="5834"/>
                </a:lnTo>
                <a:cubicBezTo>
                  <a:pt x="10776" y="5834"/>
                  <a:pt x="10835" y="5775"/>
                  <a:pt x="10835" y="5691"/>
                </a:cubicBezTo>
                <a:lnTo>
                  <a:pt x="10835" y="143"/>
                </a:lnTo>
                <a:cubicBezTo>
                  <a:pt x="10835" y="60"/>
                  <a:pt x="10776" y="0"/>
                  <a:pt x="106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"/>
          <p:cNvSpPr/>
          <p:nvPr/>
        </p:nvSpPr>
        <p:spPr>
          <a:xfrm>
            <a:off x="8673832" y="4800043"/>
            <a:ext cx="452123" cy="187367"/>
          </a:xfrm>
          <a:custGeom>
            <a:rect b="b" l="l" r="r" t="t"/>
            <a:pathLst>
              <a:path extrusionOk="0" h="5847" w="14109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668"/>
                </a:lnTo>
                <a:cubicBezTo>
                  <a:pt x="0" y="5763"/>
                  <a:pt x="72" y="5846"/>
                  <a:pt x="167" y="5846"/>
                </a:cubicBezTo>
                <a:lnTo>
                  <a:pt x="13942" y="5846"/>
                </a:lnTo>
                <a:cubicBezTo>
                  <a:pt x="14038" y="5846"/>
                  <a:pt x="14109" y="5763"/>
                  <a:pt x="14109" y="5668"/>
                </a:cubicBezTo>
                <a:lnTo>
                  <a:pt x="14109" y="167"/>
                </a:lnTo>
                <a:cubicBezTo>
                  <a:pt x="14109" y="72"/>
                  <a:pt x="14038" y="0"/>
                  <a:pt x="1394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"/>
          <p:cNvSpPr/>
          <p:nvPr/>
        </p:nvSpPr>
        <p:spPr>
          <a:xfrm>
            <a:off x="8407122" y="4381119"/>
            <a:ext cx="452539" cy="186983"/>
          </a:xfrm>
          <a:custGeom>
            <a:rect b="b" l="l" r="r" t="t"/>
            <a:pathLst>
              <a:path extrusionOk="0" h="5835" w="14122">
                <a:moveTo>
                  <a:pt x="167" y="0"/>
                </a:moveTo>
                <a:cubicBezTo>
                  <a:pt x="72" y="0"/>
                  <a:pt x="1" y="72"/>
                  <a:pt x="1" y="167"/>
                </a:cubicBezTo>
                <a:lnTo>
                  <a:pt x="1" y="5667"/>
                </a:lnTo>
                <a:cubicBezTo>
                  <a:pt x="1" y="5763"/>
                  <a:pt x="84" y="5834"/>
                  <a:pt x="167" y="5834"/>
                </a:cubicBezTo>
                <a:lnTo>
                  <a:pt x="13955" y="5834"/>
                </a:lnTo>
                <a:cubicBezTo>
                  <a:pt x="14050" y="5834"/>
                  <a:pt x="14121" y="5763"/>
                  <a:pt x="14121" y="5667"/>
                </a:cubicBezTo>
                <a:lnTo>
                  <a:pt x="14121" y="167"/>
                </a:lnTo>
                <a:cubicBezTo>
                  <a:pt x="14121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7"/>
          <p:cNvSpPr/>
          <p:nvPr/>
        </p:nvSpPr>
        <p:spPr>
          <a:xfrm>
            <a:off x="9073273" y="4381119"/>
            <a:ext cx="158398" cy="186983"/>
          </a:xfrm>
          <a:custGeom>
            <a:rect b="b" l="l" r="r" t="t"/>
            <a:pathLst>
              <a:path extrusionOk="0" h="5835" w="4943">
                <a:moveTo>
                  <a:pt x="108" y="0"/>
                </a:moveTo>
                <a:cubicBezTo>
                  <a:pt x="49" y="0"/>
                  <a:pt x="1" y="36"/>
                  <a:pt x="1" y="95"/>
                </a:cubicBezTo>
                <a:lnTo>
                  <a:pt x="1" y="5739"/>
                </a:lnTo>
                <a:cubicBezTo>
                  <a:pt x="1" y="5798"/>
                  <a:pt x="49" y="5834"/>
                  <a:pt x="108" y="5834"/>
                </a:cubicBezTo>
                <a:lnTo>
                  <a:pt x="4835" y="5834"/>
                </a:lnTo>
                <a:cubicBezTo>
                  <a:pt x="4894" y="5834"/>
                  <a:pt x="4942" y="5798"/>
                  <a:pt x="4942" y="5739"/>
                </a:cubicBezTo>
                <a:lnTo>
                  <a:pt x="4942" y="95"/>
                </a:lnTo>
                <a:cubicBezTo>
                  <a:pt x="4942" y="36"/>
                  <a:pt x="4894" y="0"/>
                  <a:pt x="483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"/>
          <p:cNvSpPr/>
          <p:nvPr/>
        </p:nvSpPr>
        <p:spPr>
          <a:xfrm>
            <a:off x="5968337" y="4594763"/>
            <a:ext cx="266743" cy="187367"/>
          </a:xfrm>
          <a:custGeom>
            <a:rect b="b" l="l" r="r" t="t"/>
            <a:pathLst>
              <a:path extrusionOk="0" h="5847" w="8324">
                <a:moveTo>
                  <a:pt x="132" y="1"/>
                </a:moveTo>
                <a:cubicBezTo>
                  <a:pt x="60" y="1"/>
                  <a:pt x="1" y="60"/>
                  <a:pt x="1" y="132"/>
                </a:cubicBezTo>
                <a:lnTo>
                  <a:pt x="1" y="5716"/>
                </a:lnTo>
                <a:cubicBezTo>
                  <a:pt x="1" y="5787"/>
                  <a:pt x="60" y="5847"/>
                  <a:pt x="132" y="5847"/>
                </a:cubicBezTo>
                <a:lnTo>
                  <a:pt x="8192" y="5847"/>
                </a:lnTo>
                <a:cubicBezTo>
                  <a:pt x="8264" y="5847"/>
                  <a:pt x="8323" y="5787"/>
                  <a:pt x="8323" y="5716"/>
                </a:cubicBezTo>
                <a:lnTo>
                  <a:pt x="8323" y="132"/>
                </a:lnTo>
                <a:cubicBezTo>
                  <a:pt x="8323" y="60"/>
                  <a:pt x="8264" y="1"/>
                  <a:pt x="81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"/>
          <p:cNvSpPr/>
          <p:nvPr/>
        </p:nvSpPr>
        <p:spPr>
          <a:xfrm>
            <a:off x="259424" y="4407812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1"/>
                </a:moveTo>
                <a:cubicBezTo>
                  <a:pt x="72" y="1"/>
                  <a:pt x="1" y="60"/>
                  <a:pt x="1" y="143"/>
                </a:cubicBezTo>
                <a:lnTo>
                  <a:pt x="1" y="5692"/>
                </a:lnTo>
                <a:cubicBezTo>
                  <a:pt x="1" y="5775"/>
                  <a:pt x="72" y="5835"/>
                  <a:pt x="155" y="5835"/>
                </a:cubicBezTo>
                <a:lnTo>
                  <a:pt x="10681" y="5835"/>
                </a:lnTo>
                <a:cubicBezTo>
                  <a:pt x="10764" y="5835"/>
                  <a:pt x="10835" y="5775"/>
                  <a:pt x="10835" y="5692"/>
                </a:cubicBezTo>
                <a:lnTo>
                  <a:pt x="10835" y="143"/>
                </a:lnTo>
                <a:cubicBezTo>
                  <a:pt x="10835" y="60"/>
                  <a:pt x="10764" y="1"/>
                  <a:pt x="10681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7"/>
          <p:cNvSpPr/>
          <p:nvPr/>
        </p:nvSpPr>
        <p:spPr>
          <a:xfrm>
            <a:off x="835946" y="4594763"/>
            <a:ext cx="266326" cy="187367"/>
          </a:xfrm>
          <a:custGeom>
            <a:rect b="b" l="l" r="r" t="t"/>
            <a:pathLst>
              <a:path extrusionOk="0" h="5847" w="8311">
                <a:moveTo>
                  <a:pt x="131" y="1"/>
                </a:moveTo>
                <a:cubicBezTo>
                  <a:pt x="60" y="1"/>
                  <a:pt x="0" y="60"/>
                  <a:pt x="0" y="132"/>
                </a:cubicBezTo>
                <a:lnTo>
                  <a:pt x="0" y="5716"/>
                </a:lnTo>
                <a:cubicBezTo>
                  <a:pt x="0" y="5787"/>
                  <a:pt x="60" y="5847"/>
                  <a:pt x="131" y="5847"/>
                </a:cubicBezTo>
                <a:lnTo>
                  <a:pt x="8180" y="5847"/>
                </a:lnTo>
                <a:cubicBezTo>
                  <a:pt x="8251" y="5847"/>
                  <a:pt x="8311" y="5787"/>
                  <a:pt x="8311" y="5716"/>
                </a:cubicBezTo>
                <a:lnTo>
                  <a:pt x="8311" y="132"/>
                </a:lnTo>
                <a:cubicBezTo>
                  <a:pt x="8311" y="60"/>
                  <a:pt x="8251" y="1"/>
                  <a:pt x="81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7"/>
          <p:cNvSpPr/>
          <p:nvPr/>
        </p:nvSpPr>
        <p:spPr>
          <a:xfrm>
            <a:off x="8757374" y="4594763"/>
            <a:ext cx="266358" cy="187367"/>
          </a:xfrm>
          <a:custGeom>
            <a:rect b="b" l="l" r="r" t="t"/>
            <a:pathLst>
              <a:path extrusionOk="0" h="5847" w="8312">
                <a:moveTo>
                  <a:pt x="132" y="1"/>
                </a:moveTo>
                <a:cubicBezTo>
                  <a:pt x="60" y="1"/>
                  <a:pt x="1" y="60"/>
                  <a:pt x="1" y="132"/>
                </a:cubicBezTo>
                <a:lnTo>
                  <a:pt x="1" y="5716"/>
                </a:lnTo>
                <a:cubicBezTo>
                  <a:pt x="1" y="5787"/>
                  <a:pt x="60" y="5847"/>
                  <a:pt x="132" y="5847"/>
                </a:cubicBezTo>
                <a:lnTo>
                  <a:pt x="8192" y="5847"/>
                </a:lnTo>
                <a:cubicBezTo>
                  <a:pt x="8264" y="5847"/>
                  <a:pt x="8311" y="5787"/>
                  <a:pt x="8311" y="5716"/>
                </a:cubicBezTo>
                <a:lnTo>
                  <a:pt x="8311" y="132"/>
                </a:lnTo>
                <a:cubicBezTo>
                  <a:pt x="8311" y="60"/>
                  <a:pt x="8264" y="1"/>
                  <a:pt x="81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"/>
          <p:cNvSpPr/>
          <p:nvPr/>
        </p:nvSpPr>
        <p:spPr>
          <a:xfrm>
            <a:off x="6073669" y="4991576"/>
            <a:ext cx="452507" cy="187367"/>
          </a:xfrm>
          <a:custGeom>
            <a:rect b="b" l="l" r="r" t="t"/>
            <a:pathLst>
              <a:path extrusionOk="0" h="5847" w="14121">
                <a:moveTo>
                  <a:pt x="167" y="0"/>
                </a:moveTo>
                <a:cubicBezTo>
                  <a:pt x="71" y="0"/>
                  <a:pt x="0" y="83"/>
                  <a:pt x="0" y="167"/>
                </a:cubicBezTo>
                <a:lnTo>
                  <a:pt x="0" y="5679"/>
                </a:lnTo>
                <a:cubicBezTo>
                  <a:pt x="0" y="5775"/>
                  <a:pt x="83" y="5846"/>
                  <a:pt x="167" y="5846"/>
                </a:cubicBezTo>
                <a:lnTo>
                  <a:pt x="13954" y="5846"/>
                </a:lnTo>
                <a:cubicBezTo>
                  <a:pt x="14049" y="5846"/>
                  <a:pt x="14121" y="5775"/>
                  <a:pt x="14121" y="5679"/>
                </a:cubicBezTo>
                <a:lnTo>
                  <a:pt x="14121" y="167"/>
                </a:lnTo>
                <a:cubicBezTo>
                  <a:pt x="14121" y="83"/>
                  <a:pt x="14049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7"/>
          <p:cNvSpPr/>
          <p:nvPr/>
        </p:nvSpPr>
        <p:spPr>
          <a:xfrm>
            <a:off x="5125522" y="4991576"/>
            <a:ext cx="452539" cy="187367"/>
          </a:xfrm>
          <a:custGeom>
            <a:rect b="b" l="l" r="r" t="t"/>
            <a:pathLst>
              <a:path extrusionOk="0" h="5847" w="14122">
                <a:moveTo>
                  <a:pt x="168" y="0"/>
                </a:moveTo>
                <a:cubicBezTo>
                  <a:pt x="72" y="0"/>
                  <a:pt x="1" y="83"/>
                  <a:pt x="1" y="167"/>
                </a:cubicBezTo>
                <a:lnTo>
                  <a:pt x="1" y="5679"/>
                </a:lnTo>
                <a:cubicBezTo>
                  <a:pt x="1" y="5775"/>
                  <a:pt x="72" y="5846"/>
                  <a:pt x="168" y="5846"/>
                </a:cubicBezTo>
                <a:lnTo>
                  <a:pt x="13955" y="5846"/>
                </a:lnTo>
                <a:cubicBezTo>
                  <a:pt x="14038" y="5846"/>
                  <a:pt x="14122" y="5775"/>
                  <a:pt x="14122" y="5679"/>
                </a:cubicBezTo>
                <a:lnTo>
                  <a:pt x="14122" y="167"/>
                </a:lnTo>
                <a:cubicBezTo>
                  <a:pt x="14122" y="83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7"/>
          <p:cNvSpPr/>
          <p:nvPr/>
        </p:nvSpPr>
        <p:spPr>
          <a:xfrm>
            <a:off x="6953849" y="4991576"/>
            <a:ext cx="347240" cy="187367"/>
          </a:xfrm>
          <a:custGeom>
            <a:rect b="b" l="l" r="r" t="t"/>
            <a:pathLst>
              <a:path extrusionOk="0" h="5847" w="10836">
                <a:moveTo>
                  <a:pt x="144" y="0"/>
                </a:moveTo>
                <a:cubicBezTo>
                  <a:pt x="60" y="0"/>
                  <a:pt x="1" y="72"/>
                  <a:pt x="1" y="155"/>
                </a:cubicBezTo>
                <a:lnTo>
                  <a:pt x="1" y="5703"/>
                </a:lnTo>
                <a:cubicBezTo>
                  <a:pt x="1" y="5787"/>
                  <a:pt x="60" y="5846"/>
                  <a:pt x="144" y="5846"/>
                </a:cubicBezTo>
                <a:lnTo>
                  <a:pt x="10681" y="5846"/>
                </a:lnTo>
                <a:cubicBezTo>
                  <a:pt x="10764" y="5846"/>
                  <a:pt x="10835" y="5787"/>
                  <a:pt x="10835" y="5703"/>
                </a:cubicBezTo>
                <a:lnTo>
                  <a:pt x="10835" y="155"/>
                </a:lnTo>
                <a:cubicBezTo>
                  <a:pt x="10835" y="72"/>
                  <a:pt x="10764" y="0"/>
                  <a:pt x="10681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"/>
          <p:cNvSpPr/>
          <p:nvPr/>
        </p:nvSpPr>
        <p:spPr>
          <a:xfrm>
            <a:off x="8112949" y="4991576"/>
            <a:ext cx="346855" cy="187367"/>
          </a:xfrm>
          <a:custGeom>
            <a:rect b="b" l="l" r="r" t="t"/>
            <a:pathLst>
              <a:path extrusionOk="0" h="5847" w="10824">
                <a:moveTo>
                  <a:pt x="144" y="0"/>
                </a:moveTo>
                <a:cubicBezTo>
                  <a:pt x="60" y="0"/>
                  <a:pt x="1" y="72"/>
                  <a:pt x="1" y="155"/>
                </a:cubicBezTo>
                <a:lnTo>
                  <a:pt x="1" y="5703"/>
                </a:lnTo>
                <a:cubicBezTo>
                  <a:pt x="1" y="5787"/>
                  <a:pt x="60" y="5846"/>
                  <a:pt x="144" y="5846"/>
                </a:cubicBezTo>
                <a:lnTo>
                  <a:pt x="10681" y="5846"/>
                </a:lnTo>
                <a:cubicBezTo>
                  <a:pt x="10764" y="5846"/>
                  <a:pt x="10824" y="5787"/>
                  <a:pt x="10824" y="5703"/>
                </a:cubicBezTo>
                <a:lnTo>
                  <a:pt x="10824" y="155"/>
                </a:lnTo>
                <a:cubicBezTo>
                  <a:pt x="10824" y="72"/>
                  <a:pt x="10764" y="0"/>
                  <a:pt x="10681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7"/>
          <p:cNvSpPr/>
          <p:nvPr/>
        </p:nvSpPr>
        <p:spPr>
          <a:xfrm>
            <a:off x="5898896" y="2179275"/>
            <a:ext cx="452539" cy="183938"/>
          </a:xfrm>
          <a:custGeom>
            <a:rect b="b" l="l" r="r" t="t"/>
            <a:pathLst>
              <a:path extrusionOk="0" h="5740" w="14122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68" y="5739"/>
                </a:cubicBezTo>
                <a:lnTo>
                  <a:pt x="13955" y="5739"/>
                </a:lnTo>
                <a:cubicBezTo>
                  <a:pt x="14050" y="5739"/>
                  <a:pt x="14122" y="5668"/>
                  <a:pt x="14122" y="5572"/>
                </a:cubicBezTo>
                <a:lnTo>
                  <a:pt x="14122" y="167"/>
                </a:lnTo>
                <a:cubicBezTo>
                  <a:pt x="14122" y="72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7"/>
          <p:cNvSpPr/>
          <p:nvPr/>
        </p:nvSpPr>
        <p:spPr>
          <a:xfrm>
            <a:off x="8571220" y="1899887"/>
            <a:ext cx="452507" cy="183938"/>
          </a:xfrm>
          <a:custGeom>
            <a:rect b="b" l="l" r="r" t="t"/>
            <a:pathLst>
              <a:path extrusionOk="0" h="5740" w="14121">
                <a:moveTo>
                  <a:pt x="167" y="1"/>
                </a:moveTo>
                <a:cubicBezTo>
                  <a:pt x="72" y="1"/>
                  <a:pt x="0" y="72"/>
                  <a:pt x="0" y="168"/>
                </a:cubicBezTo>
                <a:lnTo>
                  <a:pt x="0" y="5573"/>
                </a:lnTo>
                <a:cubicBezTo>
                  <a:pt x="0" y="5668"/>
                  <a:pt x="72" y="5740"/>
                  <a:pt x="167" y="5740"/>
                </a:cubicBezTo>
                <a:lnTo>
                  <a:pt x="13942" y="5740"/>
                </a:lnTo>
                <a:cubicBezTo>
                  <a:pt x="14038" y="5740"/>
                  <a:pt x="14109" y="5668"/>
                  <a:pt x="14109" y="5573"/>
                </a:cubicBezTo>
                <a:lnTo>
                  <a:pt x="14109" y="168"/>
                </a:lnTo>
                <a:cubicBezTo>
                  <a:pt x="14121" y="72"/>
                  <a:pt x="14038" y="1"/>
                  <a:pt x="1394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"/>
          <p:cNvSpPr/>
          <p:nvPr/>
        </p:nvSpPr>
        <p:spPr>
          <a:xfrm>
            <a:off x="6847396" y="2179275"/>
            <a:ext cx="452155" cy="183938"/>
          </a:xfrm>
          <a:custGeom>
            <a:rect b="b" l="l" r="r" t="t"/>
            <a:pathLst>
              <a:path extrusionOk="0" h="5740" w="14110">
                <a:moveTo>
                  <a:pt x="156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56" y="5739"/>
                </a:cubicBezTo>
                <a:lnTo>
                  <a:pt x="13943" y="5739"/>
                </a:lnTo>
                <a:cubicBezTo>
                  <a:pt x="14038" y="5739"/>
                  <a:pt x="14110" y="5668"/>
                  <a:pt x="14110" y="5572"/>
                </a:cubicBezTo>
                <a:lnTo>
                  <a:pt x="14110" y="167"/>
                </a:lnTo>
                <a:cubicBezTo>
                  <a:pt x="14110" y="72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7"/>
          <p:cNvSpPr/>
          <p:nvPr/>
        </p:nvSpPr>
        <p:spPr>
          <a:xfrm>
            <a:off x="6500220" y="1946917"/>
            <a:ext cx="452507" cy="183938"/>
          </a:xfrm>
          <a:custGeom>
            <a:rect b="b" l="l" r="r" t="t"/>
            <a:pathLst>
              <a:path extrusionOk="0" h="5740" w="14121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573"/>
                </a:lnTo>
                <a:cubicBezTo>
                  <a:pt x="0" y="5668"/>
                  <a:pt x="72" y="5739"/>
                  <a:pt x="167" y="5739"/>
                </a:cubicBezTo>
                <a:lnTo>
                  <a:pt x="13954" y="5739"/>
                </a:lnTo>
                <a:cubicBezTo>
                  <a:pt x="14038" y="5739"/>
                  <a:pt x="14121" y="5668"/>
                  <a:pt x="14121" y="5573"/>
                </a:cubicBezTo>
                <a:lnTo>
                  <a:pt x="14121" y="167"/>
                </a:lnTo>
                <a:cubicBezTo>
                  <a:pt x="14121" y="72"/>
                  <a:pt x="14038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"/>
          <p:cNvSpPr/>
          <p:nvPr/>
        </p:nvSpPr>
        <p:spPr>
          <a:xfrm>
            <a:off x="6295709" y="1561191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584"/>
                </a:lnTo>
                <a:cubicBezTo>
                  <a:pt x="0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09" y="5668"/>
                  <a:pt x="14109" y="5584"/>
                </a:cubicBezTo>
                <a:lnTo>
                  <a:pt x="14109" y="167"/>
                </a:lnTo>
                <a:cubicBezTo>
                  <a:pt x="14121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"/>
          <p:cNvSpPr/>
          <p:nvPr/>
        </p:nvSpPr>
        <p:spPr>
          <a:xfrm>
            <a:off x="5737902" y="1763010"/>
            <a:ext cx="452539" cy="183938"/>
          </a:xfrm>
          <a:custGeom>
            <a:rect b="b" l="l" r="r" t="t"/>
            <a:pathLst>
              <a:path extrusionOk="0" h="5740" w="14122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5573"/>
                </a:lnTo>
                <a:cubicBezTo>
                  <a:pt x="1" y="5668"/>
                  <a:pt x="72" y="5739"/>
                  <a:pt x="167" y="5739"/>
                </a:cubicBezTo>
                <a:lnTo>
                  <a:pt x="13943" y="5739"/>
                </a:lnTo>
                <a:cubicBezTo>
                  <a:pt x="14038" y="5739"/>
                  <a:pt x="14109" y="5668"/>
                  <a:pt x="14109" y="5573"/>
                </a:cubicBezTo>
                <a:lnTo>
                  <a:pt x="14109" y="167"/>
                </a:lnTo>
                <a:cubicBezTo>
                  <a:pt x="14121" y="72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"/>
          <p:cNvSpPr/>
          <p:nvPr/>
        </p:nvSpPr>
        <p:spPr>
          <a:xfrm>
            <a:off x="7070237" y="1763010"/>
            <a:ext cx="266711" cy="183938"/>
          </a:xfrm>
          <a:custGeom>
            <a:rect b="b" l="l" r="r" t="t"/>
            <a:pathLst>
              <a:path extrusionOk="0" h="5740" w="8323">
                <a:moveTo>
                  <a:pt x="131" y="1"/>
                </a:moveTo>
                <a:cubicBezTo>
                  <a:pt x="60" y="1"/>
                  <a:pt x="0" y="48"/>
                  <a:pt x="0" y="120"/>
                </a:cubicBezTo>
                <a:lnTo>
                  <a:pt x="0" y="5608"/>
                </a:lnTo>
                <a:cubicBezTo>
                  <a:pt x="0" y="5680"/>
                  <a:pt x="60" y="5739"/>
                  <a:pt x="131" y="5739"/>
                </a:cubicBezTo>
                <a:lnTo>
                  <a:pt x="8192" y="5739"/>
                </a:lnTo>
                <a:cubicBezTo>
                  <a:pt x="8263" y="5739"/>
                  <a:pt x="8323" y="5680"/>
                  <a:pt x="8323" y="5608"/>
                </a:cubicBezTo>
                <a:lnTo>
                  <a:pt x="8323" y="120"/>
                </a:lnTo>
                <a:cubicBezTo>
                  <a:pt x="8323" y="48"/>
                  <a:pt x="8263" y="1"/>
                  <a:pt x="819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"/>
          <p:cNvSpPr/>
          <p:nvPr/>
        </p:nvSpPr>
        <p:spPr>
          <a:xfrm>
            <a:off x="6779108" y="1372702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lnTo>
                  <a:pt x="1" y="5585"/>
                </a:lnTo>
                <a:cubicBezTo>
                  <a:pt x="1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21" y="5668"/>
                  <a:pt x="14121" y="5585"/>
                </a:cubicBezTo>
                <a:lnTo>
                  <a:pt x="14121" y="167"/>
                </a:lnTo>
                <a:cubicBezTo>
                  <a:pt x="14121" y="84"/>
                  <a:pt x="14038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"/>
          <p:cNvSpPr/>
          <p:nvPr/>
        </p:nvSpPr>
        <p:spPr>
          <a:xfrm>
            <a:off x="7727223" y="1372702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lnTo>
                  <a:pt x="1" y="5585"/>
                </a:lnTo>
                <a:cubicBezTo>
                  <a:pt x="1" y="5668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2" y="5668"/>
                  <a:pt x="14122" y="5585"/>
                </a:cubicBezTo>
                <a:lnTo>
                  <a:pt x="14122" y="167"/>
                </a:lnTo>
                <a:cubicBezTo>
                  <a:pt x="14122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"/>
          <p:cNvSpPr/>
          <p:nvPr/>
        </p:nvSpPr>
        <p:spPr>
          <a:xfrm>
            <a:off x="7380400" y="1157905"/>
            <a:ext cx="452155" cy="184323"/>
          </a:xfrm>
          <a:custGeom>
            <a:rect b="b" l="l" r="r" t="t"/>
            <a:pathLst>
              <a:path extrusionOk="0" h="5752" w="14110">
                <a:moveTo>
                  <a:pt x="168" y="0"/>
                </a:moveTo>
                <a:cubicBezTo>
                  <a:pt x="72" y="0"/>
                  <a:pt x="1" y="84"/>
                  <a:pt x="1" y="167"/>
                </a:cubicBezTo>
                <a:lnTo>
                  <a:pt x="1" y="5584"/>
                </a:lnTo>
                <a:cubicBezTo>
                  <a:pt x="1" y="5680"/>
                  <a:pt x="72" y="5751"/>
                  <a:pt x="168" y="5751"/>
                </a:cubicBezTo>
                <a:lnTo>
                  <a:pt x="13943" y="5751"/>
                </a:lnTo>
                <a:cubicBezTo>
                  <a:pt x="14038" y="5751"/>
                  <a:pt x="14110" y="5680"/>
                  <a:pt x="14110" y="5584"/>
                </a:cubicBezTo>
                <a:lnTo>
                  <a:pt x="14110" y="167"/>
                </a:lnTo>
                <a:cubicBezTo>
                  <a:pt x="14110" y="84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7"/>
          <p:cNvSpPr/>
          <p:nvPr/>
        </p:nvSpPr>
        <p:spPr>
          <a:xfrm>
            <a:off x="6267862" y="1184214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72" y="1"/>
                  <a:pt x="0" y="84"/>
                  <a:pt x="0" y="168"/>
                </a:cubicBezTo>
                <a:lnTo>
                  <a:pt x="0" y="5585"/>
                </a:lnTo>
                <a:cubicBezTo>
                  <a:pt x="0" y="5668"/>
                  <a:pt x="72" y="5752"/>
                  <a:pt x="167" y="5752"/>
                </a:cubicBezTo>
                <a:lnTo>
                  <a:pt x="13943" y="5752"/>
                </a:lnTo>
                <a:cubicBezTo>
                  <a:pt x="14038" y="5752"/>
                  <a:pt x="14109" y="5668"/>
                  <a:pt x="14109" y="5585"/>
                </a:cubicBezTo>
                <a:lnTo>
                  <a:pt x="14109" y="168"/>
                </a:lnTo>
                <a:cubicBezTo>
                  <a:pt x="14121" y="84"/>
                  <a:pt x="14038" y="1"/>
                  <a:pt x="13943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"/>
          <p:cNvSpPr/>
          <p:nvPr/>
        </p:nvSpPr>
        <p:spPr>
          <a:xfrm>
            <a:off x="6618114" y="973998"/>
            <a:ext cx="452155" cy="183938"/>
          </a:xfrm>
          <a:custGeom>
            <a:rect b="b" l="l" r="r" t="t"/>
            <a:pathLst>
              <a:path extrusionOk="0" h="5740" w="14110">
                <a:moveTo>
                  <a:pt x="167" y="1"/>
                </a:moveTo>
                <a:cubicBezTo>
                  <a:pt x="72" y="1"/>
                  <a:pt x="0" y="72"/>
                  <a:pt x="0" y="167"/>
                </a:cubicBezTo>
                <a:lnTo>
                  <a:pt x="0" y="5573"/>
                </a:lnTo>
                <a:cubicBezTo>
                  <a:pt x="0" y="5668"/>
                  <a:pt x="72" y="5739"/>
                  <a:pt x="167" y="5739"/>
                </a:cubicBezTo>
                <a:lnTo>
                  <a:pt x="13942" y="5739"/>
                </a:lnTo>
                <a:cubicBezTo>
                  <a:pt x="14038" y="5739"/>
                  <a:pt x="14109" y="5668"/>
                  <a:pt x="14109" y="5573"/>
                </a:cubicBezTo>
                <a:lnTo>
                  <a:pt x="14109" y="167"/>
                </a:lnTo>
                <a:cubicBezTo>
                  <a:pt x="14109" y="72"/>
                  <a:pt x="14038" y="1"/>
                  <a:pt x="1394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7"/>
          <p:cNvSpPr/>
          <p:nvPr/>
        </p:nvSpPr>
        <p:spPr>
          <a:xfrm>
            <a:off x="6847396" y="759201"/>
            <a:ext cx="452155" cy="183938"/>
          </a:xfrm>
          <a:custGeom>
            <a:rect b="b" l="l" r="r" t="t"/>
            <a:pathLst>
              <a:path extrusionOk="0" h="5740" w="14110">
                <a:moveTo>
                  <a:pt x="156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56" y="5739"/>
                </a:cubicBezTo>
                <a:lnTo>
                  <a:pt x="13943" y="5739"/>
                </a:lnTo>
                <a:cubicBezTo>
                  <a:pt x="14038" y="5739"/>
                  <a:pt x="14110" y="5668"/>
                  <a:pt x="14110" y="5572"/>
                </a:cubicBezTo>
                <a:lnTo>
                  <a:pt x="14110" y="167"/>
                </a:lnTo>
                <a:cubicBezTo>
                  <a:pt x="14110" y="72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"/>
          <p:cNvSpPr/>
          <p:nvPr/>
        </p:nvSpPr>
        <p:spPr>
          <a:xfrm>
            <a:off x="7640606" y="759201"/>
            <a:ext cx="452539" cy="183938"/>
          </a:xfrm>
          <a:custGeom>
            <a:rect b="b" l="l" r="r" t="t"/>
            <a:pathLst>
              <a:path extrusionOk="0" h="5740" w="14122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68" y="5739"/>
                </a:cubicBezTo>
                <a:lnTo>
                  <a:pt x="13955" y="5739"/>
                </a:lnTo>
                <a:cubicBezTo>
                  <a:pt x="14038" y="5739"/>
                  <a:pt x="14110" y="5668"/>
                  <a:pt x="14110" y="5572"/>
                </a:cubicBezTo>
                <a:lnTo>
                  <a:pt x="14110" y="167"/>
                </a:lnTo>
                <a:cubicBezTo>
                  <a:pt x="14122" y="72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"/>
          <p:cNvSpPr/>
          <p:nvPr/>
        </p:nvSpPr>
        <p:spPr>
          <a:xfrm>
            <a:off x="7566229" y="544403"/>
            <a:ext cx="347208" cy="184291"/>
          </a:xfrm>
          <a:custGeom>
            <a:rect b="b" l="l" r="r" t="t"/>
            <a:pathLst>
              <a:path extrusionOk="0" h="5751" w="10835">
                <a:moveTo>
                  <a:pt x="143" y="0"/>
                </a:moveTo>
                <a:cubicBezTo>
                  <a:pt x="60" y="0"/>
                  <a:pt x="0" y="72"/>
                  <a:pt x="0" y="155"/>
                </a:cubicBezTo>
                <a:lnTo>
                  <a:pt x="0" y="5596"/>
                </a:lnTo>
                <a:cubicBezTo>
                  <a:pt x="0" y="5679"/>
                  <a:pt x="60" y="5751"/>
                  <a:pt x="143" y="5751"/>
                </a:cubicBezTo>
                <a:lnTo>
                  <a:pt x="10680" y="5751"/>
                </a:lnTo>
                <a:cubicBezTo>
                  <a:pt x="10764" y="5751"/>
                  <a:pt x="10823" y="5679"/>
                  <a:pt x="10823" y="5596"/>
                </a:cubicBezTo>
                <a:lnTo>
                  <a:pt x="10823" y="155"/>
                </a:lnTo>
                <a:cubicBezTo>
                  <a:pt x="10835" y="72"/>
                  <a:pt x="10764" y="0"/>
                  <a:pt x="10680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7"/>
          <p:cNvSpPr/>
          <p:nvPr/>
        </p:nvSpPr>
        <p:spPr>
          <a:xfrm>
            <a:off x="4178944" y="158645"/>
            <a:ext cx="452539" cy="184323"/>
          </a:xfrm>
          <a:custGeom>
            <a:rect b="b" l="l" r="r" t="t"/>
            <a:pathLst>
              <a:path extrusionOk="0" h="5752" w="14122">
                <a:moveTo>
                  <a:pt x="167" y="1"/>
                </a:moveTo>
                <a:cubicBezTo>
                  <a:pt x="84" y="1"/>
                  <a:pt x="1" y="84"/>
                  <a:pt x="1" y="168"/>
                </a:cubicBezTo>
                <a:lnTo>
                  <a:pt x="1" y="5585"/>
                </a:lnTo>
                <a:cubicBezTo>
                  <a:pt x="1" y="5680"/>
                  <a:pt x="84" y="5752"/>
                  <a:pt x="167" y="5752"/>
                </a:cubicBezTo>
                <a:lnTo>
                  <a:pt x="13955" y="5752"/>
                </a:lnTo>
                <a:cubicBezTo>
                  <a:pt x="14050" y="5752"/>
                  <a:pt x="14121" y="5680"/>
                  <a:pt x="14121" y="5585"/>
                </a:cubicBezTo>
                <a:lnTo>
                  <a:pt x="14121" y="168"/>
                </a:lnTo>
                <a:cubicBezTo>
                  <a:pt x="14121" y="84"/>
                  <a:pt x="14050" y="1"/>
                  <a:pt x="13955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"/>
          <p:cNvSpPr/>
          <p:nvPr/>
        </p:nvSpPr>
        <p:spPr>
          <a:xfrm>
            <a:off x="7070237" y="360497"/>
            <a:ext cx="266711" cy="183938"/>
          </a:xfrm>
          <a:custGeom>
            <a:rect b="b" l="l" r="r" t="t"/>
            <a:pathLst>
              <a:path extrusionOk="0" h="5740" w="8323">
                <a:moveTo>
                  <a:pt x="131" y="0"/>
                </a:moveTo>
                <a:cubicBezTo>
                  <a:pt x="60" y="0"/>
                  <a:pt x="0" y="60"/>
                  <a:pt x="0" y="131"/>
                </a:cubicBezTo>
                <a:lnTo>
                  <a:pt x="0" y="5608"/>
                </a:lnTo>
                <a:cubicBezTo>
                  <a:pt x="0" y="5680"/>
                  <a:pt x="60" y="5739"/>
                  <a:pt x="131" y="5739"/>
                </a:cubicBezTo>
                <a:lnTo>
                  <a:pt x="8192" y="5739"/>
                </a:lnTo>
                <a:cubicBezTo>
                  <a:pt x="8263" y="5739"/>
                  <a:pt x="8323" y="5680"/>
                  <a:pt x="8323" y="5608"/>
                </a:cubicBezTo>
                <a:lnTo>
                  <a:pt x="8323" y="131"/>
                </a:lnTo>
                <a:cubicBezTo>
                  <a:pt x="8323" y="60"/>
                  <a:pt x="8263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"/>
          <p:cNvSpPr/>
          <p:nvPr/>
        </p:nvSpPr>
        <p:spPr>
          <a:xfrm>
            <a:off x="4281200" y="360497"/>
            <a:ext cx="266711" cy="183938"/>
          </a:xfrm>
          <a:custGeom>
            <a:rect b="b" l="l" r="r" t="t"/>
            <a:pathLst>
              <a:path extrusionOk="0" h="5740" w="8323">
                <a:moveTo>
                  <a:pt x="131" y="0"/>
                </a:moveTo>
                <a:cubicBezTo>
                  <a:pt x="60" y="0"/>
                  <a:pt x="0" y="60"/>
                  <a:pt x="0" y="131"/>
                </a:cubicBezTo>
                <a:lnTo>
                  <a:pt x="0" y="5608"/>
                </a:lnTo>
                <a:cubicBezTo>
                  <a:pt x="0" y="5680"/>
                  <a:pt x="60" y="5739"/>
                  <a:pt x="131" y="5739"/>
                </a:cubicBezTo>
                <a:lnTo>
                  <a:pt x="8192" y="5739"/>
                </a:lnTo>
                <a:cubicBezTo>
                  <a:pt x="8263" y="5739"/>
                  <a:pt x="8323" y="5680"/>
                  <a:pt x="8323" y="5608"/>
                </a:cubicBezTo>
                <a:lnTo>
                  <a:pt x="8323" y="131"/>
                </a:lnTo>
                <a:cubicBezTo>
                  <a:pt x="8323" y="60"/>
                  <a:pt x="8263" y="0"/>
                  <a:pt x="81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"/>
          <p:cNvSpPr/>
          <p:nvPr/>
        </p:nvSpPr>
        <p:spPr>
          <a:xfrm>
            <a:off x="6779108" y="-29811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1" y="84"/>
                  <a:pt x="1" y="167"/>
                </a:cubicBezTo>
                <a:lnTo>
                  <a:pt x="1" y="5584"/>
                </a:lnTo>
                <a:cubicBezTo>
                  <a:pt x="1" y="5680"/>
                  <a:pt x="72" y="5751"/>
                  <a:pt x="167" y="5751"/>
                </a:cubicBezTo>
                <a:lnTo>
                  <a:pt x="13955" y="5751"/>
                </a:lnTo>
                <a:cubicBezTo>
                  <a:pt x="14038" y="5751"/>
                  <a:pt x="14121" y="5680"/>
                  <a:pt x="14121" y="5584"/>
                </a:cubicBezTo>
                <a:lnTo>
                  <a:pt x="14121" y="167"/>
                </a:lnTo>
                <a:cubicBezTo>
                  <a:pt x="14121" y="84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"/>
          <p:cNvSpPr/>
          <p:nvPr/>
        </p:nvSpPr>
        <p:spPr>
          <a:xfrm>
            <a:off x="7727223" y="-29811"/>
            <a:ext cx="452539" cy="184291"/>
          </a:xfrm>
          <a:custGeom>
            <a:rect b="b" l="l" r="r" t="t"/>
            <a:pathLst>
              <a:path extrusionOk="0" h="5751" w="14122">
                <a:moveTo>
                  <a:pt x="167" y="0"/>
                </a:moveTo>
                <a:cubicBezTo>
                  <a:pt x="72" y="0"/>
                  <a:pt x="1" y="84"/>
                  <a:pt x="1" y="167"/>
                </a:cubicBezTo>
                <a:lnTo>
                  <a:pt x="1" y="5584"/>
                </a:lnTo>
                <a:cubicBezTo>
                  <a:pt x="1" y="5680"/>
                  <a:pt x="72" y="5751"/>
                  <a:pt x="167" y="5751"/>
                </a:cubicBezTo>
                <a:lnTo>
                  <a:pt x="13955" y="5751"/>
                </a:lnTo>
                <a:cubicBezTo>
                  <a:pt x="14050" y="5751"/>
                  <a:pt x="14122" y="5680"/>
                  <a:pt x="14122" y="5584"/>
                </a:cubicBezTo>
                <a:lnTo>
                  <a:pt x="14122" y="167"/>
                </a:lnTo>
                <a:cubicBezTo>
                  <a:pt x="14122" y="84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"/>
          <p:cNvSpPr/>
          <p:nvPr/>
        </p:nvSpPr>
        <p:spPr>
          <a:xfrm>
            <a:off x="6004228" y="-29811"/>
            <a:ext cx="347208" cy="184291"/>
          </a:xfrm>
          <a:custGeom>
            <a:rect b="b" l="l" r="r" t="t"/>
            <a:pathLst>
              <a:path extrusionOk="0" h="5751" w="10835">
                <a:moveTo>
                  <a:pt x="155" y="0"/>
                </a:moveTo>
                <a:cubicBezTo>
                  <a:pt x="72" y="0"/>
                  <a:pt x="0" y="72"/>
                  <a:pt x="0" y="155"/>
                </a:cubicBezTo>
                <a:lnTo>
                  <a:pt x="0" y="5608"/>
                </a:lnTo>
                <a:cubicBezTo>
                  <a:pt x="0" y="5680"/>
                  <a:pt x="72" y="5751"/>
                  <a:pt x="155" y="5751"/>
                </a:cubicBezTo>
                <a:lnTo>
                  <a:pt x="10692" y="5751"/>
                </a:lnTo>
                <a:cubicBezTo>
                  <a:pt x="10763" y="5751"/>
                  <a:pt x="10835" y="5680"/>
                  <a:pt x="10835" y="5608"/>
                </a:cubicBezTo>
                <a:lnTo>
                  <a:pt x="10835" y="155"/>
                </a:lnTo>
                <a:cubicBezTo>
                  <a:pt x="10835" y="72"/>
                  <a:pt x="10763" y="0"/>
                  <a:pt x="10692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"/>
          <p:cNvSpPr/>
          <p:nvPr/>
        </p:nvSpPr>
        <p:spPr>
          <a:xfrm>
            <a:off x="4845480" y="-29811"/>
            <a:ext cx="346855" cy="184291"/>
          </a:xfrm>
          <a:custGeom>
            <a:rect b="b" l="l" r="r" t="t"/>
            <a:pathLst>
              <a:path extrusionOk="0" h="5751" w="10824">
                <a:moveTo>
                  <a:pt x="144" y="0"/>
                </a:moveTo>
                <a:cubicBezTo>
                  <a:pt x="60" y="0"/>
                  <a:pt x="1" y="72"/>
                  <a:pt x="1" y="155"/>
                </a:cubicBezTo>
                <a:lnTo>
                  <a:pt x="1" y="5608"/>
                </a:lnTo>
                <a:cubicBezTo>
                  <a:pt x="1" y="5680"/>
                  <a:pt x="60" y="5751"/>
                  <a:pt x="144" y="5751"/>
                </a:cubicBezTo>
                <a:lnTo>
                  <a:pt x="10681" y="5751"/>
                </a:lnTo>
                <a:cubicBezTo>
                  <a:pt x="10764" y="5751"/>
                  <a:pt x="10824" y="5680"/>
                  <a:pt x="10824" y="5608"/>
                </a:cubicBezTo>
                <a:lnTo>
                  <a:pt x="10824" y="155"/>
                </a:lnTo>
                <a:cubicBezTo>
                  <a:pt x="10824" y="72"/>
                  <a:pt x="10764" y="0"/>
                  <a:pt x="10681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7"/>
          <p:cNvSpPr/>
          <p:nvPr/>
        </p:nvSpPr>
        <p:spPr>
          <a:xfrm>
            <a:off x="3166739" y="4791263"/>
            <a:ext cx="452539" cy="186983"/>
          </a:xfrm>
          <a:custGeom>
            <a:rect b="b" l="l" r="r" t="t"/>
            <a:pathLst>
              <a:path extrusionOk="0" h="5835" w="14122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668"/>
                </a:lnTo>
                <a:cubicBezTo>
                  <a:pt x="0" y="5763"/>
                  <a:pt x="72" y="5834"/>
                  <a:pt x="167" y="5834"/>
                </a:cubicBezTo>
                <a:lnTo>
                  <a:pt x="13954" y="5834"/>
                </a:lnTo>
                <a:cubicBezTo>
                  <a:pt x="14038" y="5834"/>
                  <a:pt x="14121" y="5763"/>
                  <a:pt x="14121" y="5668"/>
                </a:cubicBezTo>
                <a:lnTo>
                  <a:pt x="14121" y="167"/>
                </a:lnTo>
                <a:cubicBezTo>
                  <a:pt x="14121" y="72"/>
                  <a:pt x="14038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7"/>
          <p:cNvSpPr/>
          <p:nvPr/>
        </p:nvSpPr>
        <p:spPr>
          <a:xfrm>
            <a:off x="2739034" y="4991576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0"/>
                </a:moveTo>
                <a:cubicBezTo>
                  <a:pt x="72" y="0"/>
                  <a:pt x="0" y="83"/>
                  <a:pt x="0" y="167"/>
                </a:cubicBezTo>
                <a:lnTo>
                  <a:pt x="0" y="5679"/>
                </a:lnTo>
                <a:cubicBezTo>
                  <a:pt x="0" y="5775"/>
                  <a:pt x="72" y="5846"/>
                  <a:pt x="167" y="5846"/>
                </a:cubicBezTo>
                <a:lnTo>
                  <a:pt x="13955" y="5846"/>
                </a:lnTo>
                <a:cubicBezTo>
                  <a:pt x="14050" y="5846"/>
                  <a:pt x="14121" y="5775"/>
                  <a:pt x="14121" y="5679"/>
                </a:cubicBezTo>
                <a:lnTo>
                  <a:pt x="14121" y="167"/>
                </a:lnTo>
                <a:cubicBezTo>
                  <a:pt x="14121" y="83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"/>
          <p:cNvSpPr/>
          <p:nvPr/>
        </p:nvSpPr>
        <p:spPr>
          <a:xfrm>
            <a:off x="3662347" y="4991576"/>
            <a:ext cx="452539" cy="187367"/>
          </a:xfrm>
          <a:custGeom>
            <a:rect b="b" l="l" r="r" t="t"/>
            <a:pathLst>
              <a:path extrusionOk="0" h="5847" w="14122">
                <a:moveTo>
                  <a:pt x="179" y="0"/>
                </a:moveTo>
                <a:cubicBezTo>
                  <a:pt x="84" y="0"/>
                  <a:pt x="1" y="83"/>
                  <a:pt x="1" y="167"/>
                </a:cubicBezTo>
                <a:lnTo>
                  <a:pt x="1" y="5679"/>
                </a:lnTo>
                <a:cubicBezTo>
                  <a:pt x="1" y="5775"/>
                  <a:pt x="84" y="5846"/>
                  <a:pt x="179" y="5846"/>
                </a:cubicBezTo>
                <a:lnTo>
                  <a:pt x="13955" y="5846"/>
                </a:lnTo>
                <a:cubicBezTo>
                  <a:pt x="14050" y="5846"/>
                  <a:pt x="14121" y="5775"/>
                  <a:pt x="14121" y="5679"/>
                </a:cubicBezTo>
                <a:lnTo>
                  <a:pt x="14121" y="167"/>
                </a:lnTo>
                <a:cubicBezTo>
                  <a:pt x="14121" y="83"/>
                  <a:pt x="14050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7"/>
          <p:cNvSpPr/>
          <p:nvPr/>
        </p:nvSpPr>
        <p:spPr>
          <a:xfrm>
            <a:off x="1846613" y="4991576"/>
            <a:ext cx="452539" cy="187367"/>
          </a:xfrm>
          <a:custGeom>
            <a:rect b="b" l="l" r="r" t="t"/>
            <a:pathLst>
              <a:path extrusionOk="0" h="5847" w="14122">
                <a:moveTo>
                  <a:pt x="167" y="0"/>
                </a:moveTo>
                <a:cubicBezTo>
                  <a:pt x="72" y="0"/>
                  <a:pt x="1" y="83"/>
                  <a:pt x="1" y="167"/>
                </a:cubicBezTo>
                <a:lnTo>
                  <a:pt x="1" y="5679"/>
                </a:lnTo>
                <a:cubicBezTo>
                  <a:pt x="1" y="5775"/>
                  <a:pt x="72" y="5846"/>
                  <a:pt x="167" y="5846"/>
                </a:cubicBezTo>
                <a:lnTo>
                  <a:pt x="13955" y="5846"/>
                </a:lnTo>
                <a:cubicBezTo>
                  <a:pt x="14038" y="5846"/>
                  <a:pt x="14121" y="5775"/>
                  <a:pt x="14121" y="5679"/>
                </a:cubicBezTo>
                <a:lnTo>
                  <a:pt x="14121" y="167"/>
                </a:lnTo>
                <a:cubicBezTo>
                  <a:pt x="14121" y="83"/>
                  <a:pt x="14038" y="0"/>
                  <a:pt x="13955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"/>
          <p:cNvSpPr/>
          <p:nvPr/>
        </p:nvSpPr>
        <p:spPr>
          <a:xfrm>
            <a:off x="4114854" y="4791263"/>
            <a:ext cx="452539" cy="186983"/>
          </a:xfrm>
          <a:custGeom>
            <a:rect b="b" l="l" r="r" t="t"/>
            <a:pathLst>
              <a:path extrusionOk="0" h="5835" w="14122">
                <a:moveTo>
                  <a:pt x="167" y="0"/>
                </a:moveTo>
                <a:cubicBezTo>
                  <a:pt x="72" y="0"/>
                  <a:pt x="0" y="72"/>
                  <a:pt x="0" y="167"/>
                </a:cubicBezTo>
                <a:lnTo>
                  <a:pt x="0" y="5668"/>
                </a:lnTo>
                <a:cubicBezTo>
                  <a:pt x="0" y="5763"/>
                  <a:pt x="84" y="5834"/>
                  <a:pt x="167" y="5834"/>
                </a:cubicBezTo>
                <a:lnTo>
                  <a:pt x="13954" y="5834"/>
                </a:lnTo>
                <a:cubicBezTo>
                  <a:pt x="14050" y="5834"/>
                  <a:pt x="14121" y="5763"/>
                  <a:pt x="14121" y="5668"/>
                </a:cubicBezTo>
                <a:lnTo>
                  <a:pt x="14121" y="167"/>
                </a:lnTo>
                <a:cubicBezTo>
                  <a:pt x="14121" y="72"/>
                  <a:pt x="14050" y="0"/>
                  <a:pt x="13954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"/>
          <p:cNvSpPr/>
          <p:nvPr/>
        </p:nvSpPr>
        <p:spPr>
          <a:xfrm>
            <a:off x="2391827" y="4791263"/>
            <a:ext cx="347240" cy="186983"/>
          </a:xfrm>
          <a:custGeom>
            <a:rect b="b" l="l" r="r" t="t"/>
            <a:pathLst>
              <a:path extrusionOk="0" h="5835" w="10836">
                <a:moveTo>
                  <a:pt x="155" y="0"/>
                </a:moveTo>
                <a:cubicBezTo>
                  <a:pt x="72" y="0"/>
                  <a:pt x="1" y="60"/>
                  <a:pt x="1" y="143"/>
                </a:cubicBezTo>
                <a:lnTo>
                  <a:pt x="1" y="5691"/>
                </a:lnTo>
                <a:cubicBezTo>
                  <a:pt x="1" y="5775"/>
                  <a:pt x="72" y="5834"/>
                  <a:pt x="155" y="5834"/>
                </a:cubicBezTo>
                <a:lnTo>
                  <a:pt x="10681" y="5834"/>
                </a:lnTo>
                <a:cubicBezTo>
                  <a:pt x="10764" y="5834"/>
                  <a:pt x="10835" y="5775"/>
                  <a:pt x="10835" y="5691"/>
                </a:cubicBezTo>
                <a:lnTo>
                  <a:pt x="10835" y="143"/>
                </a:lnTo>
                <a:cubicBezTo>
                  <a:pt x="10835" y="60"/>
                  <a:pt x="10764" y="0"/>
                  <a:pt x="10681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"/>
          <p:cNvSpPr/>
          <p:nvPr/>
        </p:nvSpPr>
        <p:spPr>
          <a:xfrm>
            <a:off x="1406315" y="4791263"/>
            <a:ext cx="347240" cy="186983"/>
          </a:xfrm>
          <a:custGeom>
            <a:rect b="b" l="l" r="r" t="t"/>
            <a:pathLst>
              <a:path extrusionOk="0" h="5835" w="10836">
                <a:moveTo>
                  <a:pt x="156" y="0"/>
                </a:moveTo>
                <a:cubicBezTo>
                  <a:pt x="72" y="0"/>
                  <a:pt x="1" y="60"/>
                  <a:pt x="1" y="143"/>
                </a:cubicBezTo>
                <a:lnTo>
                  <a:pt x="1" y="5691"/>
                </a:lnTo>
                <a:cubicBezTo>
                  <a:pt x="1" y="5775"/>
                  <a:pt x="72" y="5834"/>
                  <a:pt x="156" y="5834"/>
                </a:cubicBezTo>
                <a:lnTo>
                  <a:pt x="10693" y="5834"/>
                </a:lnTo>
                <a:cubicBezTo>
                  <a:pt x="10776" y="5834"/>
                  <a:pt x="10836" y="5775"/>
                  <a:pt x="10836" y="5691"/>
                </a:cubicBezTo>
                <a:lnTo>
                  <a:pt x="10836" y="143"/>
                </a:lnTo>
                <a:cubicBezTo>
                  <a:pt x="10836" y="60"/>
                  <a:pt x="10776" y="0"/>
                  <a:pt x="1069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7"/>
          <p:cNvSpPr/>
          <p:nvPr/>
        </p:nvSpPr>
        <p:spPr>
          <a:xfrm>
            <a:off x="-209430" y="380337"/>
            <a:ext cx="452507" cy="183938"/>
          </a:xfrm>
          <a:custGeom>
            <a:rect b="b" l="l" r="r" t="t"/>
            <a:pathLst>
              <a:path extrusionOk="0" h="5740" w="14121">
                <a:moveTo>
                  <a:pt x="167" y="1"/>
                </a:moveTo>
                <a:cubicBezTo>
                  <a:pt x="72" y="1"/>
                  <a:pt x="0" y="72"/>
                  <a:pt x="0" y="168"/>
                </a:cubicBezTo>
                <a:lnTo>
                  <a:pt x="0" y="5573"/>
                </a:lnTo>
                <a:cubicBezTo>
                  <a:pt x="0" y="5668"/>
                  <a:pt x="72" y="5740"/>
                  <a:pt x="167" y="5740"/>
                </a:cubicBezTo>
                <a:lnTo>
                  <a:pt x="13942" y="5740"/>
                </a:lnTo>
                <a:cubicBezTo>
                  <a:pt x="14038" y="5740"/>
                  <a:pt x="14109" y="5668"/>
                  <a:pt x="14109" y="5573"/>
                </a:cubicBezTo>
                <a:lnTo>
                  <a:pt x="14109" y="168"/>
                </a:lnTo>
                <a:cubicBezTo>
                  <a:pt x="14121" y="72"/>
                  <a:pt x="14038" y="1"/>
                  <a:pt x="13942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7"/>
          <p:cNvSpPr/>
          <p:nvPr/>
        </p:nvSpPr>
        <p:spPr>
          <a:xfrm>
            <a:off x="8571221" y="562700"/>
            <a:ext cx="266326" cy="187367"/>
          </a:xfrm>
          <a:custGeom>
            <a:rect b="b" l="l" r="r" t="t"/>
            <a:pathLst>
              <a:path extrusionOk="0" h="5847" w="8311">
                <a:moveTo>
                  <a:pt x="131" y="1"/>
                </a:moveTo>
                <a:cubicBezTo>
                  <a:pt x="60" y="1"/>
                  <a:pt x="0" y="60"/>
                  <a:pt x="0" y="132"/>
                </a:cubicBezTo>
                <a:lnTo>
                  <a:pt x="0" y="5716"/>
                </a:lnTo>
                <a:cubicBezTo>
                  <a:pt x="0" y="5787"/>
                  <a:pt x="60" y="5847"/>
                  <a:pt x="131" y="5847"/>
                </a:cubicBezTo>
                <a:lnTo>
                  <a:pt x="8180" y="5847"/>
                </a:lnTo>
                <a:cubicBezTo>
                  <a:pt x="8251" y="5847"/>
                  <a:pt x="8311" y="5787"/>
                  <a:pt x="8311" y="5716"/>
                </a:cubicBezTo>
                <a:lnTo>
                  <a:pt x="8311" y="132"/>
                </a:lnTo>
                <a:cubicBezTo>
                  <a:pt x="8311" y="60"/>
                  <a:pt x="8251" y="1"/>
                  <a:pt x="8180" y="1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7"/>
          <p:cNvSpPr txBox="1"/>
          <p:nvPr>
            <p:ph type="title"/>
          </p:nvPr>
        </p:nvSpPr>
        <p:spPr>
          <a:xfrm>
            <a:off x="1464728" y="804750"/>
            <a:ext cx="42948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6" name="Google Shape;506;p7"/>
          <p:cNvSpPr txBox="1"/>
          <p:nvPr>
            <p:ph idx="1" type="subTitle"/>
          </p:nvPr>
        </p:nvSpPr>
        <p:spPr>
          <a:xfrm>
            <a:off x="1464713" y="20404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507" name="Google Shape;507;p7"/>
          <p:cNvSpPr/>
          <p:nvPr/>
        </p:nvSpPr>
        <p:spPr>
          <a:xfrm>
            <a:off x="5738096" y="544576"/>
            <a:ext cx="452155" cy="183938"/>
          </a:xfrm>
          <a:custGeom>
            <a:rect b="b" l="l" r="r" t="t"/>
            <a:pathLst>
              <a:path extrusionOk="0" h="5740" w="14110">
                <a:moveTo>
                  <a:pt x="156" y="0"/>
                </a:moveTo>
                <a:cubicBezTo>
                  <a:pt x="72" y="0"/>
                  <a:pt x="1" y="72"/>
                  <a:pt x="1" y="167"/>
                </a:cubicBezTo>
                <a:lnTo>
                  <a:pt x="1" y="5572"/>
                </a:lnTo>
                <a:cubicBezTo>
                  <a:pt x="1" y="5668"/>
                  <a:pt x="72" y="5739"/>
                  <a:pt x="156" y="5739"/>
                </a:cubicBezTo>
                <a:lnTo>
                  <a:pt x="13943" y="5739"/>
                </a:lnTo>
                <a:cubicBezTo>
                  <a:pt x="14038" y="5739"/>
                  <a:pt x="14110" y="5668"/>
                  <a:pt x="14110" y="5572"/>
                </a:cubicBezTo>
                <a:lnTo>
                  <a:pt x="14110" y="167"/>
                </a:lnTo>
                <a:cubicBezTo>
                  <a:pt x="14110" y="72"/>
                  <a:pt x="14038" y="0"/>
                  <a:pt x="13943" y="0"/>
                </a:cubicBezTo>
                <a:close/>
              </a:path>
            </a:pathLst>
          </a:custGeom>
          <a:solidFill>
            <a:srgbClr val="382522">
              <a:alpha val="2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10" name="Google Shape;510;p8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511" name="Google Shape;511;p8"/>
            <p:cNvSpPr/>
            <p:nvPr/>
          </p:nvSpPr>
          <p:spPr>
            <a:xfrm>
              <a:off x="21338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1227904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3009830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783916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2577822" y="19352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3544779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124586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2448282" y="395662"/>
              <a:ext cx="313010" cy="180480"/>
            </a:xfrm>
            <a:custGeom>
              <a:rect b="b" l="l" r="r" t="t"/>
              <a:pathLst>
                <a:path extrusionOk="0" h="5740" w="9955">
                  <a:moveTo>
                    <a:pt x="132" y="1"/>
                  </a:moveTo>
                  <a:cubicBezTo>
                    <a:pt x="60" y="1"/>
                    <a:pt x="1" y="60"/>
                    <a:pt x="1" y="144"/>
                  </a:cubicBezTo>
                  <a:lnTo>
                    <a:pt x="1" y="5609"/>
                  </a:lnTo>
                  <a:cubicBezTo>
                    <a:pt x="1" y="5680"/>
                    <a:pt x="60" y="5740"/>
                    <a:pt x="132" y="5740"/>
                  </a:cubicBezTo>
                  <a:lnTo>
                    <a:pt x="9812" y="5740"/>
                  </a:lnTo>
                  <a:cubicBezTo>
                    <a:pt x="9895" y="5740"/>
                    <a:pt x="9955" y="5680"/>
                    <a:pt x="9955" y="5609"/>
                  </a:cubicBezTo>
                  <a:lnTo>
                    <a:pt x="9955" y="144"/>
                  </a:lnTo>
                  <a:cubicBezTo>
                    <a:pt x="9955" y="60"/>
                    <a:pt x="9895" y="1"/>
                    <a:pt x="981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3140471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47600" y="601951"/>
              <a:ext cx="261350" cy="180826"/>
            </a:xfrm>
            <a:custGeom>
              <a:rect b="b" l="l" r="r" t="t"/>
              <a:pathLst>
                <a:path extrusionOk="0" h="5751" w="8312">
                  <a:moveTo>
                    <a:pt x="120" y="0"/>
                  </a:moveTo>
                  <a:cubicBezTo>
                    <a:pt x="48" y="0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1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1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0"/>
                    <a:pt x="81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-79725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260946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639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81964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747600" y="1978060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-79725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8124608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8659557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8255249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222398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757347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8635222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8255249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8908859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862897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260946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4106674" y="20399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5585"/>
                  </a:lnTo>
                  <a:cubicBezTo>
                    <a:pt x="1" y="5680"/>
                    <a:pt x="84" y="5752"/>
                    <a:pt x="167" y="5752"/>
                  </a:cubicBezTo>
                  <a:lnTo>
                    <a:pt x="13955" y="5752"/>
                  </a:lnTo>
                  <a:cubicBezTo>
                    <a:pt x="14050" y="5752"/>
                    <a:pt x="14121" y="5680"/>
                    <a:pt x="14121" y="5585"/>
                  </a:cubicBezTo>
                  <a:lnTo>
                    <a:pt x="14121" y="168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6943533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4207004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6657885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7588150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5897593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4760661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8848200" y="3216694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668"/>
                  </a:lnTo>
                  <a:cubicBezTo>
                    <a:pt x="0" y="5763"/>
                    <a:pt x="72" y="5834"/>
                    <a:pt x="167" y="5834"/>
                  </a:cubicBezTo>
                  <a:lnTo>
                    <a:pt x="13954" y="5834"/>
                  </a:lnTo>
                  <a:cubicBezTo>
                    <a:pt x="14038" y="5834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4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479492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8945552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8281825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8622496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8367189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8543514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8281825" y="18981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8767007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609144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882781" y="3005277"/>
              <a:ext cx="155043" cy="180449"/>
            </a:xfrm>
            <a:custGeom>
              <a:rect b="b" l="l" r="r" t="t"/>
              <a:pathLst>
                <a:path extrusionOk="0" h="5739" w="4931"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5644"/>
                  </a:lnTo>
                  <a:cubicBezTo>
                    <a:pt x="1" y="5691"/>
                    <a:pt x="48" y="5739"/>
                    <a:pt x="96" y="5739"/>
                  </a:cubicBezTo>
                  <a:lnTo>
                    <a:pt x="4835" y="5739"/>
                  </a:lnTo>
                  <a:cubicBezTo>
                    <a:pt x="4894" y="5739"/>
                    <a:pt x="4930" y="5691"/>
                    <a:pt x="4930" y="5644"/>
                  </a:cubicBezTo>
                  <a:lnTo>
                    <a:pt x="4930" y="95"/>
                  </a:lnTo>
                  <a:cubicBezTo>
                    <a:pt x="4930" y="36"/>
                    <a:pt x="4882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572828" y="3211535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0" y="60"/>
                    <a:pt x="0" y="131"/>
                  </a:cubicBezTo>
                  <a:lnTo>
                    <a:pt x="0" y="5620"/>
                  </a:lnTo>
                  <a:cubicBezTo>
                    <a:pt x="0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-262046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-277028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-3391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8860570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8772219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6135287" y="370587"/>
              <a:ext cx="475473" cy="180480"/>
            </a:xfrm>
            <a:custGeom>
              <a:rect b="b" l="l" r="r" t="t"/>
              <a:pathLst>
                <a:path extrusionOk="0" h="5740" w="15122">
                  <a:moveTo>
                    <a:pt x="179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5573"/>
                  </a:lnTo>
                  <a:cubicBezTo>
                    <a:pt x="0" y="5668"/>
                    <a:pt x="84" y="5740"/>
                    <a:pt x="179" y="5740"/>
                  </a:cubicBezTo>
                  <a:lnTo>
                    <a:pt x="14943" y="5740"/>
                  </a:lnTo>
                  <a:cubicBezTo>
                    <a:pt x="15038" y="5740"/>
                    <a:pt x="15121" y="5668"/>
                    <a:pt x="15121" y="5573"/>
                  </a:cubicBezTo>
                  <a:lnTo>
                    <a:pt x="15121" y="168"/>
                  </a:lnTo>
                  <a:cubicBezTo>
                    <a:pt x="15121" y="72"/>
                    <a:pt x="15038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5407547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5137094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8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8"/>
          <p:cNvSpPr/>
          <p:nvPr/>
        </p:nvSpPr>
        <p:spPr>
          <a:xfrm flipH="1" rot="10800000">
            <a:off x="12199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8"/>
          <p:cNvSpPr/>
          <p:nvPr/>
        </p:nvSpPr>
        <p:spPr>
          <a:xfrm rot="10800000">
            <a:off x="783954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70" name="Google Shape;570;p9"/>
          <p:cNvGrpSpPr/>
          <p:nvPr/>
        </p:nvGrpSpPr>
        <p:grpSpPr>
          <a:xfrm>
            <a:off x="-17442" y="-838201"/>
            <a:ext cx="9178884" cy="6286495"/>
            <a:chOff x="-17442" y="-838201"/>
            <a:chExt cx="9178884" cy="6286495"/>
          </a:xfrm>
        </p:grpSpPr>
        <p:sp>
          <p:nvSpPr>
            <p:cNvPr id="571" name="Google Shape;571;p9"/>
            <p:cNvSpPr/>
            <p:nvPr/>
          </p:nvSpPr>
          <p:spPr>
            <a:xfrm>
              <a:off x="12225" y="4604000"/>
              <a:ext cx="9144000" cy="53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2" name="Google Shape;572;p9"/>
            <p:cNvGrpSpPr/>
            <p:nvPr/>
          </p:nvGrpSpPr>
          <p:grpSpPr>
            <a:xfrm>
              <a:off x="8143525" y="-838201"/>
              <a:ext cx="879300" cy="3143665"/>
              <a:chOff x="8112300" y="-1"/>
              <a:chExt cx="879300" cy="3143665"/>
            </a:xfrm>
          </p:grpSpPr>
          <p:sp>
            <p:nvSpPr>
              <p:cNvPr id="573" name="Google Shape;573;p9"/>
              <p:cNvSpPr/>
              <p:nvPr/>
            </p:nvSpPr>
            <p:spPr>
              <a:xfrm>
                <a:off x="8112300" y="2264364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8536100" y="-1"/>
                <a:ext cx="28049" cy="2444654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9"/>
              <p:cNvSpPr/>
              <p:nvPr/>
            </p:nvSpPr>
            <p:spPr>
              <a:xfrm>
                <a:off x="8519200" y="2414225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8482788" y="2483520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9"/>
              <p:cNvSpPr/>
              <p:nvPr/>
            </p:nvSpPr>
            <p:spPr>
              <a:xfrm>
                <a:off x="8411827" y="2463820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9"/>
              <p:cNvSpPr/>
              <p:nvPr/>
            </p:nvSpPr>
            <p:spPr>
              <a:xfrm>
                <a:off x="8429911" y="2476659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9" name="Google Shape;579;p9"/>
            <p:cNvGrpSpPr/>
            <p:nvPr/>
          </p:nvGrpSpPr>
          <p:grpSpPr>
            <a:xfrm>
              <a:off x="121175" y="-838201"/>
              <a:ext cx="879300" cy="3143665"/>
              <a:chOff x="8112300" y="-1"/>
              <a:chExt cx="879300" cy="3143665"/>
            </a:xfrm>
          </p:grpSpPr>
          <p:sp>
            <p:nvSpPr>
              <p:cNvPr id="580" name="Google Shape;580;p9"/>
              <p:cNvSpPr/>
              <p:nvPr/>
            </p:nvSpPr>
            <p:spPr>
              <a:xfrm>
                <a:off x="8112300" y="2264364"/>
                <a:ext cx="879300" cy="879300"/>
              </a:xfrm>
              <a:prstGeom prst="ellipse">
                <a:avLst/>
              </a:prstGeom>
              <a:gradFill>
                <a:gsLst>
                  <a:gs pos="0">
                    <a:srgbClr val="FFEBC0">
                      <a:alpha val="39215"/>
                      <a:alpha val="37500"/>
                    </a:srgbClr>
                  </a:gs>
                  <a:gs pos="100000">
                    <a:srgbClr val="FFD876">
                      <a:alpha val="37647"/>
                      <a:alpha val="3750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8536100" y="-1"/>
                <a:ext cx="28049" cy="2444654"/>
              </a:xfrm>
              <a:custGeom>
                <a:rect b="b" l="l" r="r" t="t"/>
                <a:pathLst>
                  <a:path extrusionOk="0" h="38875" w="572">
                    <a:moveTo>
                      <a:pt x="0" y="1"/>
                    </a:moveTo>
                    <a:lnTo>
                      <a:pt x="0" y="38875"/>
                    </a:lnTo>
                    <a:lnTo>
                      <a:pt x="572" y="38875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115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8519200" y="2414225"/>
                <a:ext cx="65376" cy="74736"/>
              </a:xfrm>
              <a:custGeom>
                <a:rect b="b" l="l" r="r" t="t"/>
                <a:pathLst>
                  <a:path extrusionOk="0" h="1525" w="1334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525"/>
                    </a:lnTo>
                    <a:lnTo>
                      <a:pt x="1334" y="1525"/>
                    </a:lnTo>
                    <a:lnTo>
                      <a:pt x="1334" y="167"/>
                    </a:lnTo>
                    <a:cubicBezTo>
                      <a:pt x="1334" y="72"/>
                      <a:pt x="1262" y="1"/>
                      <a:pt x="1167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8482788" y="2483520"/>
                <a:ext cx="123695" cy="212889"/>
              </a:xfrm>
              <a:custGeom>
                <a:rect b="b" l="l" r="r" t="t"/>
                <a:pathLst>
                  <a:path extrusionOk="0" h="4344" w="2524">
                    <a:moveTo>
                      <a:pt x="1393" y="1"/>
                    </a:moveTo>
                    <a:cubicBezTo>
                      <a:pt x="1280" y="1"/>
                      <a:pt x="1155" y="97"/>
                      <a:pt x="1184" y="242"/>
                    </a:cubicBezTo>
                    <a:cubicBezTo>
                      <a:pt x="1255" y="575"/>
                      <a:pt x="1362" y="896"/>
                      <a:pt x="1517" y="1194"/>
                    </a:cubicBezTo>
                    <a:cubicBezTo>
                      <a:pt x="1446" y="1206"/>
                      <a:pt x="1374" y="1218"/>
                      <a:pt x="1303" y="1277"/>
                    </a:cubicBezTo>
                    <a:cubicBezTo>
                      <a:pt x="1184" y="1373"/>
                      <a:pt x="1136" y="1527"/>
                      <a:pt x="1148" y="1682"/>
                    </a:cubicBezTo>
                    <a:cubicBezTo>
                      <a:pt x="1160" y="1849"/>
                      <a:pt x="1243" y="1992"/>
                      <a:pt x="1350" y="2111"/>
                    </a:cubicBezTo>
                    <a:cubicBezTo>
                      <a:pt x="1422" y="2182"/>
                      <a:pt x="1517" y="2254"/>
                      <a:pt x="1589" y="2337"/>
                    </a:cubicBezTo>
                    <a:cubicBezTo>
                      <a:pt x="1414" y="2308"/>
                      <a:pt x="1210" y="2286"/>
                      <a:pt x="1013" y="2286"/>
                    </a:cubicBezTo>
                    <a:cubicBezTo>
                      <a:pt x="484" y="2286"/>
                      <a:pt x="0" y="2444"/>
                      <a:pt x="243" y="3051"/>
                    </a:cubicBezTo>
                    <a:cubicBezTo>
                      <a:pt x="386" y="3385"/>
                      <a:pt x="707" y="3623"/>
                      <a:pt x="1005" y="3813"/>
                    </a:cubicBezTo>
                    <a:cubicBezTo>
                      <a:pt x="1374" y="4040"/>
                      <a:pt x="1779" y="4218"/>
                      <a:pt x="2196" y="4337"/>
                    </a:cubicBezTo>
                    <a:cubicBezTo>
                      <a:pt x="2213" y="4342"/>
                      <a:pt x="2230" y="4344"/>
                      <a:pt x="2246" y="4344"/>
                    </a:cubicBezTo>
                    <a:cubicBezTo>
                      <a:pt x="2448" y="4344"/>
                      <a:pt x="2523" y="4023"/>
                      <a:pt x="2303" y="3968"/>
                    </a:cubicBezTo>
                    <a:cubicBezTo>
                      <a:pt x="1755" y="3813"/>
                      <a:pt x="1172" y="3551"/>
                      <a:pt x="767" y="3147"/>
                    </a:cubicBezTo>
                    <a:cubicBezTo>
                      <a:pt x="684" y="3063"/>
                      <a:pt x="588" y="2956"/>
                      <a:pt x="576" y="2837"/>
                    </a:cubicBezTo>
                    <a:cubicBezTo>
                      <a:pt x="553" y="2670"/>
                      <a:pt x="731" y="2670"/>
                      <a:pt x="862" y="2670"/>
                    </a:cubicBezTo>
                    <a:cubicBezTo>
                      <a:pt x="920" y="2666"/>
                      <a:pt x="978" y="2664"/>
                      <a:pt x="1035" y="2664"/>
                    </a:cubicBezTo>
                    <a:cubicBezTo>
                      <a:pt x="1308" y="2664"/>
                      <a:pt x="1573" y="2709"/>
                      <a:pt x="1839" y="2778"/>
                    </a:cubicBezTo>
                    <a:cubicBezTo>
                      <a:pt x="1856" y="2783"/>
                      <a:pt x="1873" y="2785"/>
                      <a:pt x="1889" y="2785"/>
                    </a:cubicBezTo>
                    <a:cubicBezTo>
                      <a:pt x="1987" y="2785"/>
                      <a:pt x="2066" y="2701"/>
                      <a:pt x="2077" y="2599"/>
                    </a:cubicBezTo>
                    <a:cubicBezTo>
                      <a:pt x="2089" y="2313"/>
                      <a:pt x="1910" y="2111"/>
                      <a:pt x="1708" y="1932"/>
                    </a:cubicBezTo>
                    <a:cubicBezTo>
                      <a:pt x="1648" y="1861"/>
                      <a:pt x="1481" y="1730"/>
                      <a:pt x="1529" y="1611"/>
                    </a:cubicBezTo>
                    <a:cubicBezTo>
                      <a:pt x="1565" y="1527"/>
                      <a:pt x="1779" y="1563"/>
                      <a:pt x="1862" y="1527"/>
                    </a:cubicBezTo>
                    <a:cubicBezTo>
                      <a:pt x="1981" y="1492"/>
                      <a:pt x="2053" y="1361"/>
                      <a:pt x="1981" y="1254"/>
                    </a:cubicBezTo>
                    <a:cubicBezTo>
                      <a:pt x="1779" y="908"/>
                      <a:pt x="1636" y="539"/>
                      <a:pt x="1553" y="134"/>
                    </a:cubicBezTo>
                    <a:cubicBezTo>
                      <a:pt x="1534" y="41"/>
                      <a:pt x="1466" y="1"/>
                      <a:pt x="1393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>
                <a:off x="8411827" y="2463820"/>
                <a:ext cx="280127" cy="417250"/>
              </a:xfrm>
              <a:custGeom>
                <a:rect b="b" l="l" r="r" t="t"/>
                <a:pathLst>
                  <a:path extrusionOk="0" h="8514" w="5716">
                    <a:moveTo>
                      <a:pt x="3644" y="405"/>
                    </a:moveTo>
                    <a:cubicBezTo>
                      <a:pt x="4346" y="405"/>
                      <a:pt x="4930" y="1025"/>
                      <a:pt x="4930" y="1787"/>
                    </a:cubicBezTo>
                    <a:lnTo>
                      <a:pt x="4930" y="6525"/>
                    </a:lnTo>
                    <a:cubicBezTo>
                      <a:pt x="4930" y="7299"/>
                      <a:pt x="4346" y="7918"/>
                      <a:pt x="3644" y="7918"/>
                    </a:cubicBezTo>
                    <a:lnTo>
                      <a:pt x="2084" y="7918"/>
                    </a:lnTo>
                    <a:cubicBezTo>
                      <a:pt x="1370" y="7918"/>
                      <a:pt x="786" y="7299"/>
                      <a:pt x="786" y="6525"/>
                    </a:cubicBezTo>
                    <a:lnTo>
                      <a:pt x="786" y="1787"/>
                    </a:lnTo>
                    <a:cubicBezTo>
                      <a:pt x="786" y="1025"/>
                      <a:pt x="1370" y="405"/>
                      <a:pt x="2084" y="405"/>
                    </a:cubicBezTo>
                    <a:close/>
                    <a:moveTo>
                      <a:pt x="1786" y="1"/>
                    </a:moveTo>
                    <a:cubicBezTo>
                      <a:pt x="798" y="1"/>
                      <a:pt x="0" y="703"/>
                      <a:pt x="0" y="1572"/>
                    </a:cubicBezTo>
                    <a:lnTo>
                      <a:pt x="0" y="6942"/>
                    </a:lnTo>
                    <a:cubicBezTo>
                      <a:pt x="0" y="7799"/>
                      <a:pt x="798" y="8514"/>
                      <a:pt x="1786" y="8514"/>
                    </a:cubicBezTo>
                    <a:lnTo>
                      <a:pt x="3941" y="8514"/>
                    </a:lnTo>
                    <a:cubicBezTo>
                      <a:pt x="4918" y="8514"/>
                      <a:pt x="5715" y="7799"/>
                      <a:pt x="5715" y="6942"/>
                    </a:cubicBezTo>
                    <a:lnTo>
                      <a:pt x="5715" y="1572"/>
                    </a:lnTo>
                    <a:cubicBezTo>
                      <a:pt x="5715" y="703"/>
                      <a:pt x="4918" y="1"/>
                      <a:pt x="3941" y="1"/>
                    </a:cubicBezTo>
                    <a:close/>
                  </a:path>
                </a:pathLst>
              </a:custGeom>
              <a:solidFill>
                <a:srgbClr val="FFD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9"/>
              <p:cNvSpPr/>
              <p:nvPr/>
            </p:nvSpPr>
            <p:spPr>
              <a:xfrm>
                <a:off x="8429911" y="2476659"/>
                <a:ext cx="243959" cy="381670"/>
              </a:xfrm>
              <a:custGeom>
                <a:rect b="b" l="l" r="r" t="t"/>
                <a:pathLst>
                  <a:path extrusionOk="0" h="7788" w="4978">
                    <a:moveTo>
                      <a:pt x="3227" y="382"/>
                    </a:moveTo>
                    <a:cubicBezTo>
                      <a:pt x="3882" y="382"/>
                      <a:pt x="4430" y="965"/>
                      <a:pt x="4430" y="1679"/>
                    </a:cubicBezTo>
                    <a:lnTo>
                      <a:pt x="4430" y="6108"/>
                    </a:lnTo>
                    <a:cubicBezTo>
                      <a:pt x="4430" y="6835"/>
                      <a:pt x="3882" y="7406"/>
                      <a:pt x="3227" y="7406"/>
                    </a:cubicBezTo>
                    <a:lnTo>
                      <a:pt x="1763" y="7406"/>
                    </a:lnTo>
                    <a:cubicBezTo>
                      <a:pt x="1096" y="7406"/>
                      <a:pt x="560" y="6835"/>
                      <a:pt x="560" y="6108"/>
                    </a:cubicBezTo>
                    <a:lnTo>
                      <a:pt x="560" y="1679"/>
                    </a:lnTo>
                    <a:cubicBezTo>
                      <a:pt x="560" y="965"/>
                      <a:pt x="1096" y="382"/>
                      <a:pt x="1763" y="382"/>
                    </a:cubicBezTo>
                    <a:close/>
                    <a:moveTo>
                      <a:pt x="1548" y="1"/>
                    </a:moveTo>
                    <a:cubicBezTo>
                      <a:pt x="703" y="1"/>
                      <a:pt x="1" y="655"/>
                      <a:pt x="1" y="1441"/>
                    </a:cubicBezTo>
                    <a:lnTo>
                      <a:pt x="1" y="6358"/>
                    </a:lnTo>
                    <a:cubicBezTo>
                      <a:pt x="1" y="7144"/>
                      <a:pt x="703" y="7787"/>
                      <a:pt x="1548" y="7787"/>
                    </a:cubicBezTo>
                    <a:lnTo>
                      <a:pt x="3430" y="7787"/>
                    </a:lnTo>
                    <a:cubicBezTo>
                      <a:pt x="4287" y="7787"/>
                      <a:pt x="4977" y="7144"/>
                      <a:pt x="4977" y="6358"/>
                    </a:cubicBezTo>
                    <a:lnTo>
                      <a:pt x="4977" y="1441"/>
                    </a:lnTo>
                    <a:cubicBezTo>
                      <a:pt x="4977" y="643"/>
                      <a:pt x="4287" y="1"/>
                      <a:pt x="3430" y="1"/>
                    </a:cubicBezTo>
                    <a:close/>
                  </a:path>
                </a:pathLst>
              </a:custGeom>
              <a:solidFill>
                <a:srgbClr val="FFEB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6" name="Google Shape;586;p9"/>
            <p:cNvSpPr/>
            <p:nvPr/>
          </p:nvSpPr>
          <p:spPr>
            <a:xfrm flipH="1" rot="10800000">
              <a:off x="7700108" y="4690334"/>
              <a:ext cx="1461334" cy="757960"/>
            </a:xfrm>
            <a:custGeom>
              <a:rect b="b" l="l" r="r" t="t"/>
              <a:pathLst>
                <a:path extrusionOk="0" h="18218" w="35124">
                  <a:moveTo>
                    <a:pt x="10787" y="6085"/>
                  </a:moveTo>
                  <a:lnTo>
                    <a:pt x="11525" y="7085"/>
                  </a:lnTo>
                  <a:lnTo>
                    <a:pt x="10597" y="7085"/>
                  </a:lnTo>
                  <a:lnTo>
                    <a:pt x="10787" y="6085"/>
                  </a:lnTo>
                  <a:close/>
                  <a:moveTo>
                    <a:pt x="29837" y="1120"/>
                  </a:moveTo>
                  <a:lnTo>
                    <a:pt x="28551" y="7597"/>
                  </a:lnTo>
                  <a:lnTo>
                    <a:pt x="26884" y="7085"/>
                  </a:lnTo>
                  <a:lnTo>
                    <a:pt x="23348" y="7085"/>
                  </a:lnTo>
                  <a:lnTo>
                    <a:pt x="22038" y="3692"/>
                  </a:lnTo>
                  <a:lnTo>
                    <a:pt x="16419" y="3692"/>
                  </a:lnTo>
                  <a:lnTo>
                    <a:pt x="18776" y="7085"/>
                  </a:lnTo>
                  <a:lnTo>
                    <a:pt x="16109" y="7085"/>
                  </a:lnTo>
                  <a:lnTo>
                    <a:pt x="14788" y="3692"/>
                  </a:lnTo>
                  <a:lnTo>
                    <a:pt x="11263" y="3692"/>
                  </a:lnTo>
                  <a:lnTo>
                    <a:pt x="11775" y="1120"/>
                  </a:lnTo>
                  <a:close/>
                  <a:moveTo>
                    <a:pt x="1536" y="1"/>
                  </a:moveTo>
                  <a:lnTo>
                    <a:pt x="1703" y="1120"/>
                  </a:lnTo>
                  <a:lnTo>
                    <a:pt x="10704" y="1120"/>
                  </a:lnTo>
                  <a:lnTo>
                    <a:pt x="10192" y="3692"/>
                  </a:lnTo>
                  <a:lnTo>
                    <a:pt x="9025" y="3692"/>
                  </a:lnTo>
                  <a:lnTo>
                    <a:pt x="9942" y="4942"/>
                  </a:lnTo>
                  <a:lnTo>
                    <a:pt x="9513" y="7085"/>
                  </a:lnTo>
                  <a:lnTo>
                    <a:pt x="8823" y="7085"/>
                  </a:lnTo>
                  <a:lnTo>
                    <a:pt x="7501" y="3692"/>
                  </a:lnTo>
                  <a:lnTo>
                    <a:pt x="1845" y="3692"/>
                  </a:lnTo>
                  <a:lnTo>
                    <a:pt x="4251" y="7085"/>
                  </a:lnTo>
                  <a:lnTo>
                    <a:pt x="4120" y="7085"/>
                  </a:lnTo>
                  <a:lnTo>
                    <a:pt x="0" y="5942"/>
                  </a:lnTo>
                  <a:lnTo>
                    <a:pt x="0" y="16146"/>
                  </a:lnTo>
                  <a:lnTo>
                    <a:pt x="4120" y="15003"/>
                  </a:lnTo>
                  <a:lnTo>
                    <a:pt x="1845" y="18217"/>
                  </a:lnTo>
                  <a:lnTo>
                    <a:pt x="7501" y="18217"/>
                  </a:lnTo>
                  <a:lnTo>
                    <a:pt x="8751" y="15003"/>
                  </a:lnTo>
                  <a:lnTo>
                    <a:pt x="11394" y="15003"/>
                  </a:lnTo>
                  <a:lnTo>
                    <a:pt x="9025" y="18217"/>
                  </a:lnTo>
                  <a:lnTo>
                    <a:pt x="14788" y="18217"/>
                  </a:lnTo>
                  <a:lnTo>
                    <a:pt x="16038" y="15003"/>
                  </a:lnTo>
                  <a:lnTo>
                    <a:pt x="18657" y="15003"/>
                  </a:lnTo>
                  <a:lnTo>
                    <a:pt x="16419" y="18217"/>
                  </a:lnTo>
                  <a:lnTo>
                    <a:pt x="22038" y="18217"/>
                  </a:lnTo>
                  <a:lnTo>
                    <a:pt x="23289" y="15003"/>
                  </a:lnTo>
                  <a:lnTo>
                    <a:pt x="27051" y="15003"/>
                  </a:lnTo>
                  <a:lnTo>
                    <a:pt x="29575" y="13538"/>
                  </a:lnTo>
                  <a:lnTo>
                    <a:pt x="29575" y="10490"/>
                  </a:lnTo>
                  <a:lnTo>
                    <a:pt x="29575" y="7919"/>
                  </a:lnTo>
                  <a:lnTo>
                    <a:pt x="29563" y="7919"/>
                  </a:lnTo>
                  <a:lnTo>
                    <a:pt x="30909" y="1120"/>
                  </a:lnTo>
                  <a:lnTo>
                    <a:pt x="35123" y="1120"/>
                  </a:lnTo>
                  <a:lnTo>
                    <a:pt x="34945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 rot="10800000">
              <a:off x="-17442" y="4690334"/>
              <a:ext cx="1461334" cy="757960"/>
            </a:xfrm>
            <a:custGeom>
              <a:rect b="b" l="l" r="r" t="t"/>
              <a:pathLst>
                <a:path extrusionOk="0" h="18218" w="35124">
                  <a:moveTo>
                    <a:pt x="10787" y="6085"/>
                  </a:moveTo>
                  <a:lnTo>
                    <a:pt x="11525" y="7085"/>
                  </a:lnTo>
                  <a:lnTo>
                    <a:pt x="10597" y="7085"/>
                  </a:lnTo>
                  <a:lnTo>
                    <a:pt x="10787" y="6085"/>
                  </a:lnTo>
                  <a:close/>
                  <a:moveTo>
                    <a:pt x="29837" y="1120"/>
                  </a:moveTo>
                  <a:lnTo>
                    <a:pt x="28551" y="7597"/>
                  </a:lnTo>
                  <a:lnTo>
                    <a:pt x="26884" y="7085"/>
                  </a:lnTo>
                  <a:lnTo>
                    <a:pt x="23348" y="7085"/>
                  </a:lnTo>
                  <a:lnTo>
                    <a:pt x="22038" y="3692"/>
                  </a:lnTo>
                  <a:lnTo>
                    <a:pt x="16419" y="3692"/>
                  </a:lnTo>
                  <a:lnTo>
                    <a:pt x="18776" y="7085"/>
                  </a:lnTo>
                  <a:lnTo>
                    <a:pt x="16109" y="7085"/>
                  </a:lnTo>
                  <a:lnTo>
                    <a:pt x="14788" y="3692"/>
                  </a:lnTo>
                  <a:lnTo>
                    <a:pt x="11263" y="3692"/>
                  </a:lnTo>
                  <a:lnTo>
                    <a:pt x="11775" y="1120"/>
                  </a:lnTo>
                  <a:close/>
                  <a:moveTo>
                    <a:pt x="1536" y="1"/>
                  </a:moveTo>
                  <a:lnTo>
                    <a:pt x="1703" y="1120"/>
                  </a:lnTo>
                  <a:lnTo>
                    <a:pt x="10704" y="1120"/>
                  </a:lnTo>
                  <a:lnTo>
                    <a:pt x="10192" y="3692"/>
                  </a:lnTo>
                  <a:lnTo>
                    <a:pt x="9025" y="3692"/>
                  </a:lnTo>
                  <a:lnTo>
                    <a:pt x="9942" y="4942"/>
                  </a:lnTo>
                  <a:lnTo>
                    <a:pt x="9513" y="7085"/>
                  </a:lnTo>
                  <a:lnTo>
                    <a:pt x="8823" y="7085"/>
                  </a:lnTo>
                  <a:lnTo>
                    <a:pt x="7501" y="3692"/>
                  </a:lnTo>
                  <a:lnTo>
                    <a:pt x="1845" y="3692"/>
                  </a:lnTo>
                  <a:lnTo>
                    <a:pt x="4251" y="7085"/>
                  </a:lnTo>
                  <a:lnTo>
                    <a:pt x="4120" y="7085"/>
                  </a:lnTo>
                  <a:lnTo>
                    <a:pt x="0" y="5942"/>
                  </a:lnTo>
                  <a:lnTo>
                    <a:pt x="0" y="16146"/>
                  </a:lnTo>
                  <a:lnTo>
                    <a:pt x="4120" y="15003"/>
                  </a:lnTo>
                  <a:lnTo>
                    <a:pt x="1845" y="18217"/>
                  </a:lnTo>
                  <a:lnTo>
                    <a:pt x="7501" y="18217"/>
                  </a:lnTo>
                  <a:lnTo>
                    <a:pt x="8751" y="15003"/>
                  </a:lnTo>
                  <a:lnTo>
                    <a:pt x="11394" y="15003"/>
                  </a:lnTo>
                  <a:lnTo>
                    <a:pt x="9025" y="18217"/>
                  </a:lnTo>
                  <a:lnTo>
                    <a:pt x="14788" y="18217"/>
                  </a:lnTo>
                  <a:lnTo>
                    <a:pt x="16038" y="15003"/>
                  </a:lnTo>
                  <a:lnTo>
                    <a:pt x="18657" y="15003"/>
                  </a:lnTo>
                  <a:lnTo>
                    <a:pt x="16419" y="18217"/>
                  </a:lnTo>
                  <a:lnTo>
                    <a:pt x="22038" y="18217"/>
                  </a:lnTo>
                  <a:lnTo>
                    <a:pt x="23289" y="15003"/>
                  </a:lnTo>
                  <a:lnTo>
                    <a:pt x="27051" y="15003"/>
                  </a:lnTo>
                  <a:lnTo>
                    <a:pt x="29575" y="13538"/>
                  </a:lnTo>
                  <a:lnTo>
                    <a:pt x="29575" y="10490"/>
                  </a:lnTo>
                  <a:lnTo>
                    <a:pt x="29575" y="7919"/>
                  </a:lnTo>
                  <a:lnTo>
                    <a:pt x="29563" y="7919"/>
                  </a:lnTo>
                  <a:lnTo>
                    <a:pt x="30909" y="1120"/>
                  </a:lnTo>
                  <a:lnTo>
                    <a:pt x="35123" y="1120"/>
                  </a:lnTo>
                  <a:lnTo>
                    <a:pt x="34945" y="1"/>
                  </a:lnTo>
                  <a:close/>
                </a:path>
              </a:pathLst>
            </a:custGeom>
            <a:solidFill>
              <a:srgbClr val="1C17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589" name="Google Shape;589;p9"/>
            <p:cNvSpPr/>
            <p:nvPr/>
          </p:nvSpPr>
          <p:spPr>
            <a:xfrm flipH="1">
              <a:off x="6985785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79" y="1"/>
                  </a:moveTo>
                  <a:cubicBezTo>
                    <a:pt x="84" y="1"/>
                    <a:pt x="13" y="72"/>
                    <a:pt x="13" y="167"/>
                  </a:cubicBezTo>
                  <a:lnTo>
                    <a:pt x="13" y="5573"/>
                  </a:lnTo>
                  <a:cubicBezTo>
                    <a:pt x="1" y="5668"/>
                    <a:pt x="84" y="5751"/>
                    <a:pt x="179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 flipH="1">
              <a:off x="65661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 flipH="1">
              <a:off x="747206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 flipH="1">
              <a:off x="5690513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 flipH="1">
              <a:off x="7916051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 flipH="1">
              <a:off x="5258538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 flipH="1">
              <a:off x="5559496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 flipH="1">
              <a:off x="8779691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 flipH="1">
              <a:off x="8439021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 flipH="1">
              <a:off x="7916051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3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 flipH="1">
              <a:off x="8694327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 flipH="1">
              <a:off x="8621322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 flipH="1">
              <a:off x="7849049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8" y="5751"/>
                  </a:cubicBezTo>
                  <a:lnTo>
                    <a:pt x="13955" y="5751"/>
                  </a:lnTo>
                  <a:cubicBezTo>
                    <a:pt x="14038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 flipH="1">
              <a:off x="8779691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 flipH="1">
              <a:off x="575358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 flipH="1">
              <a:off x="143729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 flipH="1">
              <a:off x="444718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 flipH="1">
              <a:off x="8477945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 flipH="1">
              <a:off x="8045939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 flipH="1">
              <a:off x="8346928" y="4069184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680"/>
                  </a:lnTo>
                  <a:cubicBezTo>
                    <a:pt x="1" y="5775"/>
                    <a:pt x="72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75"/>
                    <a:pt x="14121" y="5680"/>
                  </a:cubicBezTo>
                  <a:lnTo>
                    <a:pt x="14121" y="179"/>
                  </a:lnTo>
                  <a:cubicBezTo>
                    <a:pt x="14121" y="84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 flipH="1">
              <a:off x="168065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 flipH="1">
              <a:off x="444718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 flipH="1">
              <a:off x="79718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 flipH="1">
              <a:off x="7837069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 flipH="1">
              <a:off x="8542341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 flipH="1">
              <a:off x="1938769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 flipH="1">
              <a:off x="4675297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 flipH="1">
              <a:off x="2042082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 flipH="1">
              <a:off x="1111816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 flipH="1">
              <a:off x="2905725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 flipH="1">
              <a:off x="4043002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 flipH="1">
              <a:off x="351149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 flipH="1">
              <a:off x="-277028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 flipH="1">
              <a:off x="418141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 flipH="1">
              <a:off x="77471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 flipH="1">
              <a:off x="332777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 flipH="1">
              <a:off x="259772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 flipH="1">
              <a:off x="221979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 flipH="1">
              <a:off x="8194143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 flipH="1">
              <a:off x="8470796" y="3005277"/>
              <a:ext cx="444031" cy="180449"/>
            </a:xfrm>
            <a:custGeom>
              <a:rect b="b" l="l" r="r" t="t"/>
              <a:pathLst>
                <a:path extrusionOk="0" h="5739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572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2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 flipH="1">
              <a:off x="8569655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 flipH="1">
              <a:off x="896201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 flipH="1">
              <a:off x="9080315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8991968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 flipH="1">
              <a:off x="-56907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216767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 flipH="1">
              <a:off x="3395740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 flipH="1">
              <a:off x="3851892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"/>
          <p:cNvSpPr txBox="1"/>
          <p:nvPr>
            <p:ph type="title"/>
          </p:nvPr>
        </p:nvSpPr>
        <p:spPr>
          <a:xfrm>
            <a:off x="1481775" y="3574350"/>
            <a:ext cx="6180600" cy="572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9" name="Google Shape;639;p10"/>
          <p:cNvGrpSpPr/>
          <p:nvPr/>
        </p:nvGrpSpPr>
        <p:grpSpPr>
          <a:xfrm>
            <a:off x="-277028" y="0"/>
            <a:ext cx="9698054" cy="4556630"/>
            <a:chOff x="-277028" y="0"/>
            <a:chExt cx="9698054" cy="4556630"/>
          </a:xfrm>
        </p:grpSpPr>
        <p:sp>
          <p:nvSpPr>
            <p:cNvPr id="640" name="Google Shape;640;p10"/>
            <p:cNvSpPr/>
            <p:nvPr/>
          </p:nvSpPr>
          <p:spPr>
            <a:xfrm>
              <a:off x="2133833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84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1227904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3009830" y="0"/>
              <a:ext cx="443654" cy="180826"/>
            </a:xfrm>
            <a:custGeom>
              <a:rect b="b" l="l" r="r" t="t"/>
              <a:pathLst>
                <a:path extrusionOk="0" h="5751" w="1411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5584"/>
                  </a:lnTo>
                  <a:cubicBezTo>
                    <a:pt x="0" y="5667"/>
                    <a:pt x="72" y="5751"/>
                    <a:pt x="167" y="5751"/>
                  </a:cubicBezTo>
                  <a:lnTo>
                    <a:pt x="13942" y="5751"/>
                  </a:lnTo>
                  <a:cubicBezTo>
                    <a:pt x="14038" y="5751"/>
                    <a:pt x="14109" y="5667"/>
                    <a:pt x="14109" y="5584"/>
                  </a:cubicBezTo>
                  <a:lnTo>
                    <a:pt x="14109" y="167"/>
                  </a:lnTo>
                  <a:cubicBezTo>
                    <a:pt x="14109" y="71"/>
                    <a:pt x="14038" y="0"/>
                    <a:pt x="1394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783916" y="19352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68"/>
                    <a:pt x="14122" y="5585"/>
                  </a:cubicBezTo>
                  <a:lnTo>
                    <a:pt x="14122" y="167"/>
                  </a:lnTo>
                  <a:cubicBezTo>
                    <a:pt x="14122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2577822" y="19352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3544779" y="193524"/>
              <a:ext cx="340679" cy="180857"/>
            </a:xfrm>
            <a:custGeom>
              <a:rect b="b" l="l" r="r" t="t"/>
              <a:pathLst>
                <a:path extrusionOk="0" h="5752" w="10835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1124586" y="42150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573"/>
                  </a:lnTo>
                  <a:cubicBezTo>
                    <a:pt x="0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2448282" y="395662"/>
              <a:ext cx="313010" cy="180480"/>
            </a:xfrm>
            <a:custGeom>
              <a:rect b="b" l="l" r="r" t="t"/>
              <a:pathLst>
                <a:path extrusionOk="0" h="5740" w="9955">
                  <a:moveTo>
                    <a:pt x="132" y="1"/>
                  </a:moveTo>
                  <a:cubicBezTo>
                    <a:pt x="60" y="1"/>
                    <a:pt x="1" y="60"/>
                    <a:pt x="1" y="144"/>
                  </a:cubicBezTo>
                  <a:lnTo>
                    <a:pt x="1" y="5609"/>
                  </a:lnTo>
                  <a:cubicBezTo>
                    <a:pt x="1" y="5680"/>
                    <a:pt x="60" y="5740"/>
                    <a:pt x="132" y="5740"/>
                  </a:cubicBezTo>
                  <a:lnTo>
                    <a:pt x="9812" y="5740"/>
                  </a:lnTo>
                  <a:cubicBezTo>
                    <a:pt x="9895" y="5740"/>
                    <a:pt x="9955" y="5680"/>
                    <a:pt x="9955" y="5609"/>
                  </a:cubicBezTo>
                  <a:lnTo>
                    <a:pt x="9955" y="144"/>
                  </a:lnTo>
                  <a:cubicBezTo>
                    <a:pt x="9955" y="60"/>
                    <a:pt x="9895" y="1"/>
                    <a:pt x="981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3140471" y="3956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5573"/>
                  </a:lnTo>
                  <a:cubicBezTo>
                    <a:pt x="1" y="5668"/>
                    <a:pt x="72" y="5740"/>
                    <a:pt x="167" y="5740"/>
                  </a:cubicBezTo>
                  <a:lnTo>
                    <a:pt x="13955" y="5740"/>
                  </a:lnTo>
                  <a:cubicBezTo>
                    <a:pt x="14038" y="5740"/>
                    <a:pt x="14121" y="5668"/>
                    <a:pt x="14121" y="5573"/>
                  </a:cubicBezTo>
                  <a:lnTo>
                    <a:pt x="14121" y="168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747600" y="601951"/>
              <a:ext cx="261350" cy="180826"/>
            </a:xfrm>
            <a:custGeom>
              <a:rect b="b" l="l" r="r" t="t"/>
              <a:pathLst>
                <a:path extrusionOk="0" h="5751" w="8312">
                  <a:moveTo>
                    <a:pt x="120" y="0"/>
                  </a:moveTo>
                  <a:cubicBezTo>
                    <a:pt x="48" y="0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1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1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0"/>
                    <a:pt x="81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-79725" y="984911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260946" y="119528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5639" y="1586862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0"/>
            <p:cNvSpPr/>
            <p:nvPr/>
          </p:nvSpPr>
          <p:spPr>
            <a:xfrm>
              <a:off x="181964" y="1797616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0"/>
            <p:cNvSpPr/>
            <p:nvPr/>
          </p:nvSpPr>
          <p:spPr>
            <a:xfrm>
              <a:off x="747600" y="1978060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1" y="60"/>
                    <a:pt x="1" y="131"/>
                  </a:cubicBezTo>
                  <a:lnTo>
                    <a:pt x="1" y="5620"/>
                  </a:lnTo>
                  <a:cubicBezTo>
                    <a:pt x="1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0"/>
            <p:cNvSpPr/>
            <p:nvPr/>
          </p:nvSpPr>
          <p:spPr>
            <a:xfrm>
              <a:off x="-79725" y="236064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124608" y="2544828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5680"/>
                  </a:lnTo>
                  <a:cubicBezTo>
                    <a:pt x="0" y="5763"/>
                    <a:pt x="72" y="5847"/>
                    <a:pt x="167" y="5847"/>
                  </a:cubicBezTo>
                  <a:lnTo>
                    <a:pt x="13943" y="5847"/>
                  </a:lnTo>
                  <a:cubicBezTo>
                    <a:pt x="14038" y="5847"/>
                    <a:pt x="14121" y="5763"/>
                    <a:pt x="14121" y="5680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9557" y="2741747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64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255249" y="2947250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668"/>
                  </a:lnTo>
                  <a:cubicBezTo>
                    <a:pt x="1" y="5763"/>
                    <a:pt x="84" y="5847"/>
                    <a:pt x="167" y="5847"/>
                  </a:cubicBezTo>
                  <a:lnTo>
                    <a:pt x="13955" y="5847"/>
                  </a:lnTo>
                  <a:cubicBezTo>
                    <a:pt x="14050" y="5847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222398" y="3666762"/>
              <a:ext cx="443654" cy="183844"/>
            </a:xfrm>
            <a:custGeom>
              <a:rect b="b" l="l" r="r" t="t"/>
              <a:pathLst>
                <a:path extrusionOk="0" h="5847" w="14110">
                  <a:moveTo>
                    <a:pt x="167" y="1"/>
                  </a:moveTo>
                  <a:cubicBezTo>
                    <a:pt x="72" y="1"/>
                    <a:pt x="0" y="84"/>
                    <a:pt x="0" y="179"/>
                  </a:cubicBezTo>
                  <a:lnTo>
                    <a:pt x="0" y="5680"/>
                  </a:lnTo>
                  <a:cubicBezTo>
                    <a:pt x="0" y="5775"/>
                    <a:pt x="72" y="5846"/>
                    <a:pt x="167" y="5846"/>
                  </a:cubicBezTo>
                  <a:lnTo>
                    <a:pt x="13943" y="5846"/>
                  </a:lnTo>
                  <a:cubicBezTo>
                    <a:pt x="14038" y="5846"/>
                    <a:pt x="14109" y="5775"/>
                    <a:pt x="14109" y="5680"/>
                  </a:cubicBezTo>
                  <a:lnTo>
                    <a:pt x="14109" y="179"/>
                  </a:lnTo>
                  <a:cubicBezTo>
                    <a:pt x="14109" y="84"/>
                    <a:pt x="14038" y="1"/>
                    <a:pt x="13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0"/>
            <p:cNvSpPr/>
            <p:nvPr/>
          </p:nvSpPr>
          <p:spPr>
            <a:xfrm>
              <a:off x="757347" y="3863681"/>
              <a:ext cx="340711" cy="183844"/>
            </a:xfrm>
            <a:custGeom>
              <a:rect b="b" l="l" r="r" t="t"/>
              <a:pathLst>
                <a:path extrusionOk="0" h="5847" w="1083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703"/>
                  </a:lnTo>
                  <a:cubicBezTo>
                    <a:pt x="0" y="5775"/>
                    <a:pt x="72" y="5846"/>
                    <a:pt x="155" y="5846"/>
                  </a:cubicBezTo>
                  <a:lnTo>
                    <a:pt x="10692" y="5846"/>
                  </a:lnTo>
                  <a:cubicBezTo>
                    <a:pt x="10764" y="5846"/>
                    <a:pt x="10835" y="5775"/>
                    <a:pt x="10835" y="5703"/>
                  </a:cubicBezTo>
                  <a:lnTo>
                    <a:pt x="10835" y="155"/>
                  </a:lnTo>
                  <a:cubicBezTo>
                    <a:pt x="10835" y="72"/>
                    <a:pt x="10764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0"/>
            <p:cNvSpPr/>
            <p:nvPr/>
          </p:nvSpPr>
          <p:spPr>
            <a:xfrm>
              <a:off x="8635222" y="41545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0"/>
            <p:cNvSpPr/>
            <p:nvPr/>
          </p:nvSpPr>
          <p:spPr>
            <a:xfrm>
              <a:off x="8255249" y="4346972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667"/>
                  </a:lnTo>
                  <a:cubicBezTo>
                    <a:pt x="1" y="5763"/>
                    <a:pt x="84" y="5834"/>
                    <a:pt x="167" y="5834"/>
                  </a:cubicBezTo>
                  <a:lnTo>
                    <a:pt x="13955" y="5834"/>
                  </a:lnTo>
                  <a:cubicBezTo>
                    <a:pt x="14050" y="5834"/>
                    <a:pt x="14121" y="5763"/>
                    <a:pt x="14121" y="5667"/>
                  </a:cubicBezTo>
                  <a:lnTo>
                    <a:pt x="14121" y="167"/>
                  </a:lnTo>
                  <a:cubicBezTo>
                    <a:pt x="14121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0"/>
            <p:cNvSpPr/>
            <p:nvPr/>
          </p:nvSpPr>
          <p:spPr>
            <a:xfrm>
              <a:off x="8908859" y="4346972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0"/>
            <p:cNvSpPr/>
            <p:nvPr/>
          </p:nvSpPr>
          <p:spPr>
            <a:xfrm>
              <a:off x="862897" y="4158667"/>
              <a:ext cx="444031" cy="183844"/>
            </a:xfrm>
            <a:custGeom>
              <a:rect b="b" l="l" r="r" t="t"/>
              <a:pathLst>
                <a:path extrusionOk="0" h="5847" w="14122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5680"/>
                  </a:lnTo>
                  <a:cubicBezTo>
                    <a:pt x="1" y="5775"/>
                    <a:pt x="84" y="5846"/>
                    <a:pt x="168" y="5846"/>
                  </a:cubicBezTo>
                  <a:lnTo>
                    <a:pt x="13955" y="5846"/>
                  </a:lnTo>
                  <a:cubicBezTo>
                    <a:pt x="14050" y="5846"/>
                    <a:pt x="14122" y="5775"/>
                    <a:pt x="14122" y="5680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260946" y="4373163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1"/>
                  </a:moveTo>
                  <a:cubicBezTo>
                    <a:pt x="72" y="1"/>
                    <a:pt x="1" y="60"/>
                    <a:pt x="1" y="143"/>
                  </a:cubicBezTo>
                  <a:lnTo>
                    <a:pt x="1" y="5692"/>
                  </a:lnTo>
                  <a:cubicBezTo>
                    <a:pt x="1" y="5775"/>
                    <a:pt x="72" y="5835"/>
                    <a:pt x="155" y="5835"/>
                  </a:cubicBezTo>
                  <a:lnTo>
                    <a:pt x="10681" y="5835"/>
                  </a:lnTo>
                  <a:cubicBezTo>
                    <a:pt x="10764" y="5835"/>
                    <a:pt x="10835" y="5775"/>
                    <a:pt x="10835" y="5692"/>
                  </a:cubicBezTo>
                  <a:lnTo>
                    <a:pt x="10835" y="143"/>
                  </a:lnTo>
                  <a:cubicBezTo>
                    <a:pt x="10835" y="60"/>
                    <a:pt x="10764" y="1"/>
                    <a:pt x="10681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4106674" y="203994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5585"/>
                  </a:lnTo>
                  <a:cubicBezTo>
                    <a:pt x="1" y="5680"/>
                    <a:pt x="84" y="5752"/>
                    <a:pt x="167" y="5752"/>
                  </a:cubicBezTo>
                  <a:lnTo>
                    <a:pt x="13955" y="5752"/>
                  </a:lnTo>
                  <a:cubicBezTo>
                    <a:pt x="14050" y="5752"/>
                    <a:pt x="14121" y="5680"/>
                    <a:pt x="14121" y="5585"/>
                  </a:cubicBezTo>
                  <a:lnTo>
                    <a:pt x="14121" y="168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0"/>
            <p:cNvSpPr/>
            <p:nvPr/>
          </p:nvSpPr>
          <p:spPr>
            <a:xfrm>
              <a:off x="6943533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0"/>
            <p:cNvSpPr/>
            <p:nvPr/>
          </p:nvSpPr>
          <p:spPr>
            <a:xfrm>
              <a:off x="4207004" y="402045"/>
              <a:ext cx="261696" cy="180480"/>
            </a:xfrm>
            <a:custGeom>
              <a:rect b="b" l="l" r="r" t="t"/>
              <a:pathLst>
                <a:path extrusionOk="0" h="5740" w="8323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5608"/>
                  </a:lnTo>
                  <a:cubicBezTo>
                    <a:pt x="0" y="5680"/>
                    <a:pt x="60" y="5739"/>
                    <a:pt x="131" y="5739"/>
                  </a:cubicBezTo>
                  <a:lnTo>
                    <a:pt x="8192" y="5739"/>
                  </a:lnTo>
                  <a:cubicBezTo>
                    <a:pt x="8263" y="5739"/>
                    <a:pt x="8323" y="5680"/>
                    <a:pt x="8323" y="5608"/>
                  </a:cubicBezTo>
                  <a:lnTo>
                    <a:pt x="8323" y="131"/>
                  </a:lnTo>
                  <a:cubicBezTo>
                    <a:pt x="8323" y="60"/>
                    <a:pt x="8263" y="0"/>
                    <a:pt x="81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0"/>
            <p:cNvSpPr/>
            <p:nvPr/>
          </p:nvSpPr>
          <p:spPr>
            <a:xfrm>
              <a:off x="6657885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80"/>
                    <a:pt x="14121" y="5584"/>
                  </a:cubicBezTo>
                  <a:lnTo>
                    <a:pt x="14121" y="167"/>
                  </a:lnTo>
                  <a:cubicBezTo>
                    <a:pt x="14121" y="84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0"/>
            <p:cNvSpPr/>
            <p:nvPr/>
          </p:nvSpPr>
          <p:spPr>
            <a:xfrm>
              <a:off x="7588150" y="19085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584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4"/>
                  </a:cubicBezTo>
                  <a:lnTo>
                    <a:pt x="14122" y="167"/>
                  </a:lnTo>
                  <a:cubicBezTo>
                    <a:pt x="14122" y="84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5897593" y="19085"/>
              <a:ext cx="340679" cy="180826"/>
            </a:xfrm>
            <a:custGeom>
              <a:rect b="b" l="l" r="r" t="t"/>
              <a:pathLst>
                <a:path extrusionOk="0" h="5751" w="10835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55" y="5751"/>
                  </a:cubicBezTo>
                  <a:lnTo>
                    <a:pt x="10692" y="5751"/>
                  </a:lnTo>
                  <a:cubicBezTo>
                    <a:pt x="10763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3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0"/>
            <p:cNvSpPr/>
            <p:nvPr/>
          </p:nvSpPr>
          <p:spPr>
            <a:xfrm>
              <a:off x="4760661" y="19085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5608"/>
                  </a:lnTo>
                  <a:cubicBezTo>
                    <a:pt x="1" y="5680"/>
                    <a:pt x="60" y="5751"/>
                    <a:pt x="144" y="5751"/>
                  </a:cubicBezTo>
                  <a:lnTo>
                    <a:pt x="10681" y="5751"/>
                  </a:lnTo>
                  <a:cubicBezTo>
                    <a:pt x="10764" y="5751"/>
                    <a:pt x="10824" y="5680"/>
                    <a:pt x="10824" y="5608"/>
                  </a:cubicBezTo>
                  <a:lnTo>
                    <a:pt x="10824" y="155"/>
                  </a:lnTo>
                  <a:cubicBezTo>
                    <a:pt x="10824" y="72"/>
                    <a:pt x="10764" y="0"/>
                    <a:pt x="10681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0"/>
            <p:cNvSpPr/>
            <p:nvPr/>
          </p:nvSpPr>
          <p:spPr>
            <a:xfrm>
              <a:off x="8848200" y="3216694"/>
              <a:ext cx="444031" cy="183467"/>
            </a:xfrm>
            <a:custGeom>
              <a:rect b="b" l="l" r="r" t="t"/>
              <a:pathLst>
                <a:path extrusionOk="0" h="5835" w="141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668"/>
                  </a:lnTo>
                  <a:cubicBezTo>
                    <a:pt x="0" y="5763"/>
                    <a:pt x="72" y="5834"/>
                    <a:pt x="167" y="5834"/>
                  </a:cubicBezTo>
                  <a:lnTo>
                    <a:pt x="13954" y="5834"/>
                  </a:lnTo>
                  <a:cubicBezTo>
                    <a:pt x="14038" y="5834"/>
                    <a:pt x="14121" y="5763"/>
                    <a:pt x="14121" y="5668"/>
                  </a:cubicBezTo>
                  <a:lnTo>
                    <a:pt x="14121" y="167"/>
                  </a:lnTo>
                  <a:cubicBezTo>
                    <a:pt x="14121" y="72"/>
                    <a:pt x="14038" y="0"/>
                    <a:pt x="13954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8479492" y="3544357"/>
              <a:ext cx="313356" cy="183844"/>
            </a:xfrm>
            <a:custGeom>
              <a:rect b="b" l="l" r="r" t="t"/>
              <a:pathLst>
                <a:path extrusionOk="0" h="5847" w="9966">
                  <a:moveTo>
                    <a:pt x="143" y="1"/>
                  </a:moveTo>
                  <a:cubicBezTo>
                    <a:pt x="60" y="1"/>
                    <a:pt x="0" y="72"/>
                    <a:pt x="0" y="144"/>
                  </a:cubicBezTo>
                  <a:lnTo>
                    <a:pt x="0" y="5704"/>
                  </a:lnTo>
                  <a:cubicBezTo>
                    <a:pt x="0" y="5787"/>
                    <a:pt x="60" y="5847"/>
                    <a:pt x="143" y="5847"/>
                  </a:cubicBezTo>
                  <a:lnTo>
                    <a:pt x="9823" y="5847"/>
                  </a:lnTo>
                  <a:cubicBezTo>
                    <a:pt x="9894" y="5847"/>
                    <a:pt x="9966" y="5787"/>
                    <a:pt x="9966" y="5704"/>
                  </a:cubicBezTo>
                  <a:lnTo>
                    <a:pt x="9966" y="144"/>
                  </a:lnTo>
                  <a:cubicBezTo>
                    <a:pt x="9966" y="72"/>
                    <a:pt x="9894" y="1"/>
                    <a:pt x="982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8945552" y="3544357"/>
              <a:ext cx="475473" cy="183844"/>
            </a:xfrm>
            <a:custGeom>
              <a:rect b="b" l="l" r="r" t="t"/>
              <a:pathLst>
                <a:path extrusionOk="0" h="5847" w="15122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5668"/>
                  </a:lnTo>
                  <a:cubicBezTo>
                    <a:pt x="1" y="5764"/>
                    <a:pt x="84" y="5847"/>
                    <a:pt x="179" y="5847"/>
                  </a:cubicBezTo>
                  <a:lnTo>
                    <a:pt x="14943" y="5847"/>
                  </a:lnTo>
                  <a:cubicBezTo>
                    <a:pt x="15050" y="5847"/>
                    <a:pt x="15122" y="5764"/>
                    <a:pt x="15122" y="5668"/>
                  </a:cubicBezTo>
                  <a:lnTo>
                    <a:pt x="15122" y="179"/>
                  </a:lnTo>
                  <a:cubicBezTo>
                    <a:pt x="15122" y="84"/>
                    <a:pt x="15050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8281825" y="522386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80" y="0"/>
                  </a:moveTo>
                  <a:cubicBezTo>
                    <a:pt x="84" y="0"/>
                    <a:pt x="13" y="72"/>
                    <a:pt x="13" y="167"/>
                  </a:cubicBezTo>
                  <a:lnTo>
                    <a:pt x="13" y="5572"/>
                  </a:lnTo>
                  <a:cubicBezTo>
                    <a:pt x="1" y="5668"/>
                    <a:pt x="84" y="5739"/>
                    <a:pt x="168" y="5739"/>
                  </a:cubicBezTo>
                  <a:lnTo>
                    <a:pt x="13955" y="5739"/>
                  </a:lnTo>
                  <a:cubicBezTo>
                    <a:pt x="14050" y="5739"/>
                    <a:pt x="14122" y="5668"/>
                    <a:pt x="14122" y="5572"/>
                  </a:cubicBezTo>
                  <a:lnTo>
                    <a:pt x="14122" y="167"/>
                  </a:lnTo>
                  <a:cubicBezTo>
                    <a:pt x="14122" y="72"/>
                    <a:pt x="14050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8622496" y="732763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7" y="1"/>
                  </a:moveTo>
                  <a:cubicBezTo>
                    <a:pt x="72" y="1"/>
                    <a:pt x="1" y="84"/>
                    <a:pt x="1" y="179"/>
                  </a:cubicBezTo>
                  <a:lnTo>
                    <a:pt x="1" y="5585"/>
                  </a:lnTo>
                  <a:cubicBezTo>
                    <a:pt x="1" y="5680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50" y="5751"/>
                    <a:pt x="14121" y="5680"/>
                    <a:pt x="14121" y="5585"/>
                  </a:cubicBezTo>
                  <a:lnTo>
                    <a:pt x="14121" y="179"/>
                  </a:lnTo>
                  <a:cubicBezTo>
                    <a:pt x="14121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0"/>
            <p:cNvSpPr/>
            <p:nvPr/>
          </p:nvSpPr>
          <p:spPr>
            <a:xfrm>
              <a:off x="8367189" y="1124337"/>
              <a:ext cx="444031" cy="180480"/>
            </a:xfrm>
            <a:custGeom>
              <a:rect b="b" l="l" r="r" t="t"/>
              <a:pathLst>
                <a:path extrusionOk="0" h="5740" w="141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5573"/>
                  </a:lnTo>
                  <a:cubicBezTo>
                    <a:pt x="1" y="5668"/>
                    <a:pt x="72" y="5739"/>
                    <a:pt x="167" y="5739"/>
                  </a:cubicBezTo>
                  <a:lnTo>
                    <a:pt x="13955" y="5739"/>
                  </a:lnTo>
                  <a:cubicBezTo>
                    <a:pt x="14038" y="5739"/>
                    <a:pt x="14121" y="5668"/>
                    <a:pt x="14121" y="5573"/>
                  </a:cubicBezTo>
                  <a:lnTo>
                    <a:pt x="14121" y="167"/>
                  </a:lnTo>
                  <a:cubicBezTo>
                    <a:pt x="14121" y="72"/>
                    <a:pt x="14038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8543514" y="1335091"/>
              <a:ext cx="340711" cy="180480"/>
            </a:xfrm>
            <a:custGeom>
              <a:rect b="b" l="l" r="r" t="t"/>
              <a:pathLst>
                <a:path extrusionOk="0" h="5740" w="10836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5597"/>
                  </a:lnTo>
                  <a:cubicBezTo>
                    <a:pt x="0" y="5680"/>
                    <a:pt x="60" y="5740"/>
                    <a:pt x="143" y="5740"/>
                  </a:cubicBezTo>
                  <a:lnTo>
                    <a:pt x="10680" y="5740"/>
                  </a:lnTo>
                  <a:cubicBezTo>
                    <a:pt x="10764" y="5740"/>
                    <a:pt x="10835" y="5680"/>
                    <a:pt x="10835" y="5597"/>
                  </a:cubicBezTo>
                  <a:lnTo>
                    <a:pt x="10835" y="144"/>
                  </a:lnTo>
                  <a:cubicBezTo>
                    <a:pt x="10835" y="60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0"/>
            <p:cNvSpPr/>
            <p:nvPr/>
          </p:nvSpPr>
          <p:spPr>
            <a:xfrm>
              <a:off x="8281825" y="1898118"/>
              <a:ext cx="444031" cy="180857"/>
            </a:xfrm>
            <a:custGeom>
              <a:rect b="b" l="l" r="r" t="t"/>
              <a:pathLst>
                <a:path extrusionOk="0" h="5752" w="14122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5585"/>
                  </a:lnTo>
                  <a:cubicBezTo>
                    <a:pt x="1" y="5680"/>
                    <a:pt x="84" y="5751"/>
                    <a:pt x="168" y="5751"/>
                  </a:cubicBezTo>
                  <a:lnTo>
                    <a:pt x="13955" y="5751"/>
                  </a:lnTo>
                  <a:cubicBezTo>
                    <a:pt x="14050" y="5751"/>
                    <a:pt x="14122" y="5680"/>
                    <a:pt x="14122" y="5585"/>
                  </a:cubicBezTo>
                  <a:lnTo>
                    <a:pt x="14122" y="167"/>
                  </a:lnTo>
                  <a:cubicBezTo>
                    <a:pt x="14122" y="84"/>
                    <a:pt x="14050" y="1"/>
                    <a:pt x="13955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0"/>
            <p:cNvSpPr/>
            <p:nvPr/>
          </p:nvSpPr>
          <p:spPr>
            <a:xfrm>
              <a:off x="8767007" y="2281828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0"/>
            <p:cNvSpPr/>
            <p:nvPr/>
          </p:nvSpPr>
          <p:spPr>
            <a:xfrm>
              <a:off x="609144" y="2815841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35" y="5680"/>
                    <a:pt x="10835" y="5608"/>
                  </a:cubicBezTo>
                  <a:lnTo>
                    <a:pt x="10835" y="155"/>
                  </a:lnTo>
                  <a:cubicBezTo>
                    <a:pt x="10835" y="72"/>
                    <a:pt x="10764" y="1"/>
                    <a:pt x="106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0"/>
            <p:cNvSpPr/>
            <p:nvPr/>
          </p:nvSpPr>
          <p:spPr>
            <a:xfrm>
              <a:off x="882781" y="3005277"/>
              <a:ext cx="155043" cy="180449"/>
            </a:xfrm>
            <a:custGeom>
              <a:rect b="b" l="l" r="r" t="t"/>
              <a:pathLst>
                <a:path extrusionOk="0" h="5739" w="4931"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5644"/>
                  </a:lnTo>
                  <a:cubicBezTo>
                    <a:pt x="1" y="5691"/>
                    <a:pt x="48" y="5739"/>
                    <a:pt x="96" y="5739"/>
                  </a:cubicBezTo>
                  <a:lnTo>
                    <a:pt x="4835" y="5739"/>
                  </a:lnTo>
                  <a:cubicBezTo>
                    <a:pt x="4894" y="5739"/>
                    <a:pt x="4930" y="5691"/>
                    <a:pt x="4930" y="5644"/>
                  </a:cubicBezTo>
                  <a:lnTo>
                    <a:pt x="4930" y="95"/>
                  </a:lnTo>
                  <a:cubicBezTo>
                    <a:pt x="4930" y="36"/>
                    <a:pt x="4882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0"/>
            <p:cNvSpPr/>
            <p:nvPr/>
          </p:nvSpPr>
          <p:spPr>
            <a:xfrm>
              <a:off x="572828" y="3211535"/>
              <a:ext cx="261350" cy="180857"/>
            </a:xfrm>
            <a:custGeom>
              <a:rect b="b" l="l" r="r" t="t"/>
              <a:pathLst>
                <a:path extrusionOk="0" h="5752" w="8312">
                  <a:moveTo>
                    <a:pt x="120" y="1"/>
                  </a:moveTo>
                  <a:cubicBezTo>
                    <a:pt x="48" y="1"/>
                    <a:pt x="0" y="60"/>
                    <a:pt x="0" y="131"/>
                  </a:cubicBezTo>
                  <a:lnTo>
                    <a:pt x="0" y="5620"/>
                  </a:lnTo>
                  <a:cubicBezTo>
                    <a:pt x="0" y="5692"/>
                    <a:pt x="48" y="5751"/>
                    <a:pt x="120" y="5751"/>
                  </a:cubicBezTo>
                  <a:lnTo>
                    <a:pt x="8180" y="5751"/>
                  </a:lnTo>
                  <a:cubicBezTo>
                    <a:pt x="8252" y="5751"/>
                    <a:pt x="8311" y="5692"/>
                    <a:pt x="8311" y="5620"/>
                  </a:cubicBezTo>
                  <a:lnTo>
                    <a:pt x="8311" y="131"/>
                  </a:lnTo>
                  <a:cubicBezTo>
                    <a:pt x="8311" y="60"/>
                    <a:pt x="8252" y="1"/>
                    <a:pt x="8180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0"/>
            <p:cNvSpPr/>
            <p:nvPr/>
          </p:nvSpPr>
          <p:spPr>
            <a:xfrm>
              <a:off x="-262046" y="0"/>
              <a:ext cx="444031" cy="180826"/>
            </a:xfrm>
            <a:custGeom>
              <a:rect b="b" l="l" r="r" t="t"/>
              <a:pathLst>
                <a:path extrusionOk="0" h="5751" w="14122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5584"/>
                  </a:lnTo>
                  <a:cubicBezTo>
                    <a:pt x="1" y="5667"/>
                    <a:pt x="72" y="5751"/>
                    <a:pt x="167" y="5751"/>
                  </a:cubicBezTo>
                  <a:lnTo>
                    <a:pt x="13955" y="5751"/>
                  </a:lnTo>
                  <a:cubicBezTo>
                    <a:pt x="14038" y="5751"/>
                    <a:pt x="14121" y="5667"/>
                    <a:pt x="14121" y="5584"/>
                  </a:cubicBezTo>
                  <a:lnTo>
                    <a:pt x="14121" y="167"/>
                  </a:lnTo>
                  <a:cubicBezTo>
                    <a:pt x="14121" y="71"/>
                    <a:pt x="14038" y="0"/>
                    <a:pt x="1395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0"/>
            <p:cNvSpPr/>
            <p:nvPr/>
          </p:nvSpPr>
          <p:spPr>
            <a:xfrm>
              <a:off x="-277028" y="3301449"/>
              <a:ext cx="340711" cy="183467"/>
            </a:xfrm>
            <a:custGeom>
              <a:rect b="b" l="l" r="r" t="t"/>
              <a:pathLst>
                <a:path extrusionOk="0" h="5835" w="10836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5691"/>
                  </a:lnTo>
                  <a:cubicBezTo>
                    <a:pt x="0" y="5775"/>
                    <a:pt x="72" y="5834"/>
                    <a:pt x="155" y="5834"/>
                  </a:cubicBezTo>
                  <a:lnTo>
                    <a:pt x="10692" y="5834"/>
                  </a:lnTo>
                  <a:cubicBezTo>
                    <a:pt x="10776" y="5834"/>
                    <a:pt x="10835" y="5775"/>
                    <a:pt x="10835" y="5691"/>
                  </a:cubicBezTo>
                  <a:lnTo>
                    <a:pt x="10835" y="143"/>
                  </a:lnTo>
                  <a:cubicBezTo>
                    <a:pt x="10835" y="60"/>
                    <a:pt x="10776" y="0"/>
                    <a:pt x="10692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0"/>
            <p:cNvSpPr/>
            <p:nvPr/>
          </p:nvSpPr>
          <p:spPr>
            <a:xfrm>
              <a:off x="-3391" y="4069359"/>
              <a:ext cx="155420" cy="183467"/>
            </a:xfrm>
            <a:custGeom>
              <a:rect b="b" l="l" r="r" t="t"/>
              <a:pathLst>
                <a:path extrusionOk="0" h="5835" w="4943">
                  <a:moveTo>
                    <a:pt x="108" y="0"/>
                  </a:moveTo>
                  <a:cubicBezTo>
                    <a:pt x="49" y="0"/>
                    <a:pt x="1" y="36"/>
                    <a:pt x="1" y="95"/>
                  </a:cubicBezTo>
                  <a:lnTo>
                    <a:pt x="1" y="5739"/>
                  </a:lnTo>
                  <a:cubicBezTo>
                    <a:pt x="1" y="5798"/>
                    <a:pt x="49" y="5834"/>
                    <a:pt x="108" y="5834"/>
                  </a:cubicBezTo>
                  <a:lnTo>
                    <a:pt x="4835" y="5834"/>
                  </a:lnTo>
                  <a:cubicBezTo>
                    <a:pt x="4894" y="5834"/>
                    <a:pt x="4942" y="5798"/>
                    <a:pt x="4942" y="5739"/>
                  </a:cubicBezTo>
                  <a:lnTo>
                    <a:pt x="4942" y="95"/>
                  </a:lnTo>
                  <a:cubicBezTo>
                    <a:pt x="4942" y="36"/>
                    <a:pt x="4894" y="0"/>
                    <a:pt x="4835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0"/>
            <p:cNvSpPr/>
            <p:nvPr/>
          </p:nvSpPr>
          <p:spPr>
            <a:xfrm>
              <a:off x="8860570" y="288074"/>
              <a:ext cx="340334" cy="180826"/>
            </a:xfrm>
            <a:custGeom>
              <a:rect b="b" l="l" r="r" t="t"/>
              <a:pathLst>
                <a:path extrusionOk="0" h="5751" w="10824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5608"/>
                  </a:lnTo>
                  <a:cubicBezTo>
                    <a:pt x="0" y="5680"/>
                    <a:pt x="60" y="5751"/>
                    <a:pt x="143" y="5751"/>
                  </a:cubicBezTo>
                  <a:lnTo>
                    <a:pt x="10680" y="5751"/>
                  </a:lnTo>
                  <a:cubicBezTo>
                    <a:pt x="10764" y="5751"/>
                    <a:pt x="10823" y="5680"/>
                    <a:pt x="10823" y="5608"/>
                  </a:cubicBezTo>
                  <a:lnTo>
                    <a:pt x="10823" y="155"/>
                  </a:lnTo>
                  <a:cubicBezTo>
                    <a:pt x="10823" y="72"/>
                    <a:pt x="10764" y="0"/>
                    <a:pt x="10680" y="0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0"/>
            <p:cNvSpPr/>
            <p:nvPr/>
          </p:nvSpPr>
          <p:spPr>
            <a:xfrm>
              <a:off x="8772219" y="99015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0"/>
            <p:cNvSpPr/>
            <p:nvPr/>
          </p:nvSpPr>
          <p:spPr>
            <a:xfrm>
              <a:off x="6135287" y="370587"/>
              <a:ext cx="475473" cy="180480"/>
            </a:xfrm>
            <a:custGeom>
              <a:rect b="b" l="l" r="r" t="t"/>
              <a:pathLst>
                <a:path extrusionOk="0" h="5740" w="15122">
                  <a:moveTo>
                    <a:pt x="179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5573"/>
                  </a:lnTo>
                  <a:cubicBezTo>
                    <a:pt x="0" y="5668"/>
                    <a:pt x="84" y="5740"/>
                    <a:pt x="179" y="5740"/>
                  </a:cubicBezTo>
                  <a:lnTo>
                    <a:pt x="14943" y="5740"/>
                  </a:lnTo>
                  <a:cubicBezTo>
                    <a:pt x="15038" y="5740"/>
                    <a:pt x="15121" y="5668"/>
                    <a:pt x="15121" y="5573"/>
                  </a:cubicBezTo>
                  <a:lnTo>
                    <a:pt x="15121" y="168"/>
                  </a:lnTo>
                  <a:cubicBezTo>
                    <a:pt x="15121" y="72"/>
                    <a:pt x="15038" y="1"/>
                    <a:pt x="14943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0"/>
            <p:cNvSpPr/>
            <p:nvPr/>
          </p:nvSpPr>
          <p:spPr>
            <a:xfrm>
              <a:off x="5407547" y="229474"/>
              <a:ext cx="340711" cy="180857"/>
            </a:xfrm>
            <a:custGeom>
              <a:rect b="b" l="l" r="r" t="t"/>
              <a:pathLst>
                <a:path extrusionOk="0" h="5752" w="1083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5596"/>
                  </a:lnTo>
                  <a:cubicBezTo>
                    <a:pt x="0" y="5680"/>
                    <a:pt x="72" y="5751"/>
                    <a:pt x="143" y="5751"/>
                  </a:cubicBezTo>
                  <a:lnTo>
                    <a:pt x="10692" y="5751"/>
                  </a:lnTo>
                  <a:cubicBezTo>
                    <a:pt x="10764" y="5751"/>
                    <a:pt x="10835" y="5680"/>
                    <a:pt x="10835" y="5596"/>
                  </a:cubicBezTo>
                  <a:lnTo>
                    <a:pt x="10835" y="143"/>
                  </a:lnTo>
                  <a:cubicBezTo>
                    <a:pt x="10835" y="72"/>
                    <a:pt x="10764" y="1"/>
                    <a:pt x="10692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0"/>
            <p:cNvSpPr/>
            <p:nvPr/>
          </p:nvSpPr>
          <p:spPr>
            <a:xfrm>
              <a:off x="5137094" y="370590"/>
              <a:ext cx="155012" cy="180480"/>
            </a:xfrm>
            <a:custGeom>
              <a:rect b="b" l="l" r="r" t="t"/>
              <a:pathLst>
                <a:path extrusionOk="0" h="5740" w="4930">
                  <a:moveTo>
                    <a:pt x="108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644"/>
                  </a:lnTo>
                  <a:cubicBezTo>
                    <a:pt x="0" y="5704"/>
                    <a:pt x="48" y="5739"/>
                    <a:pt x="108" y="5739"/>
                  </a:cubicBezTo>
                  <a:lnTo>
                    <a:pt x="4834" y="5739"/>
                  </a:lnTo>
                  <a:cubicBezTo>
                    <a:pt x="4894" y="5739"/>
                    <a:pt x="4930" y="5704"/>
                    <a:pt x="4930" y="5644"/>
                  </a:cubicBezTo>
                  <a:lnTo>
                    <a:pt x="4930" y="96"/>
                  </a:lnTo>
                  <a:cubicBezTo>
                    <a:pt x="4930" y="48"/>
                    <a:pt x="4894" y="1"/>
                    <a:pt x="4834" y="1"/>
                  </a:cubicBezTo>
                  <a:close/>
                </a:path>
              </a:pathLst>
            </a:custGeom>
            <a:solidFill>
              <a:srgbClr val="382522">
                <a:alpha val="27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10"/>
          <p:cNvSpPr/>
          <p:nvPr/>
        </p:nvSpPr>
        <p:spPr>
          <a:xfrm>
            <a:off x="12225" y="4604000"/>
            <a:ext cx="9144000" cy="5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0"/>
          <p:cNvSpPr/>
          <p:nvPr/>
        </p:nvSpPr>
        <p:spPr>
          <a:xfrm flipH="1" rot="10800000">
            <a:off x="12199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0"/>
          <p:cNvSpPr/>
          <p:nvPr/>
        </p:nvSpPr>
        <p:spPr>
          <a:xfrm rot="10800000">
            <a:off x="7839541" y="4433296"/>
            <a:ext cx="1182456" cy="879322"/>
          </a:xfrm>
          <a:custGeom>
            <a:rect b="b" l="l" r="r" t="t"/>
            <a:pathLst>
              <a:path extrusionOk="0" h="21135" w="28421">
                <a:moveTo>
                  <a:pt x="15419" y="1120"/>
                </a:moveTo>
                <a:cubicBezTo>
                  <a:pt x="15491" y="1537"/>
                  <a:pt x="15657" y="2120"/>
                  <a:pt x="16014" y="2787"/>
                </a:cubicBezTo>
                <a:cubicBezTo>
                  <a:pt x="15800" y="2751"/>
                  <a:pt x="15574" y="2727"/>
                  <a:pt x="15336" y="2727"/>
                </a:cubicBezTo>
                <a:cubicBezTo>
                  <a:pt x="13895" y="2727"/>
                  <a:pt x="12645" y="3525"/>
                  <a:pt x="12097" y="4668"/>
                </a:cubicBezTo>
                <a:cubicBezTo>
                  <a:pt x="11454" y="3215"/>
                  <a:pt x="11157" y="1870"/>
                  <a:pt x="11026" y="1120"/>
                </a:cubicBezTo>
                <a:close/>
                <a:moveTo>
                  <a:pt x="6787" y="1120"/>
                </a:moveTo>
                <a:cubicBezTo>
                  <a:pt x="7228" y="2418"/>
                  <a:pt x="8656" y="5537"/>
                  <a:pt x="12764" y="8371"/>
                </a:cubicBezTo>
                <a:lnTo>
                  <a:pt x="13193" y="9109"/>
                </a:lnTo>
                <a:cubicBezTo>
                  <a:pt x="12014" y="11121"/>
                  <a:pt x="11383" y="13336"/>
                  <a:pt x="10811" y="15324"/>
                </a:cubicBezTo>
                <a:cubicBezTo>
                  <a:pt x="9966" y="18301"/>
                  <a:pt x="9287" y="20658"/>
                  <a:pt x="7180" y="20825"/>
                </a:cubicBezTo>
                <a:cubicBezTo>
                  <a:pt x="7076" y="20833"/>
                  <a:pt x="6974" y="20837"/>
                  <a:pt x="6875" y="20837"/>
                </a:cubicBezTo>
                <a:cubicBezTo>
                  <a:pt x="6144" y="20837"/>
                  <a:pt x="5539" y="20606"/>
                  <a:pt x="5025" y="20134"/>
                </a:cubicBezTo>
                <a:cubicBezTo>
                  <a:pt x="2894" y="18193"/>
                  <a:pt x="2322" y="11966"/>
                  <a:pt x="3251" y="1120"/>
                </a:cubicBezTo>
                <a:close/>
                <a:moveTo>
                  <a:pt x="1" y="1"/>
                </a:moveTo>
                <a:lnTo>
                  <a:pt x="131" y="1120"/>
                </a:lnTo>
                <a:lnTo>
                  <a:pt x="2941" y="1120"/>
                </a:lnTo>
                <a:cubicBezTo>
                  <a:pt x="1977" y="12193"/>
                  <a:pt x="2572" y="18312"/>
                  <a:pt x="4799" y="20348"/>
                </a:cubicBezTo>
                <a:cubicBezTo>
                  <a:pt x="5370" y="20872"/>
                  <a:pt x="6073" y="21134"/>
                  <a:pt x="6882" y="21134"/>
                </a:cubicBezTo>
                <a:cubicBezTo>
                  <a:pt x="6989" y="21134"/>
                  <a:pt x="7097" y="21122"/>
                  <a:pt x="7216" y="21122"/>
                </a:cubicBezTo>
                <a:cubicBezTo>
                  <a:pt x="9549" y="20932"/>
                  <a:pt x="10240" y="18479"/>
                  <a:pt x="11121" y="15395"/>
                </a:cubicBezTo>
                <a:cubicBezTo>
                  <a:pt x="11669" y="13490"/>
                  <a:pt x="12276" y="11359"/>
                  <a:pt x="13383" y="9418"/>
                </a:cubicBezTo>
                <a:lnTo>
                  <a:pt x="14324" y="11038"/>
                </a:lnTo>
                <a:lnTo>
                  <a:pt x="13574" y="11562"/>
                </a:lnTo>
                <a:lnTo>
                  <a:pt x="16300" y="16229"/>
                </a:lnTo>
                <a:lnTo>
                  <a:pt x="15193" y="17003"/>
                </a:lnTo>
                <a:lnTo>
                  <a:pt x="15967" y="18324"/>
                </a:lnTo>
                <a:lnTo>
                  <a:pt x="28421" y="9502"/>
                </a:lnTo>
                <a:lnTo>
                  <a:pt x="27302" y="8466"/>
                </a:lnTo>
                <a:lnTo>
                  <a:pt x="25766" y="9549"/>
                </a:lnTo>
                <a:lnTo>
                  <a:pt x="21777" y="5859"/>
                </a:lnTo>
                <a:lnTo>
                  <a:pt x="20813" y="6537"/>
                </a:lnTo>
                <a:lnTo>
                  <a:pt x="18360" y="4192"/>
                </a:lnTo>
                <a:cubicBezTo>
                  <a:pt x="17777" y="3096"/>
                  <a:pt x="17705" y="1846"/>
                  <a:pt x="17729" y="1120"/>
                </a:cubicBezTo>
                <a:lnTo>
                  <a:pt x="23218" y="1120"/>
                </a:lnTo>
                <a:lnTo>
                  <a:pt x="23099" y="1"/>
                </a:lnTo>
                <a:close/>
              </a:path>
            </a:pathLst>
          </a:custGeom>
          <a:solidFill>
            <a:srgbClr val="1C17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4"/>
          <p:cNvSpPr txBox="1"/>
          <p:nvPr>
            <p:ph type="ctrTitle"/>
          </p:nvPr>
        </p:nvSpPr>
        <p:spPr>
          <a:xfrm>
            <a:off x="713225" y="1493000"/>
            <a:ext cx="7717500" cy="16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the Future: Predicting Shows Renewals with Data</a:t>
            </a:r>
            <a:endParaRPr/>
          </a:p>
        </p:txBody>
      </p:sp>
      <p:sp>
        <p:nvSpPr>
          <p:cNvPr id="1513" name="Google Shape;1513;p24"/>
          <p:cNvSpPr txBox="1"/>
          <p:nvPr>
            <p:ph idx="1" type="subTitle"/>
          </p:nvPr>
        </p:nvSpPr>
        <p:spPr>
          <a:xfrm>
            <a:off x="713225" y="3174700"/>
            <a:ext cx="4747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Fatiha Ashraf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19" name="Google Shape;1519;p25"/>
          <p:cNvSpPr txBox="1"/>
          <p:nvPr>
            <p:ph idx="1" type="body"/>
          </p:nvPr>
        </p:nvSpPr>
        <p:spPr>
          <a:xfrm>
            <a:off x="982475" y="1215750"/>
            <a:ext cx="71790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Research Question: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we predict TV show renewals using network, ratings, and viewership metrics?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Data Set: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Full TMDb TV Shows Dataset 2024 (150K Shows) by Asaniczka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Had 29 columns and over 150k rows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525" name="Google Shape;1525;p26"/>
          <p:cNvSpPr txBox="1"/>
          <p:nvPr>
            <p:ph idx="1" type="body"/>
          </p:nvPr>
        </p:nvSpPr>
        <p:spPr>
          <a:xfrm>
            <a:off x="982475" y="1215750"/>
            <a:ext cx="71790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Narrowed down to 10 columns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Name, number_of_seasons, vote_count, popularity, first_air_date, last_air_date, status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Created three columns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show_duration, renewed, </a:t>
            </a:r>
            <a:r>
              <a:rPr lang="en" sz="2000"/>
              <a:t>network1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531" name="Google Shape;1531;p27"/>
          <p:cNvSpPr txBox="1"/>
          <p:nvPr>
            <p:ph idx="1" type="body"/>
          </p:nvPr>
        </p:nvSpPr>
        <p:spPr>
          <a:xfrm>
            <a:off x="6121300" y="1215750"/>
            <a:ext cx="20403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AMC, The CW and HBO has highest renewal rates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Disney+, Prime Video, Hulu lowest renewal rates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Can assume that </a:t>
            </a:r>
            <a:r>
              <a:rPr lang="en" sz="1500"/>
              <a:t>network</a:t>
            </a:r>
            <a:r>
              <a:rPr lang="en" sz="1500"/>
              <a:t> are better than streaming services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2" name="Google Shape;1532;p27" title="0000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52" y="1163975"/>
            <a:ext cx="4947694" cy="30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538" name="Google Shape;1538;p28"/>
          <p:cNvSpPr txBox="1"/>
          <p:nvPr>
            <p:ph idx="1" type="body"/>
          </p:nvPr>
        </p:nvSpPr>
        <p:spPr>
          <a:xfrm>
            <a:off x="6333400" y="1215750"/>
            <a:ext cx="18282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Confirms </a:t>
            </a:r>
            <a:r>
              <a:rPr lang="en" sz="1600"/>
              <a:t>networks, voting average, popularity predict renewals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73.2% chance correctly predict renewed show</a:t>
            </a:r>
            <a:endParaRPr sz="1600"/>
          </a:p>
        </p:txBody>
      </p:sp>
      <p:pic>
        <p:nvPicPr>
          <p:cNvPr id="1539" name="Google Shape;1539;p28" title="0000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70" y="1215750"/>
            <a:ext cx="5218025" cy="32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45" name="Google Shape;1545;p29"/>
          <p:cNvSpPr txBox="1"/>
          <p:nvPr>
            <p:ph idx="1" type="body"/>
          </p:nvPr>
        </p:nvSpPr>
        <p:spPr>
          <a:xfrm>
            <a:off x="982475" y="1215750"/>
            <a:ext cx="71643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Shows with higher ratings and popularity are more likely to be renewed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Network affiliation significantly affects renewal likelihood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Logistic regression model achieved AUC = 0.732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solid predictive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Limitations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Renewed may exclude mini-series or reboots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Missing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Future Analyzing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more show </a:t>
            </a:r>
            <a:r>
              <a:rPr lang="en" sz="1800"/>
              <a:t>descriptions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Incorporating</a:t>
            </a:r>
            <a:r>
              <a:rPr lang="en" sz="1800"/>
              <a:t> more features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0"/>
          <p:cNvSpPr txBox="1"/>
          <p:nvPr>
            <p:ph type="title"/>
          </p:nvPr>
        </p:nvSpPr>
        <p:spPr>
          <a:xfrm>
            <a:off x="2135550" y="1539075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Thank you!</a:t>
            </a:r>
            <a:endParaRPr sz="7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edy Tv Show Project Proposal by Slidesgo">
  <a:themeElements>
    <a:clrScheme name="Simple Light">
      <a:dk1>
        <a:srgbClr val="FFFDFC"/>
      </a:dk1>
      <a:lt1>
        <a:srgbClr val="7E604C"/>
      </a:lt1>
      <a:dk2>
        <a:srgbClr val="382522"/>
      </a:dk2>
      <a:lt2>
        <a:srgbClr val="191919"/>
      </a:lt2>
      <a:accent1>
        <a:srgbClr val="FFEBC0"/>
      </a:accent1>
      <a:accent2>
        <a:srgbClr val="FFD876"/>
      </a:accent2>
      <a:accent3>
        <a:srgbClr val="85200C"/>
      </a:accent3>
      <a:accent4>
        <a:srgbClr val="073763"/>
      </a:accent4>
      <a:accent5>
        <a:srgbClr val="FBA811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