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8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1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A726-3D10-43E6-A7F6-DD03F670D57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9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53949" y="422311"/>
            <a:ext cx="3162947" cy="1617458"/>
            <a:chOff x="3677108" y="1889961"/>
            <a:chExt cx="3162947" cy="1617458"/>
          </a:xfrm>
        </p:grpSpPr>
        <p:sp>
          <p:nvSpPr>
            <p:cNvPr id="6" name="TextBox 5"/>
            <p:cNvSpPr txBox="1"/>
            <p:nvPr/>
          </p:nvSpPr>
          <p:spPr>
            <a:xfrm>
              <a:off x="3677108" y="2781516"/>
              <a:ext cx="11368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dirty="0" err="1" smtClean="0"/>
                <a:t>Qualification</a:t>
              </a:r>
              <a:r>
                <a:rPr lang="de-DE" sz="1100" dirty="0" smtClean="0"/>
                <a:t> HIT</a:t>
              </a:r>
            </a:p>
            <a:p>
              <a:pPr algn="ctr"/>
              <a:r>
                <a:rPr lang="de-DE" sz="1100" dirty="0" smtClean="0"/>
                <a:t>(3 </a:t>
              </a:r>
              <a:r>
                <a:rPr lang="de-DE" sz="1100" dirty="0" err="1" smtClean="0"/>
                <a:t>minutes</a:t>
              </a:r>
              <a:r>
                <a:rPr lang="de-DE" sz="1100" dirty="0" smtClean="0"/>
                <a:t>)</a:t>
              </a:r>
              <a:endParaRPr lang="de-DE" sz="11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452098" y="1889961"/>
              <a:ext cx="971300" cy="990861"/>
              <a:chOff x="5960263" y="1902560"/>
              <a:chExt cx="971300" cy="99086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960263" y="1902560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5" name="Rounded Rectangle 34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6024333" y="1963153"/>
                <a:ext cx="907230" cy="930268"/>
                <a:chOff x="6027330" y="1957923"/>
                <a:chExt cx="907230" cy="930268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027330" y="1957923"/>
                  <a:ext cx="744214" cy="744214"/>
                  <a:chOff x="5960263" y="1902560"/>
                  <a:chExt cx="744214" cy="744214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5960263" y="1902560"/>
                    <a:ext cx="744214" cy="744214"/>
                    <a:chOff x="5960263" y="1902560"/>
                    <a:chExt cx="744214" cy="744214"/>
                  </a:xfrm>
                </p:grpSpPr>
                <p:pic>
                  <p:nvPicPr>
                    <p:cNvPr id="40" name="Picture 3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0263" y="1902560"/>
                      <a:ext cx="744214" cy="74421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6184899" y="2209800"/>
                      <a:ext cx="429079" cy="43697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6184898" y="2072643"/>
                    <a:ext cx="429079" cy="20202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6079532" y="2013285"/>
                  <a:ext cx="744214" cy="744214"/>
                  <a:chOff x="5960263" y="1902560"/>
                  <a:chExt cx="744214" cy="744214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60263" y="1902560"/>
                    <a:ext cx="744214" cy="744214"/>
                    <a:chOff x="5960263" y="1902560"/>
                    <a:chExt cx="744214" cy="744214"/>
                  </a:xfrm>
                </p:grpSpPr>
                <p:pic>
                  <p:nvPicPr>
                    <p:cNvPr id="45" name="Picture 4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0263" y="1902560"/>
                      <a:ext cx="744214" cy="74421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Rounded Rectangle 45"/>
                    <p:cNvSpPr/>
                    <p:nvPr/>
                  </p:nvSpPr>
                  <p:spPr>
                    <a:xfrm>
                      <a:off x="6184899" y="2209800"/>
                      <a:ext cx="429079" cy="43697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6184898" y="2072643"/>
                    <a:ext cx="429079" cy="20202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145096" y="2068647"/>
                  <a:ext cx="744214" cy="744214"/>
                  <a:chOff x="5960263" y="1902560"/>
                  <a:chExt cx="744214" cy="744214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60263" y="1902560"/>
                    <a:ext cx="744214" cy="744214"/>
                    <a:chOff x="5960263" y="1902560"/>
                    <a:chExt cx="744214" cy="744214"/>
                  </a:xfrm>
                </p:grpSpPr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0263" y="1902560"/>
                      <a:ext cx="744214" cy="74421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6184899" y="2209800"/>
                      <a:ext cx="429079" cy="43697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6184898" y="2072643"/>
                    <a:ext cx="429079" cy="20202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0346" y="2143977"/>
                  <a:ext cx="744214" cy="744214"/>
                </a:xfrm>
                <a:prstGeom prst="rect">
                  <a:avLst/>
                </a:prstGeom>
              </p:spPr>
            </p:pic>
          </p:grpSp>
        </p:grpSp>
        <p:sp>
          <p:nvSpPr>
            <p:cNvPr id="54" name="Right Arrow 53"/>
            <p:cNvSpPr/>
            <p:nvPr/>
          </p:nvSpPr>
          <p:spPr>
            <a:xfrm>
              <a:off x="5024312" y="2304963"/>
              <a:ext cx="312821" cy="22145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7133" y="2907255"/>
              <a:ext cx="15029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err="1" smtClean="0"/>
                <a:t>Up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to</a:t>
              </a:r>
              <a:r>
                <a:rPr lang="de-DE" sz="1100" dirty="0" smtClean="0"/>
                <a:t> 57x </a:t>
              </a:r>
            </a:p>
            <a:p>
              <a:pPr algn="ctr"/>
              <a:r>
                <a:rPr lang="de-DE" sz="1100" dirty="0" smtClean="0"/>
                <a:t>Rating HITs</a:t>
              </a:r>
            </a:p>
            <a:p>
              <a:pPr algn="ctr"/>
              <a:r>
                <a:rPr lang="de-DE" sz="1100" dirty="0" smtClean="0"/>
                <a:t>(</a:t>
              </a:r>
              <a:r>
                <a:rPr lang="de-DE" sz="1100" dirty="0" err="1" smtClean="0"/>
                <a:t>each</a:t>
              </a:r>
              <a:r>
                <a:rPr lang="de-DE" sz="1100" dirty="0" smtClean="0"/>
                <a:t> 6 </a:t>
              </a:r>
              <a:r>
                <a:rPr lang="de-DE" sz="1100" dirty="0" err="1" smtClean="0"/>
                <a:t>minutes</a:t>
              </a:r>
              <a:r>
                <a:rPr lang="de-DE" sz="1100" dirty="0" smtClean="0"/>
                <a:t>)</a:t>
              </a:r>
              <a:endParaRPr lang="de-DE" sz="11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298" y="1960266"/>
              <a:ext cx="744214" cy="744214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45351" y="934689"/>
            <a:ext cx="220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 </a:t>
            </a:r>
            <a:r>
              <a:rPr lang="en-US" dirty="0" err="1" smtClean="0"/>
              <a:t>Qualificatio</a:t>
            </a:r>
            <a:r>
              <a:rPr lang="en-DE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T-Labs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Naderi.Babak</dc:creator>
  <cp:lastModifiedBy>Babak</cp:lastModifiedBy>
  <cp:revision>7</cp:revision>
  <dcterms:created xsi:type="dcterms:W3CDTF">2018-02-23T14:20:48Z</dcterms:created>
  <dcterms:modified xsi:type="dcterms:W3CDTF">2019-11-07T23:26:45Z</dcterms:modified>
</cp:coreProperties>
</file>