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42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A726-3D10-43E6-A7F6-DD03F670D57D}" type="datetimeFigureOut">
              <a:rPr lang="de-DE" smtClean="0"/>
              <a:t>29.09.2020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8EC9-902B-4752-944F-3D688D819A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0070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A726-3D10-43E6-A7F6-DD03F670D57D}" type="datetimeFigureOut">
              <a:rPr lang="de-DE" smtClean="0"/>
              <a:t>29.09.2020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8EC9-902B-4752-944F-3D688D819A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9800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A726-3D10-43E6-A7F6-DD03F670D57D}" type="datetimeFigureOut">
              <a:rPr lang="de-DE" smtClean="0"/>
              <a:t>29.09.2020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8EC9-902B-4752-944F-3D688D819A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973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A726-3D10-43E6-A7F6-DD03F670D57D}" type="datetimeFigureOut">
              <a:rPr lang="de-DE" smtClean="0"/>
              <a:t>29.09.2020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8EC9-902B-4752-944F-3D688D819A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417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A726-3D10-43E6-A7F6-DD03F670D57D}" type="datetimeFigureOut">
              <a:rPr lang="de-DE" smtClean="0"/>
              <a:t>29.09.2020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8EC9-902B-4752-944F-3D688D819A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3531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A726-3D10-43E6-A7F6-DD03F670D57D}" type="datetimeFigureOut">
              <a:rPr lang="de-DE" smtClean="0"/>
              <a:t>29.09.2020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8EC9-902B-4752-944F-3D688D819A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1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A726-3D10-43E6-A7F6-DD03F670D57D}" type="datetimeFigureOut">
              <a:rPr lang="de-DE" smtClean="0"/>
              <a:t>29.09.2020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8EC9-902B-4752-944F-3D688D819A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551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A726-3D10-43E6-A7F6-DD03F670D57D}" type="datetimeFigureOut">
              <a:rPr lang="de-DE" smtClean="0"/>
              <a:t>29.09.2020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8EC9-902B-4752-944F-3D688D819A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4664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A726-3D10-43E6-A7F6-DD03F670D57D}" type="datetimeFigureOut">
              <a:rPr lang="de-DE" smtClean="0"/>
              <a:t>29.09.2020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8EC9-902B-4752-944F-3D688D819A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272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A726-3D10-43E6-A7F6-DD03F670D57D}" type="datetimeFigureOut">
              <a:rPr lang="de-DE" smtClean="0"/>
              <a:t>29.09.2020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8EC9-902B-4752-944F-3D688D819A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5636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A726-3D10-43E6-A7F6-DD03F670D57D}" type="datetimeFigureOut">
              <a:rPr lang="de-DE" smtClean="0"/>
              <a:t>29.09.2020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8EC9-902B-4752-944F-3D688D819A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401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1A726-3D10-43E6-A7F6-DD03F670D57D}" type="datetimeFigureOut">
              <a:rPr lang="de-DE" smtClean="0"/>
              <a:t>29.09.2020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88EC9-902B-4752-944F-3D688D819A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3791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3832500" y="3802213"/>
            <a:ext cx="11368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dirty="0" err="1"/>
              <a:t>Qualification</a:t>
            </a:r>
            <a:r>
              <a:rPr lang="de-DE" sz="1100" dirty="0"/>
              <a:t> HIT</a:t>
            </a:r>
          </a:p>
          <a:p>
            <a:pPr algn="ctr"/>
            <a:r>
              <a:rPr lang="de-DE" sz="1100" dirty="0"/>
              <a:t>(3 </a:t>
            </a:r>
            <a:r>
              <a:rPr lang="de-DE" sz="1100" dirty="0" err="1"/>
              <a:t>minutes</a:t>
            </a:r>
            <a:r>
              <a:rPr lang="de-DE" sz="1100" dirty="0"/>
              <a:t>)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5607490" y="2910658"/>
            <a:ext cx="926050" cy="915531"/>
            <a:chOff x="5960263" y="1902560"/>
            <a:chExt cx="926050" cy="915531"/>
          </a:xfrm>
        </p:grpSpPr>
        <p:grpSp>
          <p:nvGrpSpPr>
            <p:cNvPr id="63" name="Group 62"/>
            <p:cNvGrpSpPr/>
            <p:nvPr/>
          </p:nvGrpSpPr>
          <p:grpSpPr>
            <a:xfrm>
              <a:off x="5960263" y="1902560"/>
              <a:ext cx="744214" cy="744214"/>
              <a:chOff x="5960263" y="1902560"/>
              <a:chExt cx="744214" cy="744214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5960263" y="1902560"/>
                <a:ext cx="744214" cy="744214"/>
                <a:chOff x="5960263" y="1902560"/>
                <a:chExt cx="744214" cy="744214"/>
              </a:xfrm>
            </p:grpSpPr>
            <p:pic>
              <p:nvPicPr>
                <p:cNvPr id="83" name="Picture 82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60263" y="1902560"/>
                  <a:ext cx="744214" cy="744214"/>
                </a:xfrm>
                <a:prstGeom prst="rect">
                  <a:avLst/>
                </a:prstGeom>
              </p:spPr>
            </p:pic>
            <p:sp>
              <p:nvSpPr>
                <p:cNvPr id="84" name="Rounded Rectangle 83"/>
                <p:cNvSpPr/>
                <p:nvPr/>
              </p:nvSpPr>
              <p:spPr>
                <a:xfrm>
                  <a:off x="6184899" y="2209800"/>
                  <a:ext cx="429079" cy="436974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82" name="Rounded Rectangle 81"/>
              <p:cNvSpPr/>
              <p:nvPr/>
            </p:nvSpPr>
            <p:spPr>
              <a:xfrm>
                <a:off x="6184898" y="2072643"/>
                <a:ext cx="429079" cy="20202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6024333" y="1963153"/>
              <a:ext cx="861980" cy="854938"/>
              <a:chOff x="6027330" y="1957923"/>
              <a:chExt cx="861980" cy="854938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6027330" y="1957923"/>
                <a:ext cx="744214" cy="744214"/>
                <a:chOff x="5960263" y="1902560"/>
                <a:chExt cx="744214" cy="744214"/>
              </a:xfrm>
            </p:grpSpPr>
            <p:grpSp>
              <p:nvGrpSpPr>
                <p:cNvPr id="77" name="Group 76"/>
                <p:cNvGrpSpPr/>
                <p:nvPr/>
              </p:nvGrpSpPr>
              <p:grpSpPr>
                <a:xfrm>
                  <a:off x="5960263" y="1902560"/>
                  <a:ext cx="744214" cy="744214"/>
                  <a:chOff x="5960263" y="1902560"/>
                  <a:chExt cx="744214" cy="744214"/>
                </a:xfrm>
              </p:grpSpPr>
              <p:pic>
                <p:nvPicPr>
                  <p:cNvPr id="79" name="Picture 78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duotone>
                      <a:schemeClr val="bg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60263" y="1902560"/>
                    <a:ext cx="744214" cy="744214"/>
                  </a:xfrm>
                  <a:prstGeom prst="rect">
                    <a:avLst/>
                  </a:prstGeom>
                </p:spPr>
              </p:pic>
              <p:sp>
                <p:nvSpPr>
                  <p:cNvPr id="80" name="Rounded Rectangle 79"/>
                  <p:cNvSpPr/>
                  <p:nvPr/>
                </p:nvSpPr>
                <p:spPr>
                  <a:xfrm>
                    <a:off x="6184899" y="2209800"/>
                    <a:ext cx="429079" cy="436974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78" name="Rounded Rectangle 77"/>
                <p:cNvSpPr/>
                <p:nvPr/>
              </p:nvSpPr>
              <p:spPr>
                <a:xfrm>
                  <a:off x="6184898" y="2072643"/>
                  <a:ext cx="429079" cy="202024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66" name="Group 65"/>
              <p:cNvGrpSpPr/>
              <p:nvPr/>
            </p:nvGrpSpPr>
            <p:grpSpPr>
              <a:xfrm>
                <a:off x="6079532" y="2013285"/>
                <a:ext cx="744214" cy="744214"/>
                <a:chOff x="5960263" y="1902560"/>
                <a:chExt cx="744214" cy="744214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5960263" y="1902560"/>
                  <a:ext cx="744214" cy="744214"/>
                  <a:chOff x="5960263" y="1902560"/>
                  <a:chExt cx="744214" cy="744214"/>
                </a:xfrm>
              </p:grpSpPr>
              <p:pic>
                <p:nvPicPr>
                  <p:cNvPr id="75" name="Picture 74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duotone>
                      <a:schemeClr val="bg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60263" y="1902560"/>
                    <a:ext cx="744214" cy="744214"/>
                  </a:xfrm>
                  <a:prstGeom prst="rect">
                    <a:avLst/>
                  </a:prstGeom>
                </p:spPr>
              </p:pic>
              <p:sp>
                <p:nvSpPr>
                  <p:cNvPr id="76" name="Rounded Rectangle 75"/>
                  <p:cNvSpPr/>
                  <p:nvPr/>
                </p:nvSpPr>
                <p:spPr>
                  <a:xfrm>
                    <a:off x="6184899" y="2209800"/>
                    <a:ext cx="429079" cy="436974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74" name="Rounded Rectangle 73"/>
                <p:cNvSpPr/>
                <p:nvPr/>
              </p:nvSpPr>
              <p:spPr>
                <a:xfrm>
                  <a:off x="6184898" y="2072643"/>
                  <a:ext cx="429079" cy="202024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67" name="Group 66"/>
              <p:cNvGrpSpPr/>
              <p:nvPr/>
            </p:nvGrpSpPr>
            <p:grpSpPr>
              <a:xfrm>
                <a:off x="6145096" y="2068647"/>
                <a:ext cx="744214" cy="744214"/>
                <a:chOff x="5960263" y="1902560"/>
                <a:chExt cx="744214" cy="744214"/>
              </a:xfrm>
            </p:grpSpPr>
            <p:grpSp>
              <p:nvGrpSpPr>
                <p:cNvPr id="69" name="Group 68"/>
                <p:cNvGrpSpPr/>
                <p:nvPr/>
              </p:nvGrpSpPr>
              <p:grpSpPr>
                <a:xfrm>
                  <a:off x="5960263" y="1902560"/>
                  <a:ext cx="744214" cy="744214"/>
                  <a:chOff x="5960263" y="1902560"/>
                  <a:chExt cx="744214" cy="744214"/>
                </a:xfrm>
              </p:grpSpPr>
              <p:pic>
                <p:nvPicPr>
                  <p:cNvPr id="71" name="Picture 70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duotone>
                      <a:schemeClr val="bg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60263" y="1902560"/>
                    <a:ext cx="744214" cy="744214"/>
                  </a:xfrm>
                  <a:prstGeom prst="rect">
                    <a:avLst/>
                  </a:prstGeom>
                </p:spPr>
              </p:pic>
              <p:sp>
                <p:nvSpPr>
                  <p:cNvPr id="72" name="Rounded Rectangle 71"/>
                  <p:cNvSpPr/>
                  <p:nvPr/>
                </p:nvSpPr>
                <p:spPr>
                  <a:xfrm>
                    <a:off x="6184899" y="2209800"/>
                    <a:ext cx="429079" cy="436974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70" name="Rounded Rectangle 69"/>
                <p:cNvSpPr/>
                <p:nvPr/>
              </p:nvSpPr>
              <p:spPr>
                <a:xfrm>
                  <a:off x="6184898" y="2072643"/>
                  <a:ext cx="429079" cy="202024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sp>
        <p:nvSpPr>
          <p:cNvPr id="60" name="Right Arrow 59"/>
          <p:cNvSpPr/>
          <p:nvPr/>
        </p:nvSpPr>
        <p:spPr>
          <a:xfrm>
            <a:off x="5179704" y="3325660"/>
            <a:ext cx="312821" cy="22145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TextBox 60"/>
          <p:cNvSpPr txBox="1"/>
          <p:nvPr/>
        </p:nvSpPr>
        <p:spPr>
          <a:xfrm>
            <a:off x="5492525" y="3927952"/>
            <a:ext cx="150292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/>
              <a:t>Up</a:t>
            </a:r>
            <a:r>
              <a:rPr lang="de-DE" sz="1100" dirty="0"/>
              <a:t> </a:t>
            </a:r>
            <a:r>
              <a:rPr lang="de-DE" sz="1100" dirty="0" err="1"/>
              <a:t>to</a:t>
            </a:r>
            <a:r>
              <a:rPr lang="de-DE" sz="1100" dirty="0"/>
              <a:t> 57x </a:t>
            </a:r>
          </a:p>
          <a:p>
            <a:pPr algn="ctr"/>
            <a:r>
              <a:rPr lang="de-DE" sz="1100" dirty="0"/>
              <a:t>Rating HITs</a:t>
            </a:r>
          </a:p>
          <a:p>
            <a:pPr algn="ctr"/>
            <a:r>
              <a:rPr lang="de-DE" sz="1100" dirty="0"/>
              <a:t>(</a:t>
            </a:r>
            <a:r>
              <a:rPr lang="de-DE" sz="1100" dirty="0" err="1"/>
              <a:t>each</a:t>
            </a:r>
            <a:r>
              <a:rPr lang="de-DE" sz="1100" dirty="0"/>
              <a:t> 6 </a:t>
            </a:r>
            <a:r>
              <a:rPr lang="de-DE" sz="1100" dirty="0" err="1"/>
              <a:t>minutes</a:t>
            </a:r>
            <a:r>
              <a:rPr lang="de-DE" sz="1100" dirty="0"/>
              <a:t>)</a:t>
            </a: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504" y="3168007"/>
            <a:ext cx="744214" cy="744214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690" y="2925601"/>
            <a:ext cx="744214" cy="744214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995243" y="3278491"/>
            <a:ext cx="1516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for ACR</a:t>
            </a:r>
            <a:r>
              <a:rPr lang="en-DE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187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3020991" y="3782351"/>
            <a:ext cx="4815069" cy="2208574"/>
            <a:chOff x="325234" y="868604"/>
            <a:chExt cx="9954638" cy="2208574"/>
          </a:xfrm>
        </p:grpSpPr>
        <p:sp>
          <p:nvSpPr>
            <p:cNvPr id="62" name="Rounded Rectangle 61"/>
            <p:cNvSpPr/>
            <p:nvPr/>
          </p:nvSpPr>
          <p:spPr>
            <a:xfrm>
              <a:off x="325234" y="868604"/>
              <a:ext cx="9954637" cy="447470"/>
            </a:xfrm>
            <a:prstGeom prst="roundRect">
              <a:avLst>
                <a:gd name="adj" fmla="val 7971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Next HITs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25234" y="1297021"/>
              <a:ext cx="9954638" cy="17801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325234" y="868604"/>
            <a:ext cx="9954638" cy="2208574"/>
            <a:chOff x="325234" y="868604"/>
            <a:chExt cx="9954638" cy="2208574"/>
          </a:xfrm>
        </p:grpSpPr>
        <p:sp>
          <p:nvSpPr>
            <p:cNvPr id="59" name="Rounded Rectangle 58"/>
            <p:cNvSpPr/>
            <p:nvPr/>
          </p:nvSpPr>
          <p:spPr>
            <a:xfrm>
              <a:off x="325234" y="868604"/>
              <a:ext cx="9954637" cy="447470"/>
            </a:xfrm>
            <a:prstGeom prst="roundRect">
              <a:avLst>
                <a:gd name="adj" fmla="val 7971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First HIT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25234" y="1297021"/>
              <a:ext cx="9954638" cy="17801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44749" y="1601820"/>
            <a:ext cx="1595337" cy="1297022"/>
            <a:chOff x="894945" y="3994825"/>
            <a:chExt cx="1595337" cy="1297022"/>
          </a:xfrm>
        </p:grpSpPr>
        <p:sp>
          <p:nvSpPr>
            <p:cNvPr id="13" name="Rounded Rectangle 12"/>
            <p:cNvSpPr/>
            <p:nvPr/>
          </p:nvSpPr>
          <p:spPr>
            <a:xfrm>
              <a:off x="894946" y="3994825"/>
              <a:ext cx="1595336" cy="405019"/>
            </a:xfrm>
            <a:prstGeom prst="roundRect">
              <a:avLst>
                <a:gd name="adj" fmla="val 50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2400" dirty="0"/>
                <a:t>Instruction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94945" y="4399844"/>
              <a:ext cx="1595337" cy="8920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Constant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970911" y="1601821"/>
            <a:ext cx="1271834" cy="1297021"/>
            <a:chOff x="4477966" y="3813244"/>
            <a:chExt cx="2736715" cy="1926075"/>
          </a:xfrm>
        </p:grpSpPr>
        <p:sp>
          <p:nvSpPr>
            <p:cNvPr id="15" name="Rounded Rectangle 14"/>
            <p:cNvSpPr/>
            <p:nvPr/>
          </p:nvSpPr>
          <p:spPr>
            <a:xfrm>
              <a:off x="4477966" y="3813244"/>
              <a:ext cx="2736715" cy="601451"/>
            </a:xfrm>
            <a:prstGeom prst="roundRect">
              <a:avLst>
                <a:gd name="adj" fmla="val 506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2400" dirty="0"/>
                <a:t>Training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477966" y="4414695"/>
              <a:ext cx="2736715" cy="13246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Every Y </a:t>
              </a:r>
            </a:p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hours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815026" y="1601820"/>
            <a:ext cx="1812587" cy="1297022"/>
            <a:chOff x="4477966" y="3994825"/>
            <a:chExt cx="2736716" cy="1744494"/>
          </a:xfrm>
        </p:grpSpPr>
        <p:sp>
          <p:nvSpPr>
            <p:cNvPr id="19" name="Rounded Rectangle 18"/>
            <p:cNvSpPr/>
            <p:nvPr/>
          </p:nvSpPr>
          <p:spPr>
            <a:xfrm>
              <a:off x="4477967" y="3994825"/>
              <a:ext cx="2736715" cy="726332"/>
            </a:xfrm>
            <a:prstGeom prst="roundRect">
              <a:avLst>
                <a:gd name="adj" fmla="val 506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2400" dirty="0"/>
                <a:t>Qualification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477966" y="4539575"/>
              <a:ext cx="2736715" cy="11997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Only once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302553" y="1601820"/>
            <a:ext cx="993418" cy="1297022"/>
            <a:chOff x="4477966" y="3994825"/>
            <a:chExt cx="2736715" cy="1744494"/>
          </a:xfrm>
        </p:grpSpPr>
        <p:sp>
          <p:nvSpPr>
            <p:cNvPr id="24" name="Rounded Rectangle 23"/>
            <p:cNvSpPr/>
            <p:nvPr/>
          </p:nvSpPr>
          <p:spPr>
            <a:xfrm>
              <a:off x="4477966" y="3994825"/>
              <a:ext cx="2736715" cy="726332"/>
            </a:xfrm>
            <a:prstGeom prst="roundRect">
              <a:avLst>
                <a:gd name="adj" fmla="val 506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2400" dirty="0"/>
                <a:t>Setup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477966" y="4539575"/>
              <a:ext cx="2736715" cy="11997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Every X minutes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917688" y="1601820"/>
            <a:ext cx="1271834" cy="1297022"/>
            <a:chOff x="4477966" y="3994825"/>
            <a:chExt cx="2736715" cy="1744494"/>
          </a:xfrm>
        </p:grpSpPr>
        <p:sp>
          <p:nvSpPr>
            <p:cNvPr id="28" name="Rounded Rectangle 27"/>
            <p:cNvSpPr/>
            <p:nvPr/>
          </p:nvSpPr>
          <p:spPr>
            <a:xfrm>
              <a:off x="4477966" y="3994825"/>
              <a:ext cx="2736715" cy="726332"/>
            </a:xfrm>
            <a:prstGeom prst="roundRect">
              <a:avLst>
                <a:gd name="adj" fmla="val 50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2400" dirty="0"/>
                <a:t>Ratings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477966" y="4539575"/>
              <a:ext cx="2736715" cy="11997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Main task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Right Arrow 30"/>
          <p:cNvSpPr/>
          <p:nvPr/>
        </p:nvSpPr>
        <p:spPr>
          <a:xfrm>
            <a:off x="2292731" y="2075233"/>
            <a:ext cx="369650" cy="4734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4780258" y="2075233"/>
            <a:ext cx="369650" cy="4734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6448616" y="2075233"/>
            <a:ext cx="369650" cy="4734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8395390" y="2075233"/>
            <a:ext cx="369650" cy="4734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3383451" y="4359590"/>
            <a:ext cx="1595337" cy="1120440"/>
            <a:chOff x="894945" y="3994825"/>
            <a:chExt cx="1595337" cy="1068463"/>
          </a:xfrm>
        </p:grpSpPr>
        <p:sp>
          <p:nvSpPr>
            <p:cNvPr id="38" name="Rounded Rectangle 37"/>
            <p:cNvSpPr/>
            <p:nvPr/>
          </p:nvSpPr>
          <p:spPr>
            <a:xfrm>
              <a:off x="894946" y="3994825"/>
              <a:ext cx="1595336" cy="392045"/>
            </a:xfrm>
            <a:prstGeom prst="roundRect">
              <a:avLst>
                <a:gd name="adj" fmla="val 50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2400" dirty="0"/>
                <a:t>Instruction</a:t>
              </a:r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94945" y="4386871"/>
              <a:ext cx="1595337" cy="6764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Constant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182349" y="4346614"/>
            <a:ext cx="1271834" cy="1133412"/>
            <a:chOff x="4477966" y="3994825"/>
            <a:chExt cx="2736715" cy="1524439"/>
          </a:xfrm>
        </p:grpSpPr>
        <p:sp>
          <p:nvSpPr>
            <p:cNvPr id="50" name="Rounded Rectangle 49"/>
            <p:cNvSpPr/>
            <p:nvPr/>
          </p:nvSpPr>
          <p:spPr>
            <a:xfrm>
              <a:off x="4477966" y="3994825"/>
              <a:ext cx="2736715" cy="726332"/>
            </a:xfrm>
            <a:prstGeom prst="roundRect">
              <a:avLst>
                <a:gd name="adj" fmla="val 50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2400" dirty="0"/>
                <a:t>Ratings</a:t>
              </a:r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477966" y="4539577"/>
              <a:ext cx="2736715" cy="9796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Main task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55" name="Right Arrow 54"/>
          <p:cNvSpPr/>
          <p:nvPr/>
        </p:nvSpPr>
        <p:spPr>
          <a:xfrm>
            <a:off x="5444865" y="4667632"/>
            <a:ext cx="369650" cy="4734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>
            <a:off x="752519" y="3533726"/>
            <a:ext cx="9221822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892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B3E07D6-C60E-4E46-AF91-53D601EF0D72}"/>
              </a:ext>
            </a:extLst>
          </p:cNvPr>
          <p:cNvGrpSpPr/>
          <p:nvPr/>
        </p:nvGrpSpPr>
        <p:grpSpPr>
          <a:xfrm>
            <a:off x="1574074" y="1366416"/>
            <a:ext cx="9937205" cy="4445104"/>
            <a:chOff x="651709" y="619760"/>
            <a:chExt cx="10341411" cy="490728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ACD4ACB-B00E-487F-A0F0-A8984565A63E}"/>
                </a:ext>
              </a:extLst>
            </p:cNvPr>
            <p:cNvSpPr/>
            <p:nvPr/>
          </p:nvSpPr>
          <p:spPr>
            <a:xfrm>
              <a:off x="5720080" y="619760"/>
              <a:ext cx="5273040" cy="49072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A7A7BEF9-893C-4548-8D53-AE4BFCC85AC3}"/>
                </a:ext>
              </a:extLst>
            </p:cNvPr>
            <p:cNvSpPr/>
            <p:nvPr/>
          </p:nvSpPr>
          <p:spPr>
            <a:xfrm>
              <a:off x="6356723" y="619760"/>
              <a:ext cx="1046480" cy="4907280"/>
            </a:xfrm>
            <a:prstGeom prst="parallelogram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FB16976-A5A6-4535-8C8F-25A7E4242893}"/>
                </a:ext>
              </a:extLst>
            </p:cNvPr>
            <p:cNvSpPr/>
            <p:nvPr/>
          </p:nvSpPr>
          <p:spPr>
            <a:xfrm>
              <a:off x="651709" y="619760"/>
              <a:ext cx="6024880" cy="490728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C98BB0E-BFD2-48A7-9FE8-2ACDD42C2AA1}"/>
              </a:ext>
            </a:extLst>
          </p:cNvPr>
          <p:cNvGrpSpPr/>
          <p:nvPr/>
        </p:nvGrpSpPr>
        <p:grpSpPr>
          <a:xfrm>
            <a:off x="3518909" y="3215519"/>
            <a:ext cx="2203200" cy="2582963"/>
            <a:chOff x="1210559" y="3155087"/>
            <a:chExt cx="2203200" cy="2582963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3B4B6F0-544C-404C-8E37-F278BFAB07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0559" y="3155087"/>
              <a:ext cx="2203200" cy="220320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E77C6FB-B454-434A-8247-50E84453C2F8}"/>
                </a:ext>
              </a:extLst>
            </p:cNvPr>
            <p:cNvSpPr txBox="1"/>
            <p:nvPr/>
          </p:nvSpPr>
          <p:spPr>
            <a:xfrm>
              <a:off x="1843741" y="5337940"/>
              <a:ext cx="9314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b="1" dirty="0"/>
                <a:t>Party 1</a:t>
              </a:r>
              <a:endParaRPr lang="en-DE" sz="1600" b="1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08DD537-A7CB-462F-A9A6-3BC85B7422A3}"/>
              </a:ext>
            </a:extLst>
          </p:cNvPr>
          <p:cNvGrpSpPr/>
          <p:nvPr/>
        </p:nvGrpSpPr>
        <p:grpSpPr>
          <a:xfrm>
            <a:off x="8325666" y="3208988"/>
            <a:ext cx="2204314" cy="2524249"/>
            <a:chOff x="8336482" y="3155087"/>
            <a:chExt cx="2204314" cy="2524249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953B3EC-70DC-4ADE-B9B0-8141C68251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482" y="3155087"/>
              <a:ext cx="2204314" cy="2204314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C64B945-E582-4CFC-B36F-956100AF997F}"/>
                </a:ext>
              </a:extLst>
            </p:cNvPr>
            <p:cNvSpPr txBox="1"/>
            <p:nvPr/>
          </p:nvSpPr>
          <p:spPr>
            <a:xfrm>
              <a:off x="9045125" y="5279226"/>
              <a:ext cx="9314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b="1" dirty="0"/>
                <a:t>Party 2</a:t>
              </a:r>
              <a:endParaRPr lang="en-DE" sz="1600" b="1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1064AB7-2BB2-49B1-B76D-C338BAC62FB5}"/>
              </a:ext>
            </a:extLst>
          </p:cNvPr>
          <p:cNvGrpSpPr/>
          <p:nvPr/>
        </p:nvGrpSpPr>
        <p:grpSpPr>
          <a:xfrm>
            <a:off x="1731964" y="1220145"/>
            <a:ext cx="2203200" cy="2208855"/>
            <a:chOff x="1521199" y="595223"/>
            <a:chExt cx="2203200" cy="2208855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CD94C9E-94A8-4A17-ABF3-DEEA37367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1199" y="595223"/>
              <a:ext cx="2203200" cy="22032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9724D6E-1F70-42EE-B4E4-69D5F7880A78}"/>
                </a:ext>
              </a:extLst>
            </p:cNvPr>
            <p:cNvSpPr txBox="1"/>
            <p:nvPr/>
          </p:nvSpPr>
          <p:spPr>
            <a:xfrm>
              <a:off x="2274501" y="2342413"/>
              <a:ext cx="6503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err="1"/>
                <a:t>You</a:t>
              </a:r>
              <a:endParaRPr lang="en-DE" b="1" dirty="0"/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0B709852-C5E7-44D6-BABD-BC03792C6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0806" y="848864"/>
              <a:ext cx="1350874" cy="1180800"/>
            </a:xfrm>
            <a:prstGeom prst="rect">
              <a:avLst/>
            </a:prstGeom>
          </p:spPr>
        </p:pic>
      </p:grpSp>
      <p:sp>
        <p:nvSpPr>
          <p:cNvPr id="35" name="Speech Bubble: Oval 34">
            <a:extLst>
              <a:ext uri="{FF2B5EF4-FFF2-40B4-BE49-F238E27FC236}">
                <a16:creationId xmlns:a16="http://schemas.microsoft.com/office/drawing/2014/main" id="{392D74DD-B4E9-4F4C-AC9B-33DD67C2F444}"/>
              </a:ext>
            </a:extLst>
          </p:cNvPr>
          <p:cNvSpPr/>
          <p:nvPr/>
        </p:nvSpPr>
        <p:spPr>
          <a:xfrm flipH="1">
            <a:off x="7090580" y="2641027"/>
            <a:ext cx="2357469" cy="1135922"/>
          </a:xfrm>
          <a:prstGeom prst="wedgeEllipseCallou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2" name="Speech Bubble: Oval 31">
            <a:extLst>
              <a:ext uri="{FF2B5EF4-FFF2-40B4-BE49-F238E27FC236}">
                <a16:creationId xmlns:a16="http://schemas.microsoft.com/office/drawing/2014/main" id="{6F78B9A1-4516-46EC-B4F7-01A774B272A9}"/>
              </a:ext>
            </a:extLst>
          </p:cNvPr>
          <p:cNvSpPr/>
          <p:nvPr/>
        </p:nvSpPr>
        <p:spPr>
          <a:xfrm>
            <a:off x="4474140" y="2319462"/>
            <a:ext cx="3095761" cy="1345794"/>
          </a:xfrm>
          <a:prstGeom prst="wedgeEllipseCallou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64668A1-47B1-456B-96F5-3B31636F9D7B}"/>
              </a:ext>
            </a:extLst>
          </p:cNvPr>
          <p:cNvSpPr txBox="1"/>
          <p:nvPr/>
        </p:nvSpPr>
        <p:spPr>
          <a:xfrm>
            <a:off x="1662020" y="5333127"/>
            <a:ext cx="91890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Room A</a:t>
            </a:r>
            <a:endParaRPr lang="en-DE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2E18AF-7D6B-4B3E-B8CE-5CB3BB1A718E}"/>
              </a:ext>
            </a:extLst>
          </p:cNvPr>
          <p:cNvSpPr txBox="1"/>
          <p:nvPr/>
        </p:nvSpPr>
        <p:spPr>
          <a:xfrm>
            <a:off x="10548970" y="5391841"/>
            <a:ext cx="918906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Room B</a:t>
            </a:r>
            <a:endParaRPr lang="en-DE" dirty="0">
              <a:solidFill>
                <a:schemeClr val="bg1"/>
              </a:solidFill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F3AFBB5-E858-4C51-98FF-211B5FF6D4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32127">
            <a:off x="3497915" y="1987371"/>
            <a:ext cx="736508" cy="101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597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EBC30B1-AA16-4A18-A7C8-27EEA5268FF5}"/>
              </a:ext>
            </a:extLst>
          </p:cNvPr>
          <p:cNvGrpSpPr/>
          <p:nvPr/>
        </p:nvGrpSpPr>
        <p:grpSpPr>
          <a:xfrm>
            <a:off x="1574074" y="1220145"/>
            <a:ext cx="9937205" cy="4591375"/>
            <a:chOff x="1574074" y="1220145"/>
            <a:chExt cx="9937205" cy="459137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B3E07D6-C60E-4E46-AF91-53D601EF0D72}"/>
                </a:ext>
              </a:extLst>
            </p:cNvPr>
            <p:cNvGrpSpPr/>
            <p:nvPr/>
          </p:nvGrpSpPr>
          <p:grpSpPr>
            <a:xfrm>
              <a:off x="1574074" y="1366416"/>
              <a:ext cx="9937205" cy="4445104"/>
              <a:chOff x="651709" y="619760"/>
              <a:chExt cx="10341411" cy="490728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ACD4ACB-B00E-487F-A0F0-A8984565A63E}"/>
                  </a:ext>
                </a:extLst>
              </p:cNvPr>
              <p:cNvSpPr/>
              <p:nvPr/>
            </p:nvSpPr>
            <p:spPr>
              <a:xfrm>
                <a:off x="5720080" y="619760"/>
                <a:ext cx="5273040" cy="49072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13" name="Parallelogram 12">
                <a:extLst>
                  <a:ext uri="{FF2B5EF4-FFF2-40B4-BE49-F238E27FC236}">
                    <a16:creationId xmlns:a16="http://schemas.microsoft.com/office/drawing/2014/main" id="{A7A7BEF9-893C-4548-8D53-AE4BFCC85AC3}"/>
                  </a:ext>
                </a:extLst>
              </p:cNvPr>
              <p:cNvSpPr/>
              <p:nvPr/>
            </p:nvSpPr>
            <p:spPr>
              <a:xfrm>
                <a:off x="6356723" y="619760"/>
                <a:ext cx="1046480" cy="4907280"/>
              </a:xfrm>
              <a:prstGeom prst="parallelogram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FB16976-A5A6-4535-8C8F-25A7E4242893}"/>
                  </a:ext>
                </a:extLst>
              </p:cNvPr>
              <p:cNvSpPr/>
              <p:nvPr/>
            </p:nvSpPr>
            <p:spPr>
              <a:xfrm>
                <a:off x="651709" y="619760"/>
                <a:ext cx="6024880" cy="490728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C98BB0E-BFD2-48A7-9FE8-2ACDD42C2AA1}"/>
                </a:ext>
              </a:extLst>
            </p:cNvPr>
            <p:cNvGrpSpPr/>
            <p:nvPr/>
          </p:nvGrpSpPr>
          <p:grpSpPr>
            <a:xfrm>
              <a:off x="3518909" y="3215519"/>
              <a:ext cx="2203200" cy="2582963"/>
              <a:chOff x="1210559" y="3155087"/>
              <a:chExt cx="2203200" cy="2582963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E3B4B6F0-544C-404C-8E37-F278BFAB07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10559" y="3155087"/>
                <a:ext cx="2203200" cy="2203200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E77C6FB-B454-434A-8247-50E84453C2F8}"/>
                  </a:ext>
                </a:extLst>
              </p:cNvPr>
              <p:cNvSpPr txBox="1"/>
              <p:nvPr/>
            </p:nvSpPr>
            <p:spPr>
              <a:xfrm>
                <a:off x="1843741" y="5337940"/>
                <a:ext cx="11007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000" b="1" dirty="0"/>
                  <a:t>Person 1</a:t>
                </a:r>
                <a:endParaRPr lang="en-DE" sz="1600" b="1" dirty="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08DD537-A7CB-462F-A9A6-3BC85B7422A3}"/>
                </a:ext>
              </a:extLst>
            </p:cNvPr>
            <p:cNvGrpSpPr/>
            <p:nvPr/>
          </p:nvGrpSpPr>
          <p:grpSpPr>
            <a:xfrm>
              <a:off x="8325666" y="3208988"/>
              <a:ext cx="2204314" cy="2524249"/>
              <a:chOff x="8336482" y="3155087"/>
              <a:chExt cx="2204314" cy="2524249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1953B3EC-70DC-4ADE-B9B0-8141C68251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36482" y="3155087"/>
                <a:ext cx="2204314" cy="2204314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C64B945-E582-4CFC-B36F-956100AF997F}"/>
                  </a:ext>
                </a:extLst>
              </p:cNvPr>
              <p:cNvSpPr txBox="1"/>
              <p:nvPr/>
            </p:nvSpPr>
            <p:spPr>
              <a:xfrm>
                <a:off x="9045125" y="5279226"/>
                <a:ext cx="11007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000" b="1" dirty="0"/>
                  <a:t>Person 2</a:t>
                </a:r>
                <a:endParaRPr lang="en-DE" sz="1600" b="1" dirty="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1064AB7-2BB2-49B1-B76D-C338BAC62FB5}"/>
                </a:ext>
              </a:extLst>
            </p:cNvPr>
            <p:cNvGrpSpPr/>
            <p:nvPr/>
          </p:nvGrpSpPr>
          <p:grpSpPr>
            <a:xfrm>
              <a:off x="1731964" y="1220145"/>
              <a:ext cx="2203200" cy="2208855"/>
              <a:chOff x="1521199" y="595223"/>
              <a:chExt cx="2203200" cy="2208855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CCD94C9E-94A8-4A17-ABF3-DEEA373675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1199" y="595223"/>
                <a:ext cx="2203200" cy="2203200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9724D6E-1F70-42EE-B4E4-69D5F7880A78}"/>
                  </a:ext>
                </a:extLst>
              </p:cNvPr>
              <p:cNvSpPr txBox="1"/>
              <p:nvPr/>
            </p:nvSpPr>
            <p:spPr>
              <a:xfrm>
                <a:off x="2274501" y="2342413"/>
                <a:ext cx="6503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b="1" dirty="0" err="1"/>
                  <a:t>You</a:t>
                </a:r>
                <a:endParaRPr lang="en-DE" b="1" dirty="0"/>
              </a:p>
            </p:txBody>
          </p:sp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0B709852-C5E7-44D6-BABD-BC03792C61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30806" y="848864"/>
                <a:ext cx="1350874" cy="1180800"/>
              </a:xfrm>
              <a:prstGeom prst="rect">
                <a:avLst/>
              </a:prstGeom>
            </p:spPr>
          </p:pic>
        </p:grpSp>
        <p:sp>
          <p:nvSpPr>
            <p:cNvPr id="35" name="Speech Bubble: Oval 34">
              <a:extLst>
                <a:ext uri="{FF2B5EF4-FFF2-40B4-BE49-F238E27FC236}">
                  <a16:creationId xmlns:a16="http://schemas.microsoft.com/office/drawing/2014/main" id="{392D74DD-B4E9-4F4C-AC9B-33DD67C2F444}"/>
                </a:ext>
              </a:extLst>
            </p:cNvPr>
            <p:cNvSpPr/>
            <p:nvPr/>
          </p:nvSpPr>
          <p:spPr>
            <a:xfrm flipH="1">
              <a:off x="7090580" y="2641027"/>
              <a:ext cx="2357469" cy="1135922"/>
            </a:xfrm>
            <a:prstGeom prst="wedgeEllipseCallou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2" name="Speech Bubble: Oval 31">
              <a:extLst>
                <a:ext uri="{FF2B5EF4-FFF2-40B4-BE49-F238E27FC236}">
                  <a16:creationId xmlns:a16="http://schemas.microsoft.com/office/drawing/2014/main" id="{6F78B9A1-4516-46EC-B4F7-01A774B272A9}"/>
                </a:ext>
              </a:extLst>
            </p:cNvPr>
            <p:cNvSpPr/>
            <p:nvPr/>
          </p:nvSpPr>
          <p:spPr>
            <a:xfrm>
              <a:off x="4474140" y="2319462"/>
              <a:ext cx="3095761" cy="1345794"/>
            </a:xfrm>
            <a:prstGeom prst="wedgeEllipseCallou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64668A1-47B1-456B-96F5-3B31636F9D7B}"/>
                </a:ext>
              </a:extLst>
            </p:cNvPr>
            <p:cNvSpPr txBox="1"/>
            <p:nvPr/>
          </p:nvSpPr>
          <p:spPr>
            <a:xfrm>
              <a:off x="1662020" y="5333127"/>
              <a:ext cx="918906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de-DE" dirty="0"/>
                <a:t>Room A</a:t>
              </a:r>
              <a:endParaRPr lang="en-DE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C2E18AF-7D6B-4B3E-B8CE-5CB3BB1A718E}"/>
                </a:ext>
              </a:extLst>
            </p:cNvPr>
            <p:cNvSpPr txBox="1"/>
            <p:nvPr/>
          </p:nvSpPr>
          <p:spPr>
            <a:xfrm>
              <a:off x="10548970" y="5391841"/>
              <a:ext cx="918906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Room B</a:t>
              </a:r>
              <a:endParaRPr lang="en-DE" dirty="0">
                <a:solidFill>
                  <a:schemeClr val="bg1"/>
                </a:solidFill>
              </a:endParaRP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3F3AFBB5-E858-4C51-98FF-211B5FF6D4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32127">
              <a:off x="3497915" y="1987371"/>
              <a:ext cx="736508" cy="10158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2403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63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T-Labs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Naderi.Babak</dc:creator>
  <cp:lastModifiedBy>Babak N</cp:lastModifiedBy>
  <cp:revision>23</cp:revision>
  <dcterms:created xsi:type="dcterms:W3CDTF">2018-02-23T14:20:48Z</dcterms:created>
  <dcterms:modified xsi:type="dcterms:W3CDTF">2020-09-29T11:47:37Z</dcterms:modified>
</cp:coreProperties>
</file>