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50E99-8282-4A45-8B52-847416ED9912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AE5A9-696A-4AA1-9679-0E7FBF33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5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AE5A9-696A-4AA1-9679-0E7FBF33C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AE5A9-696A-4AA1-9679-0E7FBF33C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13D-A600-43B3-AE21-D8C62BFF6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ADE88-EDCC-4977-9D45-6BC27293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71400-FA01-402B-A492-721A26E0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1EAD-C626-4E25-91B1-EE0FC302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1468-E9DD-47AC-B65F-8017B7C5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9C08-E1F1-4F95-AC4C-BAA6C4CD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BDF2-3103-480F-8C28-8C4A84995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18B7-5C76-4737-BD04-15D6A5B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BC08E-9D2E-4C82-95CA-D947F0ED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1030-A535-444E-9FA8-18043688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A2C4F-0205-4F1F-B06E-17430188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DA79-86B7-4AB9-993F-E934544B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1453-10D7-490D-80F5-D343A3E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0FE7-C446-4AD3-B26A-841F12D0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F163-149D-40C9-806E-B59D48EA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518C-D0E5-4F03-BD8C-B3E7C230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6E79-B25B-4D43-8423-6BDABCAF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4384B-9DF3-4866-873D-E706ADE0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1065A-42F1-45D5-A70A-0DDABAF7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70C9-2347-4F78-848C-311E967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8FD5-5027-47A0-B940-590446E4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9E538-A272-45D7-BF72-CCFB3084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C84D-3B22-42EE-B07C-344D1C9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6028-CA36-4C46-A9EA-29B6E56A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E601-8407-40F5-9E8A-802D47BC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229A-C529-4360-8BC2-5EFF4A9D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978A-A857-499A-885D-AD0F4E671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5B5FB-1FE5-4D31-B2C3-66505B0C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0A3C-FC60-4444-A233-FE78DC7A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AF7EA-5822-43B7-8044-B7B16E7A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0EB70-9E2D-438F-85EB-90F1A53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DC27-AF14-4231-9C68-B844C46C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ECB4-85DE-409C-9DD6-312A1470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FDCF-9EC8-4965-B431-23AED1662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5DCC3-47FC-4885-BCC5-DD86C29AF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F232A-EC79-4A9B-929A-3F0263E6D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4F145-AAF9-4380-8A61-8AAE6C85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5D869-2B0B-425D-858E-3E8771E8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1CA69-6B8F-4E9D-996B-7F82C9EF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54ED-0548-4CD8-98FF-7E32169A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0469F-58BE-4AEB-B254-C45B5D1D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A8D5A-1612-4A21-9407-3EC1F5F3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34B0-EDE9-49C0-8553-37A0FCF8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9B22B-4D8F-43D0-B406-4271ECE4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80279-CA94-4BCF-87AC-F8E1291C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EC113-6347-4873-A68D-40D92E85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F396-7F2D-4A54-AE6B-9A40BC21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048A-B11E-4561-9D97-E997D000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EA8EC-C73C-4A85-9A33-2C0708015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0B6BE-0D6A-48AE-825F-2B58E48A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CE0DD-3330-49D1-8AC1-C74305C2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8633-1DE8-4B1B-A402-8DFEBD47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B307-AB0E-495F-ACD2-2D298CF2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0AF0A-744B-4EB7-A1EA-7BBF6E26F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AC22-D459-4200-BFDD-FA5303DF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B3AD-8461-430D-B958-61F4C490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7FD8-7B65-43F6-A2A2-793EA1FD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034F-9E89-4565-BCFB-2740BB4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1CF16-058E-4044-84EC-811D4D0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66DC6-5289-4EEA-9FB0-E4775A44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7FAC-00B9-4680-B4AF-96BB54B54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17E9-F2B5-463E-989A-34FA58C202E1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F753-7B44-470F-811E-2998CBBA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BDB1-B44B-4B14-B612-047165E74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E32D-7797-49FA-85A0-EFEEC036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41A6A-DE60-44C3-A4AB-08F19F18B355}"/>
              </a:ext>
            </a:extLst>
          </p:cNvPr>
          <p:cNvSpPr txBox="1"/>
          <p:nvPr/>
        </p:nvSpPr>
        <p:spPr>
          <a:xfrm>
            <a:off x="4872111" y="4689666"/>
            <a:ext cx="10292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Login as: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CE554-A138-4701-ACEB-05BC083D9FE1}"/>
              </a:ext>
            </a:extLst>
          </p:cNvPr>
          <p:cNvSpPr txBox="1"/>
          <p:nvPr/>
        </p:nvSpPr>
        <p:spPr>
          <a:xfrm>
            <a:off x="6346875" y="4307518"/>
            <a:ext cx="1029287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0EA43-1EC9-436E-91C5-BDED86C405D7}"/>
              </a:ext>
            </a:extLst>
          </p:cNvPr>
          <p:cNvSpPr txBox="1"/>
          <p:nvPr/>
        </p:nvSpPr>
        <p:spPr>
          <a:xfrm>
            <a:off x="6346875" y="5153738"/>
            <a:ext cx="1029286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Instructor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9CC51-321C-43A5-8B47-E83AB28A0E77}"/>
              </a:ext>
            </a:extLst>
          </p:cNvPr>
          <p:cNvSpPr txBox="1"/>
          <p:nvPr/>
        </p:nvSpPr>
        <p:spPr>
          <a:xfrm>
            <a:off x="4734366" y="3309634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02CD7-BBDB-4B4B-90F2-5C91B859532E}"/>
              </a:ext>
            </a:extLst>
          </p:cNvPr>
          <p:cNvSpPr txBox="1"/>
          <p:nvPr/>
        </p:nvSpPr>
        <p:spPr>
          <a:xfrm>
            <a:off x="4754881" y="2632691"/>
            <a:ext cx="434105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9BBD1-9DD8-44E4-B4A3-BA65DDB23DF6}"/>
              </a:ext>
            </a:extLst>
          </p:cNvPr>
          <p:cNvSpPr txBox="1"/>
          <p:nvPr/>
        </p:nvSpPr>
        <p:spPr>
          <a:xfrm>
            <a:off x="2786577" y="2632691"/>
            <a:ext cx="1146515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UserName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CB8AF-8B08-4AC5-9F12-6290638C4E84}"/>
              </a:ext>
            </a:extLst>
          </p:cNvPr>
          <p:cNvSpPr txBox="1"/>
          <p:nvPr/>
        </p:nvSpPr>
        <p:spPr>
          <a:xfrm>
            <a:off x="2786577" y="3294844"/>
            <a:ext cx="1146515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72F98-A4D1-44F2-A626-50EA9002F9A7}"/>
              </a:ext>
            </a:extLst>
          </p:cNvPr>
          <p:cNvSpPr txBox="1"/>
          <p:nvPr/>
        </p:nvSpPr>
        <p:spPr>
          <a:xfrm>
            <a:off x="4219141" y="592575"/>
            <a:ext cx="404914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Examination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B0E5D4-338C-475A-B631-2859552B6F7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969477" y="4874332"/>
            <a:ext cx="2902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EC3216-8AB5-4D3C-BFCF-D8D98624E6DD}"/>
              </a:ext>
            </a:extLst>
          </p:cNvPr>
          <p:cNvSpPr txBox="1"/>
          <p:nvPr/>
        </p:nvSpPr>
        <p:spPr>
          <a:xfrm>
            <a:off x="2684587" y="4476795"/>
            <a:ext cx="56622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E844B-83D2-4CF0-A264-BF5E3866B728}"/>
              </a:ext>
            </a:extLst>
          </p:cNvPr>
          <p:cNvSpPr txBox="1"/>
          <p:nvPr/>
        </p:nvSpPr>
        <p:spPr>
          <a:xfrm>
            <a:off x="365761" y="4705055"/>
            <a:ext cx="1448971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User Message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20679-5D81-460A-9B7D-36392E2D66E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76162" y="4476795"/>
            <a:ext cx="245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2A529-8442-43CF-BE10-40DA63DB336C}"/>
              </a:ext>
            </a:extLst>
          </p:cNvPr>
          <p:cNvSpPr txBox="1"/>
          <p:nvPr/>
        </p:nvSpPr>
        <p:spPr>
          <a:xfrm>
            <a:off x="7636413" y="4053603"/>
            <a:ext cx="126843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Succeeded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49E55-C5B4-445E-8A6D-856B8420B97E}"/>
              </a:ext>
            </a:extLst>
          </p:cNvPr>
          <p:cNvSpPr txBox="1"/>
          <p:nvPr/>
        </p:nvSpPr>
        <p:spPr>
          <a:xfrm>
            <a:off x="9915386" y="4307518"/>
            <a:ext cx="1620122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Exam Specs Form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371986-B5B5-4615-840F-F0D08E2A2D48}"/>
              </a:ext>
            </a:extLst>
          </p:cNvPr>
          <p:cNvCxnSpPr>
            <a:cxnSpLocks/>
          </p:cNvCxnSpPr>
          <p:nvPr/>
        </p:nvCxnSpPr>
        <p:spPr>
          <a:xfrm>
            <a:off x="7373819" y="5332576"/>
            <a:ext cx="245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C22464-C123-41EF-A42E-BAAA15A633F9}"/>
              </a:ext>
            </a:extLst>
          </p:cNvPr>
          <p:cNvSpPr txBox="1"/>
          <p:nvPr/>
        </p:nvSpPr>
        <p:spPr>
          <a:xfrm>
            <a:off x="7634070" y="4909384"/>
            <a:ext cx="126843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Succeeded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DFDD4F-CA59-4683-A996-69482809E676}"/>
              </a:ext>
            </a:extLst>
          </p:cNvPr>
          <p:cNvSpPr txBox="1"/>
          <p:nvPr/>
        </p:nvSpPr>
        <p:spPr>
          <a:xfrm>
            <a:off x="9971652" y="5157724"/>
            <a:ext cx="1563856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Reports From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E17A62-D22E-4E65-890E-4622A7C7AAC8}"/>
              </a:ext>
            </a:extLst>
          </p:cNvPr>
          <p:cNvSpPr txBox="1"/>
          <p:nvPr/>
        </p:nvSpPr>
        <p:spPr>
          <a:xfrm>
            <a:off x="10753580" y="6007930"/>
            <a:ext cx="7819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About</a:t>
            </a: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C141C002-1893-4A32-9130-EDF5D5B6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08" y="71678"/>
            <a:ext cx="938493" cy="14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DF94C8-92A5-4067-9AF8-61ACF99E943D}"/>
              </a:ext>
            </a:extLst>
          </p:cNvPr>
          <p:cNvSpPr txBox="1"/>
          <p:nvPr/>
        </p:nvSpPr>
        <p:spPr>
          <a:xfrm>
            <a:off x="942535" y="689317"/>
            <a:ext cx="198354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Welcome: &lt;Name&gt;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C7E8F-BEF6-49FC-8E91-F54B54779D46}"/>
              </a:ext>
            </a:extLst>
          </p:cNvPr>
          <p:cNvSpPr txBox="1"/>
          <p:nvPr/>
        </p:nvSpPr>
        <p:spPr>
          <a:xfrm>
            <a:off x="5681003" y="581595"/>
            <a:ext cx="211249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 Specs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9BC8E-9E7B-403C-944E-E19AC65563C9}"/>
              </a:ext>
            </a:extLst>
          </p:cNvPr>
          <p:cNvSpPr txBox="1"/>
          <p:nvPr/>
        </p:nvSpPr>
        <p:spPr>
          <a:xfrm>
            <a:off x="4734366" y="3309634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73637-8A08-4272-8692-56C78270D1DE}"/>
              </a:ext>
            </a:extLst>
          </p:cNvPr>
          <p:cNvSpPr txBox="1"/>
          <p:nvPr/>
        </p:nvSpPr>
        <p:spPr>
          <a:xfrm>
            <a:off x="4754881" y="2632691"/>
            <a:ext cx="434105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Drop Down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13AF9-BCDF-4C3F-A2AD-9DF0A3515EB8}"/>
              </a:ext>
            </a:extLst>
          </p:cNvPr>
          <p:cNvSpPr txBox="1"/>
          <p:nvPr/>
        </p:nvSpPr>
        <p:spPr>
          <a:xfrm>
            <a:off x="2786577" y="2632691"/>
            <a:ext cx="1321189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Course Name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25E29-E30C-493F-AC52-79564C5841FC}"/>
              </a:ext>
            </a:extLst>
          </p:cNvPr>
          <p:cNvSpPr txBox="1"/>
          <p:nvPr/>
        </p:nvSpPr>
        <p:spPr>
          <a:xfrm>
            <a:off x="2786577" y="3294844"/>
            <a:ext cx="1628334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Number Of MCQ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132F7-701B-43EC-ADA4-68A54FD9473E}"/>
              </a:ext>
            </a:extLst>
          </p:cNvPr>
          <p:cNvSpPr txBox="1"/>
          <p:nvPr/>
        </p:nvSpPr>
        <p:spPr>
          <a:xfrm>
            <a:off x="4744623" y="3986577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10 -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25E21-0785-4BF6-BAB9-6D8C4F2FC33D}"/>
              </a:ext>
            </a:extLst>
          </p:cNvPr>
          <p:cNvSpPr txBox="1"/>
          <p:nvPr/>
        </p:nvSpPr>
        <p:spPr>
          <a:xfrm>
            <a:off x="2770165" y="3971787"/>
            <a:ext cx="1644746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Number Of TF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1E1C8-0030-4F66-99FB-4395777CB3B9}"/>
              </a:ext>
            </a:extLst>
          </p:cNvPr>
          <p:cNvSpPr txBox="1"/>
          <p:nvPr/>
        </p:nvSpPr>
        <p:spPr>
          <a:xfrm>
            <a:off x="9265625" y="3326706"/>
            <a:ext cx="177077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Up to 10 Questions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8C16D-DE83-4A5D-BE97-A357D3D82DFE}"/>
              </a:ext>
            </a:extLst>
          </p:cNvPr>
          <p:cNvSpPr txBox="1"/>
          <p:nvPr/>
        </p:nvSpPr>
        <p:spPr>
          <a:xfrm>
            <a:off x="6259536" y="5340463"/>
            <a:ext cx="1331742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Strat Exam</a:t>
            </a:r>
            <a:endParaRPr lang="en-US" b="1" dirty="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62A2AC9-542A-4E89-9208-01C98BC7B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08" y="71678"/>
            <a:ext cx="938493" cy="141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1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DB3CA-FE82-4B9D-B9B2-968DCC4E8CA8}"/>
              </a:ext>
            </a:extLst>
          </p:cNvPr>
          <p:cNvSpPr txBox="1"/>
          <p:nvPr/>
        </p:nvSpPr>
        <p:spPr>
          <a:xfrm>
            <a:off x="3134750" y="3136612"/>
            <a:ext cx="285808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Insert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5178A-2949-425A-958C-6AEB72AEA09A}"/>
              </a:ext>
            </a:extLst>
          </p:cNvPr>
          <p:cNvSpPr txBox="1"/>
          <p:nvPr/>
        </p:nvSpPr>
        <p:spPr>
          <a:xfrm>
            <a:off x="6722010" y="3136612"/>
            <a:ext cx="240792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View Reports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31A1278-C58E-446F-8B9E-DE477490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08" y="71678"/>
            <a:ext cx="938493" cy="1416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65E7D-4006-4083-91D9-E36EC7457B8D}"/>
              </a:ext>
            </a:extLst>
          </p:cNvPr>
          <p:cNvSpPr txBox="1"/>
          <p:nvPr/>
        </p:nvSpPr>
        <p:spPr>
          <a:xfrm>
            <a:off x="4781848" y="779995"/>
            <a:ext cx="285808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Examination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E9E89-FFF7-4065-8D5C-85E0ED7FABA7}"/>
              </a:ext>
            </a:extLst>
          </p:cNvPr>
          <p:cNvSpPr txBox="1"/>
          <p:nvPr/>
        </p:nvSpPr>
        <p:spPr>
          <a:xfrm>
            <a:off x="360099" y="779995"/>
            <a:ext cx="2858087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Welcome : &lt;Instructor&gt;</a:t>
            </a:r>
          </a:p>
        </p:txBody>
      </p:sp>
    </p:spTree>
    <p:extLst>
      <p:ext uri="{BB962C8B-B14F-4D97-AF65-F5344CB8AC3E}">
        <p14:creationId xmlns:p14="http://schemas.microsoft.com/office/powerpoint/2010/main" val="166705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C7E8F-BEF6-49FC-8E91-F54B54779D46}"/>
              </a:ext>
            </a:extLst>
          </p:cNvPr>
          <p:cNvSpPr txBox="1"/>
          <p:nvPr/>
        </p:nvSpPr>
        <p:spPr>
          <a:xfrm>
            <a:off x="5176909" y="689317"/>
            <a:ext cx="295421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Insert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9BC8E-9E7B-403C-944E-E19AC65563C9}"/>
              </a:ext>
            </a:extLst>
          </p:cNvPr>
          <p:cNvSpPr txBox="1"/>
          <p:nvPr/>
        </p:nvSpPr>
        <p:spPr>
          <a:xfrm>
            <a:off x="4734366" y="2057606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Drop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73637-8A08-4272-8692-56C78270D1DE}"/>
              </a:ext>
            </a:extLst>
          </p:cNvPr>
          <p:cNvSpPr txBox="1"/>
          <p:nvPr/>
        </p:nvSpPr>
        <p:spPr>
          <a:xfrm>
            <a:off x="4754881" y="1549479"/>
            <a:ext cx="434105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Drop Down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13AF9-BCDF-4C3F-A2AD-9DF0A3515EB8}"/>
              </a:ext>
            </a:extLst>
          </p:cNvPr>
          <p:cNvSpPr txBox="1"/>
          <p:nvPr/>
        </p:nvSpPr>
        <p:spPr>
          <a:xfrm>
            <a:off x="2913186" y="1515924"/>
            <a:ext cx="1321189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Course Name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25E29-E30C-493F-AC52-79564C5841FC}"/>
              </a:ext>
            </a:extLst>
          </p:cNvPr>
          <p:cNvSpPr txBox="1"/>
          <p:nvPr/>
        </p:nvSpPr>
        <p:spPr>
          <a:xfrm>
            <a:off x="2786577" y="2042816"/>
            <a:ext cx="144779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Question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132F7-701B-43EC-ADA4-68A54FD9473E}"/>
              </a:ext>
            </a:extLst>
          </p:cNvPr>
          <p:cNvSpPr txBox="1"/>
          <p:nvPr/>
        </p:nvSpPr>
        <p:spPr>
          <a:xfrm>
            <a:off x="4744623" y="2523537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…?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25E21-0785-4BF6-BAB9-6D8C4F2FC33D}"/>
              </a:ext>
            </a:extLst>
          </p:cNvPr>
          <p:cNvSpPr txBox="1"/>
          <p:nvPr/>
        </p:nvSpPr>
        <p:spPr>
          <a:xfrm>
            <a:off x="3262534" y="2527512"/>
            <a:ext cx="971841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8C16D-DE83-4A5D-BE97-A357D3D82DFE}"/>
              </a:ext>
            </a:extLst>
          </p:cNvPr>
          <p:cNvSpPr txBox="1"/>
          <p:nvPr/>
        </p:nvSpPr>
        <p:spPr>
          <a:xfrm>
            <a:off x="9616440" y="2486335"/>
            <a:ext cx="1871591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Insert Question </a:t>
            </a:r>
            <a:endParaRPr lang="en-US" b="1" dirty="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62A2AC9-542A-4E89-9208-01C98BC7B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08" y="71678"/>
            <a:ext cx="938493" cy="14166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6A61F1-2939-4592-B37A-4205FD003F0B}"/>
              </a:ext>
            </a:extLst>
          </p:cNvPr>
          <p:cNvSpPr txBox="1"/>
          <p:nvPr/>
        </p:nvSpPr>
        <p:spPr>
          <a:xfrm>
            <a:off x="4744621" y="3458599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9BEA4-F6B0-4487-8C14-E93FFA6D6F2F}"/>
              </a:ext>
            </a:extLst>
          </p:cNvPr>
          <p:cNvSpPr txBox="1"/>
          <p:nvPr/>
        </p:nvSpPr>
        <p:spPr>
          <a:xfrm>
            <a:off x="2658794" y="3462574"/>
            <a:ext cx="1575581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Question Grade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1FD53-2663-4FCD-95E9-08B91119156B}"/>
              </a:ext>
            </a:extLst>
          </p:cNvPr>
          <p:cNvSpPr txBox="1"/>
          <p:nvPr/>
        </p:nvSpPr>
        <p:spPr>
          <a:xfrm>
            <a:off x="4734366" y="2993445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5CACD8-41FD-4AC5-A489-F7F7F2756E51}"/>
              </a:ext>
            </a:extLst>
          </p:cNvPr>
          <p:cNvSpPr txBox="1"/>
          <p:nvPr/>
        </p:nvSpPr>
        <p:spPr>
          <a:xfrm>
            <a:off x="2776322" y="2997420"/>
            <a:ext cx="144779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Model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0DD08-7E10-4CC9-8578-996DF7B0F611}"/>
              </a:ext>
            </a:extLst>
          </p:cNvPr>
          <p:cNvSpPr txBox="1"/>
          <p:nvPr/>
        </p:nvSpPr>
        <p:spPr>
          <a:xfrm>
            <a:off x="4754881" y="4834246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A0A70-E02F-4CFA-B20F-BC25518E68AD}"/>
              </a:ext>
            </a:extLst>
          </p:cNvPr>
          <p:cNvSpPr txBox="1"/>
          <p:nvPr/>
        </p:nvSpPr>
        <p:spPr>
          <a:xfrm>
            <a:off x="3390314" y="4838221"/>
            <a:ext cx="854319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Choice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171653-B0AE-4C64-B18C-47ED74574A94}"/>
              </a:ext>
            </a:extLst>
          </p:cNvPr>
          <p:cNvSpPr txBox="1"/>
          <p:nvPr/>
        </p:nvSpPr>
        <p:spPr>
          <a:xfrm>
            <a:off x="9626699" y="5036199"/>
            <a:ext cx="157558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Insert Choice 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1D87C-8F8C-4F69-8265-80DA77177D6B}"/>
              </a:ext>
            </a:extLst>
          </p:cNvPr>
          <p:cNvSpPr txBox="1"/>
          <p:nvPr/>
        </p:nvSpPr>
        <p:spPr>
          <a:xfrm>
            <a:off x="4744624" y="5304154"/>
            <a:ext cx="436156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3DB904-0848-4377-8215-D8E70CF4C5EE}"/>
              </a:ext>
            </a:extLst>
          </p:cNvPr>
          <p:cNvSpPr txBox="1"/>
          <p:nvPr/>
        </p:nvSpPr>
        <p:spPr>
          <a:xfrm>
            <a:off x="2658794" y="5308129"/>
            <a:ext cx="1575584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Choice Number</a:t>
            </a:r>
          </a:p>
        </p:txBody>
      </p:sp>
    </p:spTree>
    <p:extLst>
      <p:ext uri="{BB962C8B-B14F-4D97-AF65-F5344CB8AC3E}">
        <p14:creationId xmlns:p14="http://schemas.microsoft.com/office/powerpoint/2010/main" val="19479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DB3CA-FE82-4B9D-B9B2-968DCC4E8CA8}"/>
              </a:ext>
            </a:extLst>
          </p:cNvPr>
          <p:cNvSpPr txBox="1"/>
          <p:nvPr/>
        </p:nvSpPr>
        <p:spPr>
          <a:xfrm>
            <a:off x="4654654" y="2069087"/>
            <a:ext cx="2703343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Student Report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31A1278-C58E-446F-8B9E-DE477490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408" y="71678"/>
            <a:ext cx="938493" cy="1416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65E7D-4006-4083-91D9-E36EC7457B8D}"/>
              </a:ext>
            </a:extLst>
          </p:cNvPr>
          <p:cNvSpPr txBox="1"/>
          <p:nvPr/>
        </p:nvSpPr>
        <p:spPr>
          <a:xfrm>
            <a:off x="4402020" y="752847"/>
            <a:ext cx="371503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Examination System 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E9E89-FFF7-4065-8D5C-85E0ED7FABA7}"/>
              </a:ext>
            </a:extLst>
          </p:cNvPr>
          <p:cNvSpPr txBox="1"/>
          <p:nvPr/>
        </p:nvSpPr>
        <p:spPr>
          <a:xfrm>
            <a:off x="360099" y="779995"/>
            <a:ext cx="2858087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Welcome : &lt;Instructor&gt;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90904-7428-49C6-9F99-A21EDDCED7B1}"/>
              </a:ext>
            </a:extLst>
          </p:cNvPr>
          <p:cNvSpPr txBox="1"/>
          <p:nvPr/>
        </p:nvSpPr>
        <p:spPr>
          <a:xfrm>
            <a:off x="4641169" y="3030136"/>
            <a:ext cx="270334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Instructor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CF5E2-A8DE-405E-8EBA-D628E89EBE1D}"/>
              </a:ext>
            </a:extLst>
          </p:cNvPr>
          <p:cNvSpPr txBox="1"/>
          <p:nvPr/>
        </p:nvSpPr>
        <p:spPr>
          <a:xfrm>
            <a:off x="4641169" y="3968858"/>
            <a:ext cx="2703343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Course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8F0D3-6343-4CD2-9182-7C5E14E68685}"/>
              </a:ext>
            </a:extLst>
          </p:cNvPr>
          <p:cNvSpPr txBox="1"/>
          <p:nvPr/>
        </p:nvSpPr>
        <p:spPr>
          <a:xfrm>
            <a:off x="4816139" y="4916712"/>
            <a:ext cx="2353402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 Report</a:t>
            </a:r>
          </a:p>
        </p:txBody>
      </p:sp>
    </p:spTree>
    <p:extLst>
      <p:ext uri="{BB962C8B-B14F-4D97-AF65-F5344CB8AC3E}">
        <p14:creationId xmlns:p14="http://schemas.microsoft.com/office/powerpoint/2010/main" val="285295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5574</TotalTime>
  <Words>101</Words>
  <Application>Microsoft Office PowerPoint</Application>
  <PresentationFormat>Widescreen</PresentationFormat>
  <Paragraphs>50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خالد أسامة يوسف عراقي</dc:creator>
  <cp:lastModifiedBy>خالد أسامة يوسف عراقي</cp:lastModifiedBy>
  <cp:revision>2</cp:revision>
  <dcterms:created xsi:type="dcterms:W3CDTF">2022-02-05T12:25:48Z</dcterms:created>
  <dcterms:modified xsi:type="dcterms:W3CDTF">2022-02-09T09:20:26Z</dcterms:modified>
</cp:coreProperties>
</file>