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78" r:id="rId3"/>
    <p:sldId id="280" r:id="rId4"/>
    <p:sldId id="279" r:id="rId5"/>
    <p:sldId id="263" r:id="rId6"/>
    <p:sldId id="262" r:id="rId7"/>
    <p:sldId id="264" r:id="rId8"/>
    <p:sldId id="265" r:id="rId9"/>
    <p:sldId id="276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44C"/>
    <a:srgbClr val="2B2D42"/>
    <a:srgbClr val="2B1515"/>
    <a:srgbClr val="2B2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D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364" y="264360"/>
            <a:ext cx="5343105" cy="908744"/>
          </a:xfrm>
        </p:spPr>
        <p:txBody>
          <a:bodyPr/>
          <a:lstStyle/>
          <a:p>
            <a:pPr algn="ctr"/>
            <a:r>
              <a:rPr lang="en-US" b="1" dirty="0"/>
              <a:t>Examination System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 t="11122" r="-494" b="37822"/>
          <a:stretch/>
        </p:blipFill>
        <p:spPr>
          <a:xfrm>
            <a:off x="3575127" y="1981191"/>
            <a:ext cx="2110672" cy="2011680"/>
          </a:xfrm>
          <a:prstGeom prst="ellipse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4" t="3472" r="35703" b="64029"/>
          <a:stretch/>
        </p:blipFill>
        <p:spPr>
          <a:xfrm>
            <a:off x="727775" y="1909966"/>
            <a:ext cx="1813952" cy="1954962"/>
          </a:xfrm>
          <a:prstGeom prst="ellipse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603" y="76002"/>
            <a:ext cx="930965" cy="12854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59" y="1931495"/>
            <a:ext cx="1982563" cy="2006778"/>
          </a:xfrm>
          <a:prstGeom prst="ellipse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22" y="1931495"/>
            <a:ext cx="1813952" cy="2055543"/>
          </a:xfrm>
          <a:prstGeom prst="ellipse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70179" y="4145198"/>
            <a:ext cx="1929144" cy="374571"/>
          </a:xfrm>
          <a:prstGeom prst="roundRect">
            <a:avLst/>
          </a:prstGeom>
          <a:solidFill>
            <a:srgbClr val="3C444C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Amasis MT Pro Black" panose="02040A04050005020304" pitchFamily="18" charset="0"/>
                <a:cs typeface="Arial" panose="020B0604020202020204" pitchFamily="34" charset="0"/>
              </a:rPr>
              <a:t>Ashraf El Nagar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93963" y="4145198"/>
            <a:ext cx="1879604" cy="374571"/>
          </a:xfrm>
          <a:prstGeom prst="roundRect">
            <a:avLst/>
          </a:prstGeom>
          <a:solidFill>
            <a:srgbClr val="3C444C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Amasis MT Pro Black" panose="02040A04050005020304" pitchFamily="18" charset="0"/>
                <a:cs typeface="Arial" panose="020B0604020202020204" pitchFamily="34" charset="0"/>
              </a:rPr>
              <a:t>Khaled Eleraky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741761" y="4145198"/>
            <a:ext cx="1654158" cy="374571"/>
          </a:xfrm>
          <a:prstGeom prst="roundRect">
            <a:avLst/>
          </a:prstGeom>
          <a:solidFill>
            <a:srgbClr val="3C444C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Amasis MT Pro Black" panose="02040A04050005020304" pitchFamily="18" charset="0"/>
                <a:cs typeface="Arial" panose="020B0604020202020204" pitchFamily="34" charset="0"/>
              </a:rPr>
              <a:t>Nada Mustafa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462600" y="4155718"/>
            <a:ext cx="2075795" cy="374571"/>
          </a:xfrm>
          <a:prstGeom prst="roundRect">
            <a:avLst/>
          </a:prstGeom>
          <a:solidFill>
            <a:srgbClr val="3C444C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Amasis MT Pro Black" panose="02040A04050005020304" pitchFamily="18" charset="0"/>
                <a:cs typeface="Arial" panose="020B0604020202020204" pitchFamily="34" charset="0"/>
              </a:rPr>
              <a:t>Heba Abdelmaged</a:t>
            </a:r>
          </a:p>
        </p:txBody>
      </p:sp>
    </p:spTree>
    <p:extLst>
      <p:ext uri="{BB962C8B-B14F-4D97-AF65-F5344CB8AC3E}">
        <p14:creationId xmlns:p14="http://schemas.microsoft.com/office/powerpoint/2010/main" val="408809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" t="8235" r="35655" b="13952"/>
          <a:stretch/>
        </p:blipFill>
        <p:spPr>
          <a:xfrm>
            <a:off x="1086687" y="1019478"/>
            <a:ext cx="10036761" cy="564022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86687" y="198298"/>
            <a:ext cx="8613906" cy="556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2"/>
                </a:solidFill>
              </a:rPr>
              <a:t>						1 - Students per track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7C9832E-0DC4-40D6-8D00-171819D9D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603" y="76002"/>
            <a:ext cx="930965" cy="1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5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12" y="1405219"/>
            <a:ext cx="8946541" cy="5569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5" t="7666" r="42572" b="23441"/>
          <a:stretch/>
        </p:blipFill>
        <p:spPr>
          <a:xfrm>
            <a:off x="1160670" y="1053046"/>
            <a:ext cx="9870660" cy="551343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77085" y="291520"/>
            <a:ext cx="8946541" cy="556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4200" b="1" dirty="0">
                <a:solidFill>
                  <a:schemeClr val="tx2"/>
                </a:solidFill>
              </a:rPr>
              <a:t>						2 - Student Grades of Courses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65CA4CB0-DDC4-4250-BB79-363B9FF64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603" y="76002"/>
            <a:ext cx="930965" cy="1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3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12" y="1405219"/>
            <a:ext cx="8946541" cy="5569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7" r="4884" b="11057"/>
          <a:stretch/>
        </p:blipFill>
        <p:spPr>
          <a:xfrm>
            <a:off x="2218347" y="1405219"/>
            <a:ext cx="8014508" cy="430781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42944" y="440266"/>
            <a:ext cx="8946541" cy="556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4200" b="1" dirty="0">
                <a:solidFill>
                  <a:schemeClr val="tx2"/>
                </a:solidFill>
              </a:rPr>
              <a:t>						3 - Courses per Instructor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DD3F815-A1DF-4969-BF3A-D1580BA75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603" y="76002"/>
            <a:ext cx="930965" cy="1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1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12" y="1405219"/>
            <a:ext cx="8946541" cy="5569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" t="10660" r="10622" b="14569"/>
          <a:stretch/>
        </p:blipFill>
        <p:spPr>
          <a:xfrm>
            <a:off x="2625268" y="1405219"/>
            <a:ext cx="7938045" cy="462783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616772" y="230133"/>
            <a:ext cx="8946541" cy="556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4200" b="1" dirty="0">
                <a:solidFill>
                  <a:schemeClr val="tx2"/>
                </a:solidFill>
              </a:rPr>
              <a:t>						4 – Topics of Courses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0428E23-0F73-4156-94ED-C1EC44B1D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603" y="76002"/>
            <a:ext cx="930965" cy="1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17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7" r="996"/>
          <a:stretch/>
        </p:blipFill>
        <p:spPr>
          <a:xfrm>
            <a:off x="1900730" y="1047244"/>
            <a:ext cx="8378623" cy="5580623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616772" y="230133"/>
            <a:ext cx="8946541" cy="556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4200" b="1" dirty="0">
                <a:solidFill>
                  <a:schemeClr val="tx2"/>
                </a:solidFill>
              </a:rPr>
              <a:t>						5 – Exam Questions</a:t>
            </a:r>
          </a:p>
          <a:p>
            <a:pPr marL="0" indent="0">
              <a:buFont typeface="Wingdings 3" charset="2"/>
              <a:buNone/>
            </a:pPr>
            <a:endParaRPr lang="en-US" sz="4200" b="1" dirty="0">
              <a:solidFill>
                <a:schemeClr val="tx2"/>
              </a:solidFill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9477888-49D4-48DD-83FF-CE49849FD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603" y="76002"/>
            <a:ext cx="930965" cy="1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12" y="1405219"/>
            <a:ext cx="8946541" cy="5569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6" b="302"/>
          <a:stretch/>
        </p:blipFill>
        <p:spPr>
          <a:xfrm>
            <a:off x="1622729" y="953528"/>
            <a:ext cx="8946541" cy="575132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027112" y="198298"/>
            <a:ext cx="8946541" cy="556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4200" b="1" dirty="0">
                <a:solidFill>
                  <a:schemeClr val="tx2"/>
                </a:solidFill>
              </a:rPr>
              <a:t>					6 –  Student’s Exam Answers</a:t>
            </a:r>
          </a:p>
          <a:p>
            <a:pPr marL="0" indent="0">
              <a:buFont typeface="Wingdings 3" charset="2"/>
              <a:buNone/>
            </a:pPr>
            <a:endParaRPr lang="en-US" sz="4200" b="1" dirty="0">
              <a:solidFill>
                <a:schemeClr val="tx2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FFAD766-5FF9-4C35-A2B9-510139AF6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603" y="76002"/>
            <a:ext cx="930965" cy="1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92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6278" y="246162"/>
            <a:ext cx="3360378" cy="1128254"/>
          </a:xfrm>
        </p:spPr>
        <p:txBody>
          <a:bodyPr/>
          <a:lstStyle/>
          <a:p>
            <a:r>
              <a:rPr lang="en-US" b="1" dirty="0"/>
              <a:t>Dashboards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112220" y="2304860"/>
            <a:ext cx="2438922" cy="442674"/>
          </a:xfrm>
          <a:prstGeom prst="roundRect">
            <a:avLst/>
          </a:prstGeom>
          <a:solidFill>
            <a:srgbClr val="3C444C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  <a:cs typeface="Arial" panose="020B0604020202020204" pitchFamily="34" charset="0"/>
              </a:rPr>
              <a:t>	   </a:t>
            </a:r>
            <a:r>
              <a:rPr lang="en-US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Student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65" y="2327561"/>
            <a:ext cx="628345" cy="32719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12220" y="3226229"/>
            <a:ext cx="2438922" cy="442674"/>
          </a:xfrm>
          <a:prstGeom prst="roundRect">
            <a:avLst/>
          </a:prstGeom>
          <a:solidFill>
            <a:srgbClr val="3C444C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  <a:cs typeface="Arial" panose="020B0604020202020204" pitchFamily="34" charset="0"/>
              </a:rPr>
              <a:t>	   </a:t>
            </a:r>
            <a:r>
              <a:rPr lang="en-US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Branch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65" y="3226229"/>
            <a:ext cx="649284" cy="44267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112220" y="4277362"/>
            <a:ext cx="2438922" cy="442674"/>
          </a:xfrm>
          <a:prstGeom prst="roundRect">
            <a:avLst/>
          </a:prstGeom>
          <a:solidFill>
            <a:srgbClr val="3C444C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  <a:cs typeface="Arial" panose="020B0604020202020204" pitchFamily="34" charset="0"/>
              </a:rPr>
              <a:t>	   </a:t>
            </a:r>
            <a:r>
              <a:rPr lang="en-US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Course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72" y="4277362"/>
            <a:ext cx="485470" cy="4426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06" y="2156638"/>
            <a:ext cx="3435899" cy="3162571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414" y="0"/>
            <a:ext cx="781050" cy="9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5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" r="594"/>
          <a:stretch/>
        </p:blipFill>
        <p:spPr>
          <a:xfrm>
            <a:off x="0" y="-1"/>
            <a:ext cx="12192000" cy="693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10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" y="0"/>
            <a:ext cx="1214673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4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0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364" y="264360"/>
            <a:ext cx="5343105" cy="908744"/>
          </a:xfrm>
        </p:spPr>
        <p:txBody>
          <a:bodyPr/>
          <a:lstStyle/>
          <a:p>
            <a:pPr algn="ctr"/>
            <a:r>
              <a:rPr lang="en-US" b="1" dirty="0"/>
              <a:t>Topics</a:t>
            </a:r>
          </a:p>
        </p:txBody>
      </p:sp>
      <p:pic>
        <p:nvPicPr>
          <p:cNvPr id="2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603" y="76002"/>
            <a:ext cx="930965" cy="128546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664921C-E6C8-4E4E-8FDA-8688B913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3419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Entity Relationship Diagram (ERD)</a:t>
            </a:r>
          </a:p>
          <a:p>
            <a:r>
              <a:rPr lang="en-US" dirty="0"/>
              <a:t>Mapping</a:t>
            </a:r>
          </a:p>
          <a:p>
            <a:r>
              <a:rPr lang="en-US" dirty="0"/>
              <a:t>Database Structure Implementation</a:t>
            </a:r>
          </a:p>
          <a:p>
            <a:r>
              <a:rPr lang="en-US" dirty="0"/>
              <a:t>Data Integration </a:t>
            </a:r>
          </a:p>
          <a:p>
            <a:r>
              <a:rPr lang="en-US" dirty="0"/>
              <a:t>Stored procedures</a:t>
            </a:r>
          </a:p>
          <a:p>
            <a:r>
              <a:rPr lang="en-US" dirty="0"/>
              <a:t>Database Documentation</a:t>
            </a:r>
          </a:p>
          <a:p>
            <a:r>
              <a:rPr lang="en-US" dirty="0"/>
              <a:t>Desktop Application</a:t>
            </a:r>
          </a:p>
          <a:p>
            <a:r>
              <a:rPr lang="en-US" dirty="0"/>
              <a:t>Paginated Reports using SSRS</a:t>
            </a:r>
          </a:p>
          <a:p>
            <a:r>
              <a:rPr lang="en-US" dirty="0"/>
              <a:t>Dashboard using Power BI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03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28537" y="276728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Thank You .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CB0690BD-40D4-4844-8A8C-547F3C685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603" y="76002"/>
            <a:ext cx="930965" cy="1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8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441" y="3141247"/>
            <a:ext cx="2909362" cy="908744"/>
          </a:xfrm>
        </p:spPr>
        <p:txBody>
          <a:bodyPr/>
          <a:lstStyle/>
          <a:p>
            <a:pPr algn="ctr"/>
            <a:r>
              <a:rPr lang="en-US" b="1" dirty="0"/>
              <a:t>ERD</a:t>
            </a:r>
          </a:p>
        </p:txBody>
      </p:sp>
      <p:pic>
        <p:nvPicPr>
          <p:cNvPr id="2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603" y="76002"/>
            <a:ext cx="930965" cy="1285460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FEA626D-16DD-4105-9CDB-2E5912CF8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83757" cy="7005711"/>
          </a:xfrm>
        </p:spPr>
      </p:pic>
    </p:spTree>
    <p:extLst>
      <p:ext uri="{BB962C8B-B14F-4D97-AF65-F5344CB8AC3E}">
        <p14:creationId xmlns:p14="http://schemas.microsoft.com/office/powerpoint/2010/main" val="81398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6010" y="2974628"/>
            <a:ext cx="2909362" cy="908744"/>
          </a:xfrm>
        </p:spPr>
        <p:txBody>
          <a:bodyPr/>
          <a:lstStyle/>
          <a:p>
            <a:pPr algn="ctr"/>
            <a:r>
              <a:rPr lang="en-US" b="1" dirty="0"/>
              <a:t>Mapping </a:t>
            </a:r>
          </a:p>
        </p:txBody>
      </p:sp>
      <p:pic>
        <p:nvPicPr>
          <p:cNvPr id="2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603" y="76002"/>
            <a:ext cx="930965" cy="1285460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3F88D635-6BE2-43E4-8D0D-687A30121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096010" cy="69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7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Integration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5" y="1974576"/>
            <a:ext cx="5040444" cy="3783805"/>
          </a:xfrm>
        </p:spPr>
      </p:pic>
      <p:sp>
        <p:nvSpPr>
          <p:cNvPr id="5" name="TextBox 4"/>
          <p:cNvSpPr txBox="1"/>
          <p:nvPr/>
        </p:nvSpPr>
        <p:spPr>
          <a:xfrm>
            <a:off x="770765" y="1374575"/>
            <a:ext cx="2743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XML Files</a:t>
            </a:r>
          </a:p>
          <a:p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297" y="1974576"/>
            <a:ext cx="5052640" cy="37838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93919" y="1329137"/>
            <a:ext cx="26346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Excel</a:t>
            </a: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Files</a:t>
            </a:r>
            <a:endParaRPr lang="en-US" sz="3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26D9764D-8AF1-4E83-B447-F56B432FF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603" y="76002"/>
            <a:ext cx="930965" cy="1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9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725" y="3300047"/>
            <a:ext cx="3513710" cy="904512"/>
          </a:xfrm>
        </p:spPr>
        <p:txBody>
          <a:bodyPr/>
          <a:lstStyle/>
          <a:p>
            <a:r>
              <a:rPr lang="en-US" sz="2800" b="1" dirty="0"/>
              <a:t>Stored Procedures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24800" cy="6860980"/>
          </a:xfr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17A1D36-EE69-45AB-A4F6-3CAD5D1B1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603" y="76002"/>
            <a:ext cx="930965" cy="1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1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05" y="434539"/>
            <a:ext cx="8662981" cy="1165462"/>
          </a:xfrm>
        </p:spPr>
        <p:txBody>
          <a:bodyPr/>
          <a:lstStyle/>
          <a:p>
            <a:r>
              <a:rPr lang="en-U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Database Documentation using ApexSQL Tool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04" y="1152939"/>
            <a:ext cx="10319161" cy="543586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373" y="1255504"/>
            <a:ext cx="1145604" cy="939301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5FF3846-23ED-4A7B-9282-84D603E1AD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603" y="76002"/>
            <a:ext cx="930965" cy="1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4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396" y="187799"/>
            <a:ext cx="3997208" cy="1400530"/>
          </a:xfrm>
        </p:spPr>
        <p:txBody>
          <a:bodyPr/>
          <a:lstStyle/>
          <a:p>
            <a:r>
              <a:rPr lang="en-US" b="1" dirty="0"/>
              <a:t>Desktop App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3B9EF0-5AFF-473D-B503-0F1487063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497" y="1113183"/>
            <a:ext cx="9277005" cy="5557018"/>
          </a:xfrm>
        </p:spPr>
      </p:pic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82B94E12-6039-454A-9962-6B7616A6E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603" y="76002"/>
            <a:ext cx="930965" cy="1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3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178" y="383474"/>
            <a:ext cx="5121643" cy="1084644"/>
          </a:xfrm>
        </p:spPr>
        <p:txBody>
          <a:bodyPr/>
          <a:lstStyle/>
          <a:p>
            <a:r>
              <a:rPr lang="en-US" b="1" dirty="0"/>
              <a:t>Reports Using SSRS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36723"/>
            <a:ext cx="8946541" cy="3186969"/>
          </a:xfrm>
        </p:spPr>
        <p:txBody>
          <a:bodyPr/>
          <a:lstStyle/>
          <a:p>
            <a:r>
              <a:rPr lang="en-US" dirty="0"/>
              <a:t>Students in specific track.</a:t>
            </a:r>
          </a:p>
          <a:p>
            <a:r>
              <a:rPr lang="en-US" dirty="0"/>
              <a:t>Grades of student in his courses. </a:t>
            </a:r>
          </a:p>
          <a:p>
            <a:r>
              <a:rPr lang="en-US" dirty="0"/>
              <a:t>Courses of instructors and number of students per course.</a:t>
            </a:r>
          </a:p>
          <a:p>
            <a:r>
              <a:rPr lang="en-US" dirty="0"/>
              <a:t>Topics of course. </a:t>
            </a:r>
          </a:p>
          <a:p>
            <a:r>
              <a:rPr lang="en-US" dirty="0"/>
              <a:t>Questions of exam.</a:t>
            </a:r>
          </a:p>
          <a:p>
            <a:r>
              <a:rPr lang="en-US" dirty="0"/>
              <a:t>Student answer in his exam and questions of exam.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774" y="-24046"/>
            <a:ext cx="781050" cy="9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38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178</Words>
  <Application>Microsoft Office PowerPoint</Application>
  <PresentationFormat>Widescreen</PresentationFormat>
  <Paragraphs>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Amasis MT Pro Black</vt:lpstr>
      <vt:lpstr>Arial</vt:lpstr>
      <vt:lpstr>Arial Black</vt:lpstr>
      <vt:lpstr>Century Gothic</vt:lpstr>
      <vt:lpstr>Wingdings 3</vt:lpstr>
      <vt:lpstr>Ion</vt:lpstr>
      <vt:lpstr>Examination System</vt:lpstr>
      <vt:lpstr>Topics</vt:lpstr>
      <vt:lpstr>ERD</vt:lpstr>
      <vt:lpstr>Mapping </vt:lpstr>
      <vt:lpstr>Data Integration </vt:lpstr>
      <vt:lpstr>Stored Procedures</vt:lpstr>
      <vt:lpstr>Database Documentation using ApexSQL Tool</vt:lpstr>
      <vt:lpstr>Desktop App</vt:lpstr>
      <vt:lpstr>Reports Using SSRS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 Mohammed Ismail Najjar</dc:creator>
  <cp:lastModifiedBy>خالد أسامة يوسف عراقي</cp:lastModifiedBy>
  <cp:revision>37</cp:revision>
  <dcterms:created xsi:type="dcterms:W3CDTF">2022-02-16T18:19:34Z</dcterms:created>
  <dcterms:modified xsi:type="dcterms:W3CDTF">2022-02-18T13:25:32Z</dcterms:modified>
</cp:coreProperties>
</file>