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a62733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a62733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cba92fc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cba92fc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3f4da60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3f4da60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cba92fc5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cba92fc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9ed53ce8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9ed53ce8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cba92fc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cba92fc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0b54f0b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0b54f0b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3d4d3e969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3d4d3e969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d451ba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3d451ba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a627336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a627336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a6273364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a6273364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a6273364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a6273364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77050" y="700500"/>
            <a:ext cx="8798100" cy="4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Social</a:t>
            </a:r>
            <a:r>
              <a:rPr b="1" lang="en" sz="23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 Media Performance 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       (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Cleaning and Viz)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811400" y="149100"/>
            <a:ext cx="2163775" cy="5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916900" y="3415625"/>
            <a:ext cx="192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B9C6"/>
                </a:solidFill>
              </a:rPr>
              <a:t>Ashraf Mogal</a:t>
            </a:r>
            <a:endParaRPr b="1" sz="1600">
              <a:solidFill>
                <a:srgbClr val="3FB9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B9C6"/>
                </a:solidFill>
              </a:rPr>
              <a:t>May 25th, 2023</a:t>
            </a:r>
            <a:endParaRPr b="1" sz="1600">
              <a:solidFill>
                <a:srgbClr val="3FB9C6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50" y="2841525"/>
            <a:ext cx="3153976" cy="21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type="ctrTitle"/>
          </p:nvPr>
        </p:nvSpPr>
        <p:spPr>
          <a:xfrm>
            <a:off x="3461100" y="2133800"/>
            <a:ext cx="55248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Strategy and </a:t>
            </a:r>
            <a:r>
              <a:rPr b="1" lang="en" sz="4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b="1" sz="4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0" y="715375"/>
            <a:ext cx="3330326" cy="39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206850" y="339800"/>
            <a:ext cx="4627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Guidance for Stakeholders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12725" y="1012700"/>
            <a:ext cx="5712000" cy="35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Best Days: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Tuesdays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Saturdays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Best 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 between 5:00 am to 8:00 am and also during 8:00 pm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Best Campaign Name: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priority to Community Engagement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Best Media Type: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Photo and Video</a:t>
            </a:r>
            <a:b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6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Best Game Title: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Valorant and DOTA2</a:t>
            </a:r>
            <a:b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6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Best Account Type: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Facebook, Tiktok business and Youtube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4589" l="0" r="0" t="5068"/>
          <a:stretch/>
        </p:blipFill>
        <p:spPr>
          <a:xfrm>
            <a:off x="5888325" y="1661200"/>
            <a:ext cx="3108048" cy="26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-18625" y="0"/>
            <a:ext cx="91626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type="ctrTitle"/>
          </p:nvPr>
        </p:nvSpPr>
        <p:spPr>
          <a:xfrm>
            <a:off x="1924025" y="2205475"/>
            <a:ext cx="52773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6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071925" y="1765825"/>
            <a:ext cx="48360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b="1" sz="6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75" y="1127475"/>
            <a:ext cx="3224000" cy="32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43750" y="1693150"/>
            <a:ext cx="86565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en" sz="4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“Define out a posting strategy for the social channels based on the discoveries</a:t>
            </a:r>
            <a:r>
              <a:rPr b="1" i="1" lang="en" sz="4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 i="1" sz="46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34800" y="317850"/>
            <a:ext cx="437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project goal is to…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4071925" y="1765825"/>
            <a:ext cx="48360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6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25" y="826175"/>
            <a:ext cx="3745201" cy="374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2699420" y="1617489"/>
            <a:ext cx="2421027" cy="2758886"/>
            <a:chOff x="3071457" y="2013875"/>
            <a:chExt cx="1944600" cy="1569600"/>
          </a:xfrm>
        </p:grpSpPr>
        <p:sp>
          <p:nvSpPr>
            <p:cNvPr id="84" name="Google Shape;84;p17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Social</a:t>
              </a: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Information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3135796" y="2716356"/>
              <a:ext cx="174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Account Type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Campaign Name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Total Engagements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Total Impressions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7"/>
          <p:cNvGrpSpPr/>
          <p:nvPr/>
        </p:nvGrpSpPr>
        <p:grpSpPr>
          <a:xfrm>
            <a:off x="281365" y="1617489"/>
            <a:ext cx="2421027" cy="2758886"/>
            <a:chOff x="1126863" y="2013875"/>
            <a:chExt cx="1944600" cy="1569600"/>
          </a:xfrm>
        </p:grpSpPr>
        <p:sp>
          <p:nvSpPr>
            <p:cNvPr id="88" name="Google Shape;88;p1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5B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5BBE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Date and Time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Information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5BBE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Published Date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Day of the week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of the Day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5117334" y="1617489"/>
            <a:ext cx="3736494" cy="2758886"/>
            <a:chOff x="5015938" y="2013875"/>
            <a:chExt cx="3001200" cy="1569600"/>
          </a:xfrm>
        </p:grpSpPr>
        <p:sp>
          <p:nvSpPr>
            <p:cNvPr id="92" name="Google Shape;92;p17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Media Variables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5360220" y="2637972"/>
              <a:ext cx="2417100" cy="7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Media Type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4955345" y="2825959"/>
            <a:ext cx="325682" cy="457695"/>
            <a:chOff x="4858109" y="2631368"/>
            <a:chExt cx="316442" cy="315000"/>
          </a:xfrm>
        </p:grpSpPr>
        <p:sp>
          <p:nvSpPr>
            <p:cNvPr id="96" name="Google Shape;96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Roboto"/>
                  <a:ea typeface="Roboto"/>
                  <a:cs typeface="Roboto"/>
                  <a:sym typeface="Roboto"/>
                </a:rPr>
              </a:b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2336035" y="2825882"/>
            <a:ext cx="531129" cy="457699"/>
            <a:chOff x="3157188" y="909150"/>
            <a:chExt cx="470400" cy="470400"/>
          </a:xfrm>
        </p:grpSpPr>
        <p:sp>
          <p:nvSpPr>
            <p:cNvPr id="99" name="Google Shape;99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Google Shape;101;p17"/>
          <p:cNvSpPr txBox="1"/>
          <p:nvPr/>
        </p:nvSpPr>
        <p:spPr>
          <a:xfrm>
            <a:off x="281375" y="485575"/>
            <a:ext cx="434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Summary of the Data Variables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4071925" y="1765825"/>
            <a:ext cx="48360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5" y="961613"/>
            <a:ext cx="3555725" cy="3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50" y="-231550"/>
            <a:ext cx="9144000" cy="71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0" y="698925"/>
            <a:ext cx="1604700" cy="303000"/>
          </a:xfrm>
          <a:prstGeom prst="homePlate">
            <a:avLst>
              <a:gd fmla="val 50000" name="adj"/>
            </a:avLst>
          </a:prstGeom>
          <a:solidFill>
            <a:srgbClr val="3FB9C6"/>
          </a:solidFill>
          <a:ln cap="flat" cmpd="sng" w="9525">
            <a:solidFill>
              <a:srgbClr val="3FB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69475" y="1392175"/>
            <a:ext cx="452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We can see that we are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having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the maximum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engagement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rate on Tuesdays and Fridays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We can observe that the least engagement rate is on Mondays and Saturdays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42925" y="78875"/>
            <a:ext cx="5627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Engagements by Hour of the Day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00" y="1231926"/>
            <a:ext cx="4336127" cy="25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0" y="-231550"/>
            <a:ext cx="9144000" cy="71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0" y="698925"/>
            <a:ext cx="1604700" cy="303000"/>
          </a:xfrm>
          <a:prstGeom prst="homePlate">
            <a:avLst>
              <a:gd fmla="val 50000" name="adj"/>
            </a:avLst>
          </a:prstGeom>
          <a:solidFill>
            <a:srgbClr val="3FB9C6"/>
          </a:solidFill>
          <a:ln cap="flat" cmpd="sng" w="9525">
            <a:solidFill>
              <a:srgbClr val="3FB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69475" y="1392175"/>
            <a:ext cx="452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We can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observe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that the engagement is high between 5:00 am to 9: 00 am.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There is a spike between 7:00 pm to 9:00 pm  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There are no engagements during the midnight and it is recommended not to send any campaigns during that time.</a:t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42925" y="78875"/>
            <a:ext cx="5627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Engagement rate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during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hour of the day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75" y="1312850"/>
            <a:ext cx="4350949" cy="25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50" y="-231550"/>
            <a:ext cx="9144000" cy="71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0" y="698925"/>
            <a:ext cx="1604700" cy="303000"/>
          </a:xfrm>
          <a:prstGeom prst="homePlate">
            <a:avLst>
              <a:gd fmla="val 50000" name="adj"/>
            </a:avLst>
          </a:prstGeom>
          <a:solidFill>
            <a:srgbClr val="3FB9C6"/>
          </a:solidFill>
          <a:ln cap="flat" cmpd="sng" w="9525">
            <a:solidFill>
              <a:srgbClr val="3FB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69475" y="1392175"/>
            <a:ext cx="452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best performing media type is Mixed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has nearly 11% engagement rate.</a:t>
            </a:r>
            <a:b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Links are having the least engagement rate as people tend to not click on the links as it  might be spammy.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Video and Photos are having approximately 5% engagement rate which shows there is a lot of room to improve.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42925" y="78875"/>
            <a:ext cx="5627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Media Type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850" y="1597800"/>
            <a:ext cx="4450225" cy="12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