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D5FD8D"/>
    <a:srgbClr val="65FA3C"/>
    <a:srgbClr val="CCFF99"/>
    <a:srgbClr val="FBFBFA"/>
    <a:srgbClr val="FEF8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2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rewrewrew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0177-C334-4C0D-A042-E2A70FF1F622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4FE4-B5C4-4FE0-AC1F-B60170664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rewrewrew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3DD8-B195-4053-8456-10B3D0D16C71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63875-E01A-4C1F-B145-D2DABBA30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63875-E01A-4C1F-B145-D2DABBA30B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rewrewrew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32ACB0-775B-468B-BBB2-5039FAB0533C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40A6-EE92-4AAC-AC5C-D833FC585B22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3C53-8D40-4ED5-A27D-DC862DC1B11F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C3CC12-618C-414B-8E52-D4A8C9CD6EF3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1BDAD4-44B8-4BFA-AFF9-17025886A757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DE5D-A7F1-48FD-B4C7-D72482C78658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C53F-1955-44C0-A0AB-941F6BA97B9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E445-3B2A-476A-BA6F-4A070D60EE90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6411-3D13-499C-8EC5-29D99CEB3C3E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31CE77-5337-4DD3-B333-E2A2F87646A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5A5DD2-E6B7-4F16-A15E-173C4189CE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E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816592-118E-4471-BA41-8B94CC31A0F4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001000" y="54864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DONGLE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13"/>
          <p:cNvSpPr>
            <a:spLocks noGrp="1"/>
          </p:cNvSpPr>
          <p:nvPr>
            <p:ph sz="quarter" idx="1"/>
          </p:nvPr>
        </p:nvSpPr>
        <p:spPr>
          <a:xfrm>
            <a:off x="1143000" y="3505200"/>
            <a:ext cx="6477000" cy="289255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1066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343400"/>
            <a:ext cx="2743200" cy="195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4191001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Dongle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: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1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2 ở </a:t>
            </a:r>
            <a:r>
              <a:rPr lang="en-US" dirty="0" err="1" smtClean="0"/>
              <a:t>phía</a:t>
            </a:r>
            <a:r>
              <a:rPr lang="en-US" dirty="0" smtClean="0"/>
              <a:t> device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Liệu</a:t>
            </a:r>
            <a:r>
              <a:rPr lang="en-US" dirty="0" smtClean="0"/>
              <a:t> device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nhận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xét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Cám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70C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E47"/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dẻo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font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Yêu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cầu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bị</a:t>
            </a:r>
            <a:r>
              <a:rPr lang="en-US" sz="3200" dirty="0" smtClean="0">
                <a:solidFill>
                  <a:schemeClr val="tx1"/>
                </a:solidFill>
              </a:rPr>
              <a:t> dongle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E47"/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792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host </a:t>
            </a:r>
            <a:r>
              <a:rPr lang="en-US" dirty="0" err="1" smtClean="0"/>
              <a:t>và</a:t>
            </a:r>
            <a:r>
              <a:rPr lang="en-US" dirty="0" smtClean="0"/>
              <a:t> device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ID </a:t>
            </a:r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RSA Key Exchange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Xin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chào</a:t>
            </a:r>
            <a:r>
              <a:rPr lang="en-US" sz="1800" dirty="0" smtClean="0">
                <a:solidFill>
                  <a:srgbClr val="0070C0"/>
                </a:solidFill>
              </a:rPr>
              <a:t>!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Chào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host,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đây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Giấy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chứng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Khóa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chung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Hãy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cho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xem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bằng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chứng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: (1)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Tôi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device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            (2)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bằng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khóa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riêng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Digest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Tôi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device]}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host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device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lệ</a:t>
            </a:r>
            <a:r>
              <a:rPr lang="en-US" sz="1800" dirty="0" smtClean="0"/>
              <a:t>, host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Mã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bằng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khóa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chung</a:t>
            </a:r>
            <a:r>
              <a:rPr lang="en-US" sz="1800" dirty="0" smtClean="0">
                <a:solidFill>
                  <a:srgbClr val="0070C0"/>
                </a:solidFill>
              </a:rPr>
              <a:t> {</a:t>
            </a:r>
            <a:r>
              <a:rPr lang="en-US" sz="1800" dirty="0" err="1" smtClean="0">
                <a:solidFill>
                  <a:srgbClr val="0070C0"/>
                </a:solidFill>
              </a:rPr>
              <a:t>Khóa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bí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mật</a:t>
            </a:r>
            <a:r>
              <a:rPr lang="en-US" sz="18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Host: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ID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Device: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ID),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host).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license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host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động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thời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gian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579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MÔ HÌNH DONGLE</vt:lpstr>
      <vt:lpstr>Nội dung</vt:lpstr>
      <vt:lpstr>Yêu cầu của thiết bị dongle</vt:lpstr>
      <vt:lpstr>Nội dung</vt:lpstr>
      <vt:lpstr>Mô hình tổng quát</vt:lpstr>
      <vt:lpstr>Mô hình tổng quát – Trao đổi khóa</vt:lpstr>
      <vt:lpstr>Mô hình tổng quát – Trao đổi khóa</vt:lpstr>
      <vt:lpstr>Mô hình tổng quát – Trao đổi khóa</vt:lpstr>
      <vt:lpstr>Mô hình tổng quát</vt:lpstr>
      <vt:lpstr>Nội dung</vt:lpstr>
      <vt:lpstr>Mô hình chi tiết 1</vt:lpstr>
      <vt:lpstr>Mô hình chi tiết 2</vt:lpstr>
      <vt:lpstr>Mô hình chi tiết – nhận xét</vt:lpstr>
      <vt:lpstr>Cám ơn</vt:lpstr>
    </vt:vector>
  </TitlesOfParts>
  <Company>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HotGa</dc:creator>
  <cp:lastModifiedBy>HotGa</cp:lastModifiedBy>
  <cp:revision>52</cp:revision>
  <dcterms:created xsi:type="dcterms:W3CDTF">2010-11-11T12:37:31Z</dcterms:created>
  <dcterms:modified xsi:type="dcterms:W3CDTF">2011-02-17T12:58:20Z</dcterms:modified>
</cp:coreProperties>
</file>