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D5FD8D"/>
    <a:srgbClr val="65FA3C"/>
    <a:srgbClr val="CCFF99"/>
    <a:srgbClr val="FBFBFA"/>
    <a:srgbClr val="FEF8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92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rewrewrew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60177-C334-4C0D-A042-E2A70FF1F622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4FE4-B5C4-4FE0-AC1F-B60170664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rewrewrew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3DD8-B195-4053-8456-10B3D0D16C71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63875-E01A-4C1F-B145-D2DABBA30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63875-E01A-4C1F-B145-D2DABBA30B5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rewrewrew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32ACB0-775B-468B-BBB2-5039FAB0533C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40A6-EE92-4AAC-AC5C-D833FC585B22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3C53-8D40-4ED5-A27D-DC862DC1B11F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C3CC12-618C-414B-8E52-D4A8C9CD6EF3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CLB Kỹ Năng Mềm - SSC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11BDAD4-44B8-4BFA-AFF9-17025886A757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DE5D-A7F1-48FD-B4C7-D72482C78658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C53F-1955-44C0-A0AB-941F6BA97B95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CCE445-3B2A-476A-BA6F-4A070D60EE90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CLB Kỹ Năng Mềm - SSC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6411-3D13-499C-8EC5-29D99CEB3C3E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31CE77-5337-4DD3-B333-E2A2F87646A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CLB Kỹ Năng Mềm - SSC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5A5DD2-E6B7-4F16-A15E-173C4189CE1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CLB Kỹ Năng Mềm - SSC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8E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816592-118E-4471-BA41-8B94CC31A0F4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CLB Kỹ Năng Mềm - SSC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C40D16-5863-4D41-A6D9-5B43C16F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001000" y="5486400"/>
            <a:ext cx="762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1828800"/>
            <a:ext cx="85344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HÌNH DONGLE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13"/>
          <p:cNvSpPr>
            <a:spLocks noGrp="1"/>
          </p:cNvSpPr>
          <p:nvPr>
            <p:ph sz="quarter" idx="1"/>
          </p:nvPr>
        </p:nvSpPr>
        <p:spPr>
          <a:xfrm>
            <a:off x="1143000" y="3505200"/>
            <a:ext cx="6477000" cy="28925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bày</a:t>
            </a:r>
            <a:r>
              <a:rPr lang="en-US" sz="2200" dirty="0" smtClean="0"/>
              <a:t>: </a:t>
            </a:r>
            <a:r>
              <a:rPr lang="en-US" sz="2200" dirty="0" err="1" smtClean="0"/>
              <a:t>Vạn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Thanh</a:t>
            </a:r>
            <a:r>
              <a:rPr lang="en-US" sz="2200" dirty="0" smtClean="0"/>
              <a:t> Long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10668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343400"/>
            <a:ext cx="2743200" cy="195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1" y="4191001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Nội</a:t>
            </a:r>
            <a:r>
              <a:rPr lang="en-US" sz="3200" dirty="0" smtClean="0">
                <a:solidFill>
                  <a:schemeClr val="tx1"/>
                </a:solidFill>
              </a:rPr>
              <a:t> dung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990600" y="2133600"/>
            <a:ext cx="5715000" cy="990600"/>
            <a:chOff x="1296" y="1824"/>
            <a:chExt cx="2976" cy="432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433" cy="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Yêu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cầu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của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thiết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bị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Dongle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393" y="193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990600" y="3505200"/>
            <a:ext cx="5640694" cy="914400"/>
            <a:chOff x="1296" y="1824"/>
            <a:chExt cx="2977" cy="432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537" y="1896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algn="ctr">
              <a:noFill/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698" y="1932"/>
              <a:ext cx="2453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tổng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quát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990600" y="4800600"/>
            <a:ext cx="5638800" cy="914400"/>
            <a:chOff x="1296" y="1824"/>
            <a:chExt cx="2976" cy="43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391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chi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tiết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license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chi </a:t>
            </a:r>
            <a:r>
              <a:rPr lang="en-US" sz="3200" dirty="0" err="1" smtClean="0">
                <a:solidFill>
                  <a:schemeClr val="tx1"/>
                </a:solidFill>
              </a:rPr>
              <a:t>tiết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license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chi </a:t>
            </a:r>
            <a:r>
              <a:rPr lang="en-US" sz="3200" dirty="0" err="1" smtClean="0">
                <a:solidFill>
                  <a:schemeClr val="tx1"/>
                </a:solidFill>
              </a:rPr>
              <a:t>tiết</a:t>
            </a:r>
            <a:r>
              <a:rPr lang="en-US" sz="3200" dirty="0" smtClean="0">
                <a:solidFill>
                  <a:schemeClr val="tx1"/>
                </a:solidFill>
              </a:rPr>
              <a:t> 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Dongle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: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1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2 ở </a:t>
            </a:r>
            <a:r>
              <a:rPr lang="en-US" dirty="0" err="1" smtClean="0"/>
              <a:t>phía</a:t>
            </a:r>
            <a:r>
              <a:rPr lang="en-US" dirty="0" smtClean="0"/>
              <a:t> device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 </a:t>
            </a:r>
            <a:r>
              <a:rPr lang="en-US" dirty="0" err="1" smtClean="0"/>
              <a:t>Liệu</a:t>
            </a:r>
            <a:r>
              <a:rPr lang="en-US" dirty="0" smtClean="0"/>
              <a:t> device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chi </a:t>
            </a:r>
            <a:r>
              <a:rPr lang="en-US" sz="3200" dirty="0" err="1" smtClean="0">
                <a:solidFill>
                  <a:schemeClr val="tx1"/>
                </a:solidFill>
              </a:rPr>
              <a:t>tiết</a:t>
            </a:r>
            <a:r>
              <a:rPr lang="en-US" sz="3200" dirty="0" smtClean="0">
                <a:solidFill>
                  <a:schemeClr val="tx1"/>
                </a:solidFill>
              </a:rPr>
              <a:t> – </a:t>
            </a:r>
            <a:r>
              <a:rPr lang="en-US" sz="3200" dirty="0" err="1" smtClean="0">
                <a:solidFill>
                  <a:schemeClr val="tx1"/>
                </a:solidFill>
              </a:rPr>
              <a:t>nhận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xét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Cám</a:t>
            </a:r>
            <a:r>
              <a:rPr lang="en-US" b="1" dirty="0" smtClean="0"/>
              <a:t> </a:t>
            </a:r>
            <a:r>
              <a:rPr lang="en-US" b="1" dirty="0" err="1" smtClean="0"/>
              <a:t>ơn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467600" cy="4264152"/>
          </a:xfrm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Nội</a:t>
            </a:r>
            <a:r>
              <a:rPr lang="en-US" sz="3200" dirty="0" smtClean="0">
                <a:solidFill>
                  <a:schemeClr val="tx1"/>
                </a:solidFill>
              </a:rPr>
              <a:t> dung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990600" y="2133600"/>
            <a:ext cx="5715000" cy="990600"/>
            <a:chOff x="1296" y="1824"/>
            <a:chExt cx="2976" cy="432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70C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433" cy="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Yêu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cầu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của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thiết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bị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Dongle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393" y="193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990600" y="3505200"/>
            <a:ext cx="5640694" cy="914400"/>
            <a:chOff x="1296" y="1824"/>
            <a:chExt cx="2977" cy="432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537" y="1896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E47"/>
            </a:solidFill>
            <a:ln w="12700" algn="ctr">
              <a:noFill/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B05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698" y="1932"/>
              <a:ext cx="2453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tổng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quát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Group 66"/>
          <p:cNvGrpSpPr>
            <a:grpSpLocks/>
          </p:cNvGrpSpPr>
          <p:nvPr/>
        </p:nvGrpSpPr>
        <p:grpSpPr bwMode="auto">
          <a:xfrm>
            <a:off x="990600" y="4800600"/>
            <a:ext cx="5638800" cy="914400"/>
            <a:chOff x="1296" y="1824"/>
            <a:chExt cx="2976" cy="43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391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chi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tiết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dẻo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pPr font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Yêu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cầu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của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thiết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bị</a:t>
            </a:r>
            <a:r>
              <a:rPr lang="en-US" sz="3200" dirty="0" smtClean="0">
                <a:solidFill>
                  <a:schemeClr val="tx1"/>
                </a:solidFill>
              </a:rPr>
              <a:t> dongle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Nội</a:t>
            </a:r>
            <a:r>
              <a:rPr lang="en-US" sz="3200" dirty="0" smtClean="0">
                <a:solidFill>
                  <a:schemeClr val="tx1"/>
                </a:solidFill>
              </a:rPr>
              <a:t> dung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990600" y="2133600"/>
            <a:ext cx="5715000" cy="990600"/>
            <a:chOff x="1296" y="1824"/>
            <a:chExt cx="2976" cy="432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433" cy="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Yêu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cầu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của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thiết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bị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Dongle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393" y="193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990600" y="3505200"/>
            <a:ext cx="5640694" cy="914400"/>
            <a:chOff x="1296" y="1824"/>
            <a:chExt cx="2977" cy="432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537" y="1896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E47"/>
            </a:solidFill>
            <a:ln w="12700" algn="ctr">
              <a:noFill/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B05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698" y="1932"/>
              <a:ext cx="2453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tổng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quát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990600" y="4800600"/>
            <a:ext cx="5638800" cy="914400"/>
            <a:chOff x="1296" y="1824"/>
            <a:chExt cx="2976" cy="43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391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   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Mô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hình</a:t>
              </a:r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chi </a:t>
              </a:r>
              <a:r>
                <a:rPr 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tiết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gray">
            <a:xfrm>
              <a:off x="1393" y="1932"/>
              <a:ext cx="188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09800"/>
            <a:ext cx="7924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>
              <a:lnSpc>
                <a:spcPct val="150000"/>
              </a:lnSpc>
            </a:pP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host </a:t>
            </a:r>
            <a:r>
              <a:rPr lang="en-US" dirty="0" err="1" smtClean="0"/>
              <a:t>và</a:t>
            </a:r>
            <a:r>
              <a:rPr lang="en-US" dirty="0" smtClean="0"/>
              <a:t> device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-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smtClean="0"/>
              <a:t>qua ID 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RSA Key Exchange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r>
              <a:rPr lang="en-US" sz="3200" dirty="0" smtClean="0">
                <a:solidFill>
                  <a:schemeClr val="tx1"/>
                </a:solidFill>
              </a:rPr>
              <a:t> – </a:t>
            </a:r>
            <a:r>
              <a:rPr lang="en-US" sz="3200" dirty="0" err="1" smtClean="0">
                <a:solidFill>
                  <a:schemeClr val="tx1"/>
                </a:solidFill>
              </a:rPr>
              <a:t>Trao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đổi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khóa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Host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err="1" smtClean="0">
                <a:solidFill>
                  <a:srgbClr val="0070C0"/>
                </a:solidFill>
              </a:rPr>
              <a:t>Xin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chào</a:t>
            </a:r>
            <a:r>
              <a:rPr lang="en-US" sz="1800" dirty="0" smtClean="0">
                <a:solidFill>
                  <a:srgbClr val="0070C0"/>
                </a:solidFill>
              </a:rPr>
              <a:t>!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Device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Chào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host,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đây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Giấy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chứng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nhận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Khóa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accent1">
                    <a:lumMod val="50000"/>
                  </a:schemeClr>
                </a:solidFill>
              </a:rPr>
              <a:t>chung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Host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err="1" smtClean="0">
                <a:solidFill>
                  <a:srgbClr val="0070C0"/>
                </a:solidFill>
              </a:rPr>
              <a:t>Hãy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cho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xem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bằng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chứng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Device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: (1)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Tôi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device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            (2)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Mã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hóa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bằng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khóa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riêng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{</a:t>
            </a:r>
            <a:r>
              <a:rPr lang="en-US" sz="1800" b="1" i="1" dirty="0" smtClean="0">
                <a:solidFill>
                  <a:schemeClr val="accent1">
                    <a:lumMod val="50000"/>
                  </a:schemeClr>
                </a:solidFill>
              </a:rPr>
              <a:t>Digest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Tôi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là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device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]}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host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device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lệ</a:t>
            </a:r>
            <a:r>
              <a:rPr lang="en-US" sz="1800" dirty="0" smtClean="0"/>
              <a:t>, host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bí</a:t>
            </a:r>
            <a:r>
              <a:rPr lang="en-US" sz="1800" dirty="0" smtClean="0"/>
              <a:t> </a:t>
            </a:r>
            <a:r>
              <a:rPr lang="en-US" sz="1800" dirty="0" err="1" smtClean="0"/>
              <a:t>mật</a:t>
            </a:r>
            <a:r>
              <a:rPr lang="en-US" sz="1800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Host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err="1" smtClean="0">
                <a:solidFill>
                  <a:srgbClr val="0070C0"/>
                </a:solidFill>
              </a:rPr>
              <a:t>Mã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hóa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bằng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khóa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chung</a:t>
            </a:r>
            <a:r>
              <a:rPr lang="en-US" sz="1800" dirty="0" smtClean="0">
                <a:solidFill>
                  <a:srgbClr val="0070C0"/>
                </a:solidFill>
              </a:rPr>
              <a:t> {</a:t>
            </a:r>
            <a:r>
              <a:rPr lang="en-US" sz="1800" dirty="0" err="1" smtClean="0">
                <a:solidFill>
                  <a:srgbClr val="0070C0"/>
                </a:solidFill>
              </a:rPr>
              <a:t>Khóa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bí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mật</a:t>
            </a:r>
            <a:r>
              <a:rPr lang="en-US" sz="1800" dirty="0" smtClean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r>
              <a:rPr lang="en-US" sz="3200" dirty="0" smtClean="0">
                <a:solidFill>
                  <a:schemeClr val="tx1"/>
                </a:solidFill>
              </a:rPr>
              <a:t> – </a:t>
            </a:r>
            <a:r>
              <a:rPr lang="en-US" sz="3200" dirty="0" err="1" smtClean="0">
                <a:solidFill>
                  <a:schemeClr val="tx1"/>
                </a:solidFill>
              </a:rPr>
              <a:t>Trao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đổi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khóa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>
              <a:lnSpc>
                <a:spcPct val="150000"/>
              </a:lnSpc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smtClean="0"/>
              <a:t>Host: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ID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Device: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(</a:t>
            </a:r>
            <a:r>
              <a:rPr lang="en-US" dirty="0" err="1" smtClean="0"/>
              <a:t>từ</a:t>
            </a:r>
            <a:r>
              <a:rPr lang="en-US" dirty="0" smtClean="0"/>
              <a:t> ID),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(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host).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r>
              <a:rPr lang="en-US" sz="3200" dirty="0" smtClean="0">
                <a:solidFill>
                  <a:schemeClr val="tx1"/>
                </a:solidFill>
              </a:rPr>
              <a:t> – </a:t>
            </a:r>
            <a:r>
              <a:rPr lang="en-US" sz="3200" dirty="0" err="1" smtClean="0">
                <a:solidFill>
                  <a:schemeClr val="tx1"/>
                </a:solidFill>
              </a:rPr>
              <a:t>Trao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đổi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khóa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license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Đ</a:t>
            </a:r>
            <a:r>
              <a:rPr lang="en-US" dirty="0" err="1" smtClean="0"/>
              <a:t>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smtClean="0"/>
              <a:t>license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host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được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mã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hóa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được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mã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hóa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động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theo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thời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gian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40D16-5863-4D41-A6D9-5B43C16F72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Mô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hình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quát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429000" cy="365760"/>
          </a:xfrm>
        </p:spPr>
        <p:txBody>
          <a:bodyPr/>
          <a:lstStyle/>
          <a:p>
            <a:r>
              <a:rPr lang="en-US" sz="1400" dirty="0" smtClean="0"/>
              <a:t>PTN CÔNG NGHỆ PHẦN MỀM - SELAB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85800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586</Words>
  <Application>Microsoft Office PowerPoint</Application>
  <PresentationFormat>On-screen Show (4:3)</PresentationFormat>
  <Paragraphs>95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MÔ HÌNH DONGLE</vt:lpstr>
      <vt:lpstr>Nội dung</vt:lpstr>
      <vt:lpstr>Yêu cầu của thiết bị dongle</vt:lpstr>
      <vt:lpstr>Nội dung</vt:lpstr>
      <vt:lpstr>Mô hình tổng quát</vt:lpstr>
      <vt:lpstr>Mô hình tổng quát – Trao đổi khóa</vt:lpstr>
      <vt:lpstr>Mô hình tổng quát – Trao đổi khóa</vt:lpstr>
      <vt:lpstr>Mô hình tổng quát – Trao đổi khóa</vt:lpstr>
      <vt:lpstr>Mô hình tổng quát</vt:lpstr>
      <vt:lpstr>Nội dung</vt:lpstr>
      <vt:lpstr>Mô hình chi tiết 1</vt:lpstr>
      <vt:lpstr>Mô hình chi tiết 2</vt:lpstr>
      <vt:lpstr>Mô hình chi tiết – nhận xét</vt:lpstr>
      <vt:lpstr>Cám ơn</vt:lpstr>
    </vt:vector>
  </TitlesOfParts>
  <Company>Family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HotGa</dc:creator>
  <cp:lastModifiedBy>HotGa</cp:lastModifiedBy>
  <cp:revision>51</cp:revision>
  <dcterms:created xsi:type="dcterms:W3CDTF">2010-11-11T12:37:31Z</dcterms:created>
  <dcterms:modified xsi:type="dcterms:W3CDTF">2011-02-17T11:17:24Z</dcterms:modified>
</cp:coreProperties>
</file>