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08659" y="3059112"/>
            <a:ext cx="10774800" cy="3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.jp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7.jp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5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1525" y="736425"/>
            <a:ext cx="10287000" cy="5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A2C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DETAILS</a:t>
            </a:r>
            <a:endParaRPr sz="3600">
              <a:solidFill>
                <a:srgbClr val="7A2C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901525" y="17502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: Shaik Abu </a:t>
            </a: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Hanief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01525" y="23043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SkillsBuild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Email ID :</a:t>
            </a:r>
            <a:r>
              <a:rPr lang="en-IN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ashraf08shaik@gmail.com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901525" y="2750575"/>
            <a:ext cx="10287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 :</a:t>
            </a:r>
            <a:r>
              <a:rPr lang="en-IN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bramaramba</a:t>
            </a:r>
            <a:r>
              <a:rPr lang="en-IN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mallikarjuna</a:t>
            </a:r>
            <a:r>
              <a:rPr lang="en-IN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901525" y="3889857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State : Andhra Pradesh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952500" y="4335950"/>
            <a:ext cx="454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Domain and Internship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End Date                         :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583950" y="4705250"/>
            <a:ext cx="5804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Kali Linux / 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June 2024 to 15 July 2024 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3F350-5F50-08BC-7734-04B431A8F879}"/>
              </a:ext>
            </a:extLst>
          </p:cNvPr>
          <p:cNvSpPr txBox="1"/>
          <p:nvPr/>
        </p:nvSpPr>
        <p:spPr>
          <a:xfrm rot="10800000" flipV="1">
            <a:off x="952500" y="3399569"/>
            <a:ext cx="8792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Group: BBA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275" y="2031200"/>
            <a:ext cx="4881834" cy="22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l="447"/>
          <a:stretch/>
        </p:blipFill>
        <p:spPr>
          <a:xfrm>
            <a:off x="1000125" y="2031200"/>
            <a:ext cx="4857750" cy="22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460151" y="1522813"/>
            <a:ext cx="1937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7786025" y="1526725"/>
            <a:ext cx="18111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362311" y="4766360"/>
            <a:ext cx="413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image is normal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choose the image on which we want to do the encryption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900870" y="4766360"/>
            <a:ext cx="358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there is no difference in both the normal and encrypted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923FF-65A7-86CA-0A41-8A3C33F63D0D}"/>
              </a:ext>
            </a:extLst>
          </p:cNvPr>
          <p:cNvSpPr txBox="1"/>
          <p:nvPr/>
        </p:nvSpPr>
        <p:spPr>
          <a:xfrm>
            <a:off x="3047215" y="3277468"/>
            <a:ext cx="7209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https://github.com/ashrafshaik7/Steganography.git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067655" y="2654550"/>
            <a:ext cx="60567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5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95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A TEXT INSIDE AN IMAGE USING STEGANOGRAPHY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94200" y="2421888"/>
            <a:ext cx="6486600" cy="2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50" rIns="0" bIns="0" anchor="t" anchorCtr="0">
            <a:spAutoFit/>
          </a:bodyPr>
          <a:lstStyle/>
          <a:p>
            <a:pPr marL="457200" marR="5080" lvl="0" indent="0" algn="just" rtl="0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8073825" y="1911349"/>
            <a:ext cx="2987675" cy="3035300"/>
            <a:chOff x="8150225" y="2654299"/>
            <a:chExt cx="2987675" cy="3035300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29600" y="2733611"/>
              <a:ext cx="2824226" cy="287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7"/>
            <p:cNvSpPr/>
            <p:nvPr/>
          </p:nvSpPr>
          <p:spPr>
            <a:xfrm>
              <a:off x="8150225" y="2654299"/>
              <a:ext cx="2987675" cy="3035300"/>
            </a:xfrm>
            <a:custGeom>
              <a:avLst/>
              <a:gdLst/>
              <a:ahLst/>
              <a:cxnLst/>
              <a:rect l="l" t="t" r="r" b="b"/>
              <a:pathLst>
                <a:path w="2987675" h="3035300" extrusionOk="0">
                  <a:moveTo>
                    <a:pt x="2916555" y="71120"/>
                  </a:moveTo>
                  <a:lnTo>
                    <a:pt x="2898775" y="71120"/>
                  </a:lnTo>
                  <a:lnTo>
                    <a:pt x="2898775" y="88900"/>
                  </a:lnTo>
                  <a:lnTo>
                    <a:pt x="2898775" y="2946400"/>
                  </a:lnTo>
                  <a:lnTo>
                    <a:pt x="88900" y="2946400"/>
                  </a:lnTo>
                  <a:lnTo>
                    <a:pt x="88900" y="88900"/>
                  </a:lnTo>
                  <a:lnTo>
                    <a:pt x="2898775" y="88900"/>
                  </a:lnTo>
                  <a:lnTo>
                    <a:pt x="28987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946400"/>
                  </a:lnTo>
                  <a:lnTo>
                    <a:pt x="71120" y="2964180"/>
                  </a:lnTo>
                  <a:lnTo>
                    <a:pt x="2916555" y="2964180"/>
                  </a:lnTo>
                  <a:lnTo>
                    <a:pt x="2916555" y="2946400"/>
                  </a:lnTo>
                  <a:lnTo>
                    <a:pt x="2916555" y="88900"/>
                  </a:lnTo>
                  <a:lnTo>
                    <a:pt x="2916555" y="71120"/>
                  </a:lnTo>
                  <a:close/>
                </a:path>
                <a:path w="2987675" h="3035300" extrusionOk="0">
                  <a:moveTo>
                    <a:pt x="2987675" y="0"/>
                  </a:moveTo>
                  <a:lnTo>
                    <a:pt x="2934335" y="0"/>
                  </a:lnTo>
                  <a:lnTo>
                    <a:pt x="2934335" y="53340"/>
                  </a:lnTo>
                  <a:lnTo>
                    <a:pt x="2934335" y="2981960"/>
                  </a:lnTo>
                  <a:lnTo>
                    <a:pt x="53340" y="2981960"/>
                  </a:lnTo>
                  <a:lnTo>
                    <a:pt x="53340" y="53340"/>
                  </a:lnTo>
                  <a:lnTo>
                    <a:pt x="2934335" y="53340"/>
                  </a:lnTo>
                  <a:lnTo>
                    <a:pt x="29343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981960"/>
                  </a:lnTo>
                  <a:lnTo>
                    <a:pt x="0" y="3035300"/>
                  </a:lnTo>
                  <a:lnTo>
                    <a:pt x="2987675" y="3035300"/>
                  </a:lnTo>
                  <a:lnTo>
                    <a:pt x="2987675" y="2981972"/>
                  </a:lnTo>
                  <a:lnTo>
                    <a:pt x="2987675" y="53340"/>
                  </a:lnTo>
                  <a:lnTo>
                    <a:pt x="2987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79900" y="2025502"/>
            <a:ext cx="9906000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TOOLS SELECTION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879901" y="1630075"/>
            <a:ext cx="104322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Encoding: Secret text is hidden within the image’s pixel values using the LSB method, with additional security provided by XOR the text characters with a user-provided security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Manipulation: The encoded text is distributed across the image’s pixels, maintaining the visual integrity of the image while embedding the hidden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Decoding: The project includes functionality to decrypt and retrieve the hidden text from the image using the correct security key, ensuring that only authorized users can access the information.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a practical application of steganography for secure communication,  embedding and retrieving secret messages within images in a secure and efficient manner.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 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007103" y="1967458"/>
            <a:ext cx="101778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digital media (like images, audio files, or videos) for privacy or security reasons.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 to uncover hidden messages or data during investigations.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media for secure communication.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defenses or to secure data transmission.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879900" y="1911425"/>
            <a:ext cx="1060890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reads an image and hides the secret text within the pixel values using the least  significant bits (LSB) method.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66800" y="736475"/>
            <a:ext cx="118584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928502" y="1546029"/>
            <a:ext cx="9906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SELECTION AND MODIFICATION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28502" y="1920332"/>
            <a:ext cx="103350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ADDITIONAL FEATURES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 PROCEDURES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REPORTING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879900" y="3080625"/>
            <a:ext cx="103014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150" rIns="0" bIns="0" anchor="t" anchorCtr="0">
            <a:spAutoFit/>
          </a:bodyPr>
          <a:lstStyle/>
          <a:p>
            <a:pPr marL="318770" marR="0" lvl="0" indent="-306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Importing some libraries like cv2 and os for accessing relevant concept into code.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After converting the text into their ascii values then that ascii values are stored in variable.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Read the image from it’s path and hiding the image using XOR operation , RGB   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 secret is created to avoid unauthorized users.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To unhide the image user wants to enter the secret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Finally, user can able to see the secret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1" name="Google Shape;121;p23"/>
          <p:cNvGrpSpPr/>
          <p:nvPr/>
        </p:nvGrpSpPr>
        <p:grpSpPr>
          <a:xfrm>
            <a:off x="3650671" y="1270868"/>
            <a:ext cx="4890649" cy="1809764"/>
            <a:chOff x="4797425" y="825499"/>
            <a:chExt cx="5578475" cy="2120900"/>
          </a:xfrm>
        </p:grpSpPr>
        <p:pic>
          <p:nvPicPr>
            <p:cNvPr id="122" name="Google Shape;12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76800" y="904747"/>
              <a:ext cx="5415026" cy="195745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3" name="Google Shape;123;p23"/>
            <p:cNvSpPr/>
            <p:nvPr/>
          </p:nvSpPr>
          <p:spPr>
            <a:xfrm>
              <a:off x="4797425" y="825499"/>
              <a:ext cx="5578475" cy="2120900"/>
            </a:xfrm>
            <a:custGeom>
              <a:avLst/>
              <a:gdLst/>
              <a:ahLst/>
              <a:cxnLst/>
              <a:rect l="l" t="t" r="r" b="b"/>
              <a:pathLst>
                <a:path w="5578475" h="2120900" extrusionOk="0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w="5578475" h="2120900" extrusionOk="0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5625" y="1982975"/>
            <a:ext cx="4826486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900" y="1982975"/>
            <a:ext cx="4767299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STUDENT DETAILS</vt:lpstr>
      <vt:lpstr>HIDING A TEXT INSIDE AN IMAGE USING STEGANOGRAPHY</vt:lpstr>
      <vt:lpstr>AGENDA</vt:lpstr>
      <vt:lpstr>PROJECT OVERVIEW</vt:lpstr>
      <vt:lpstr>WHO ARE THE END USERS OF THIS PROJECT ?</vt:lpstr>
      <vt:lpstr>YOUR SOLUTION AND ITS VALUE PROPOSITION</vt:lpstr>
      <vt:lpstr>HOW DID YOU CUSTOMIZE THE PROJECT AND MAKE IT YOUR OWN</vt:lpstr>
      <vt:lpstr>MODELLING</vt:lpstr>
      <vt:lpstr>RESULTS</vt:lpstr>
      <vt:lpstr>Original image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ASMITH SULTHANA</dc:creator>
  <cp:lastModifiedBy>Ashraf shaik</cp:lastModifiedBy>
  <cp:revision>3</cp:revision>
  <dcterms:modified xsi:type="dcterms:W3CDTF">2024-07-14T18:13:05Z</dcterms:modified>
</cp:coreProperties>
</file>