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3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6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0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4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Windows User</cp:lastModifiedBy>
  <cp:revision>4</cp:revision>
  <dcterms:created xsi:type="dcterms:W3CDTF">2006-08-16T00:00:00Z</dcterms:created>
  <dcterms:modified xsi:type="dcterms:W3CDTF">2019-03-27T23:17:33Z</dcterms:modified>
</cp:coreProperties>
</file>