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7745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2640596" y="6377458"/>
            <a:ext cx="5507719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8204396" y="6377456"/>
            <a:ext cx="733864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latinLnBrk="0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latinLnBrk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latinLnBrk="0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latinLnBrk="0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latinLnBrk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latinLnBrk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latinLnBrk="0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4" name="Picture 6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857232"/>
            <a:ext cx="2500330" cy="1981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hard disk, the floppy disk and CD-ROM drives etc. </a:t>
            </a:r>
            <a:endParaRPr lang="en-US" dirty="0"/>
          </a:p>
        </p:txBody>
      </p:sp>
      <p:pic>
        <p:nvPicPr>
          <p:cNvPr id="5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500438"/>
            <a:ext cx="2071702" cy="294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786322"/>
            <a:ext cx="1500198" cy="17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7" name="Picture 3" descr="C:\Documents and Settings\David Murray\Local Settings\Temporary Internet Files\Content.IE5\ZWI3AXHB\MCj040405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429132"/>
            <a:ext cx="1841500" cy="179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3074" name="Picture 2" descr="C:\Documents and Settings\David Murray\Local Settings\Temporary Internet Files\Content.IE5\WIFZ4JIH\MCj031090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000504"/>
            <a:ext cx="2959108" cy="2309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2276487" cy="18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2" name="Picture 4" descr="C:\Documents and Settings\David Murray\Local Settings\Temporary Internet Files\Content.IE5\IZ4F4I14\MCj039848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876"/>
            <a:ext cx="4072231" cy="1819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00438"/>
            <a:ext cx="3076565" cy="309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300</TotalTime>
  <Words>275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10</cp:revision>
  <dcterms:created xsi:type="dcterms:W3CDTF">2007-02-24T00:38:04Z</dcterms:created>
  <dcterms:modified xsi:type="dcterms:W3CDTF">2007-02-25T05:13:01Z</dcterms:modified>
</cp:coreProperties>
</file>