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60462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900" b="1" cap="none" baseline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000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000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3507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3507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701809"/>
          </a:xfrm>
          <a:prstGeom prst="rect">
            <a:avLst/>
          </a:prstGeom>
        </p:spPr>
        <p:txBody>
          <a:bodyPr vert="horz" lIns="91440" rtlCol="0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77458"/>
            <a:ext cx="2133600" cy="365125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2/25/2007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2640596" y="6377458"/>
            <a:ext cx="5507719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8204396" y="6377456"/>
            <a:ext cx="733864" cy="365125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latinLnBrk="0">
        <a:spcBef>
          <a:spcPct val="0"/>
        </a:spcBef>
        <a:buNone/>
        <a:defRPr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latinLnBrk="0">
        <a:spcBef>
          <a:spcPts val="0"/>
        </a:spcBef>
        <a:buClr>
          <a:schemeClr val="accent1"/>
        </a:buClr>
        <a:buSzPct val="80000"/>
        <a:buFont typeface="Wingdings 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3"/>
        </a:buClr>
        <a:buFont typeface="Arial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latinLnBrk="0">
        <a:spcBef>
          <a:spcPct val="20000"/>
        </a:spcBef>
        <a:buClr>
          <a:schemeClr val="accent4"/>
        </a:buClr>
        <a:buFont typeface="Arial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latinLnBrk="0">
        <a:spcBef>
          <a:spcPct val="20000"/>
        </a:spcBef>
        <a:buClr>
          <a:schemeClr val="accent5"/>
        </a:buClr>
        <a:buFont typeface="Wingdings 3"/>
        <a:buChar char="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latinLnBrk="0">
        <a:spcBef>
          <a:spcPct val="20000"/>
        </a:spcBef>
        <a:buClr>
          <a:schemeClr val="accent6"/>
        </a:buClr>
        <a:buSzPct val="100000"/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ct val="20000"/>
        </a:spcBef>
        <a:buClr>
          <a:schemeClr val="accent1"/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latinLnBrk="0">
        <a:spcBef>
          <a:spcPct val="20000"/>
        </a:spcBef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latinLnBrk="0">
        <a:spcBef>
          <a:spcPct val="20000"/>
        </a:spcBef>
        <a:buClr>
          <a:schemeClr val="accent3"/>
        </a:buClr>
        <a:buFont typeface="Wingdings 2" pitchFamily="18" charset="2"/>
        <a:buChar char="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4" name="Picture 6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857232"/>
            <a:ext cx="2500330" cy="1981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hard disk, the floppy disk and CD-ROM drives etc. </a:t>
            </a:r>
            <a:endParaRPr lang="en-US" dirty="0"/>
          </a:p>
        </p:txBody>
      </p:sp>
      <p:pic>
        <p:nvPicPr>
          <p:cNvPr id="5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500438"/>
            <a:ext cx="2071702" cy="2942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  <p:pic>
        <p:nvPicPr>
          <p:cNvPr id="4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786322"/>
            <a:ext cx="1500198" cy="176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7" name="Picture 3" descr="C:\Documents and Settings\David Murray\Local Settings\Temporary Internet Files\Content.IE5\ZWI3AXHB\MCj040405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4429132"/>
            <a:ext cx="1841500" cy="179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3074" name="Picture 2" descr="C:\Documents and Settings\David Murray\Local Settings\Temporary Internet Files\Content.IE5\WIFZ4JIH\MCj031090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000504"/>
            <a:ext cx="2959108" cy="2309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714884"/>
            <a:ext cx="2276487" cy="18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2" name="Picture 4" descr="C:\Documents and Settings\David Murray\Local Settings\Temporary Internet Files\Content.IE5\IZ4F4I14\MCj039848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571876"/>
            <a:ext cx="4072231" cy="1819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00438"/>
            <a:ext cx="3076565" cy="309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30000" r="10000" b="180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284</TotalTime>
  <Words>275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10</cp:revision>
  <dcterms:created xsi:type="dcterms:W3CDTF">2007-02-24T00:38:04Z</dcterms:created>
  <dcterms:modified xsi:type="dcterms:W3CDTF">2007-02-25T04:54:40Z</dcterms:modified>
</cp:coreProperties>
</file>