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4ED032F-945F-4DDC-A868-7140C8F5776E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642077-211F-4987-9AD2-FE14809F23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Aligning shapes to the left of a slide</a:t>
            </a:r>
            <a:endParaRPr lang="en-GB" dirty="0"/>
          </a:p>
        </p:txBody>
      </p:sp>
      <p:sp>
        <p:nvSpPr>
          <p:cNvPr id="9" name="Smiley Face 8"/>
          <p:cNvSpPr/>
          <p:nvPr/>
        </p:nvSpPr>
        <p:spPr>
          <a:xfrm>
            <a:off x="1918952" y="2073499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5007736" y="5329707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4374524" y="3022244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/>
          <p:cNvSpPr/>
          <p:nvPr/>
        </p:nvSpPr>
        <p:spPr>
          <a:xfrm>
            <a:off x="2904185" y="4024648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shapes to the center of a slide</a:t>
            </a:r>
            <a:endParaRPr lang="en-GB" dirty="0"/>
          </a:p>
        </p:txBody>
      </p:sp>
      <p:sp>
        <p:nvSpPr>
          <p:cNvPr id="8" name="Smiley Face 7"/>
          <p:cNvSpPr/>
          <p:nvPr/>
        </p:nvSpPr>
        <p:spPr>
          <a:xfrm>
            <a:off x="1918952" y="2073499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5007736" y="5329707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4374524" y="3022244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2904185" y="4024648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shapes to the right of a slide</a:t>
            </a:r>
            <a:endParaRPr lang="en-GB" dirty="0"/>
          </a:p>
        </p:txBody>
      </p:sp>
      <p:sp>
        <p:nvSpPr>
          <p:cNvPr id="8" name="Smiley Face 7"/>
          <p:cNvSpPr/>
          <p:nvPr/>
        </p:nvSpPr>
        <p:spPr>
          <a:xfrm>
            <a:off x="1918952" y="2073499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5007736" y="5329707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4374524" y="3022244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2904185" y="4024648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5920" y="5715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Aligning shapes to the top of a slide</a:t>
            </a:r>
            <a:endParaRPr lang="en-GB" dirty="0"/>
          </a:p>
        </p:txBody>
      </p:sp>
      <p:sp>
        <p:nvSpPr>
          <p:cNvPr id="8" name="Smiley Face 7"/>
          <p:cNvSpPr/>
          <p:nvPr/>
        </p:nvSpPr>
        <p:spPr>
          <a:xfrm>
            <a:off x="1918952" y="2073499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5007736" y="5329707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4374524" y="3022244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2904185" y="4024648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shapes to the bottom of a slide</a:t>
            </a:r>
            <a:endParaRPr lang="en-GB" dirty="0"/>
          </a:p>
        </p:txBody>
      </p:sp>
      <p:sp>
        <p:nvSpPr>
          <p:cNvPr id="8" name="Smiley Face 7"/>
          <p:cNvSpPr/>
          <p:nvPr/>
        </p:nvSpPr>
        <p:spPr>
          <a:xfrm>
            <a:off x="1918952" y="2073499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5007736" y="5329707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4374524" y="3022244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2904185" y="4024648"/>
            <a:ext cx="502276" cy="5022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108</TotalTime>
  <Words>40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Aligning shapes to the left of a slide</vt:lpstr>
      <vt:lpstr>Aligning shapes to the center of a slide</vt:lpstr>
      <vt:lpstr>Aligning shapes to the right of a slide</vt:lpstr>
      <vt:lpstr>Aligning shapes to the top of a slide</vt:lpstr>
      <vt:lpstr>Aligning shapes to the bottom of a slide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13</cp:revision>
  <dcterms:created xsi:type="dcterms:W3CDTF">2007-11-03T02:59:23Z</dcterms:created>
  <dcterms:modified xsi:type="dcterms:W3CDTF">2010-06-29T11:29:31Z</dcterms:modified>
</cp:coreProperties>
</file>