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62893056"/>
        <c:axId val="66949120"/>
      </c:barChart>
      <c:catAx>
        <c:axId val="62893056"/>
        <c:scaling>
          <c:orientation val="minMax"/>
        </c:scaling>
        <c:axPos val="b"/>
        <c:tickLblPos val="nextTo"/>
        <c:crossAx val="66949120"/>
        <c:crosses val="autoZero"/>
        <c:auto val="1"/>
        <c:lblAlgn val="ctr"/>
        <c:lblOffset val="100"/>
      </c:catAx>
      <c:valAx>
        <c:axId val="66949120"/>
        <c:scaling>
          <c:orientation val="minMax"/>
        </c:scaling>
        <c:axPos val="l"/>
        <c:majorGridlines/>
        <c:numFmt formatCode="General" sourceLinked="1"/>
        <c:tickLblPos val="nextTo"/>
        <c:crossAx val="6289305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3388416"/>
        <c:axId val="73389952"/>
      </c:barChart>
      <c:catAx>
        <c:axId val="73388416"/>
        <c:scaling>
          <c:orientation val="minMax"/>
        </c:scaling>
        <c:axPos val="l"/>
        <c:tickLblPos val="nextTo"/>
        <c:crossAx val="73389952"/>
        <c:crosses val="autoZero"/>
        <c:auto val="1"/>
        <c:lblAlgn val="ctr"/>
        <c:lblOffset val="100"/>
      </c:catAx>
      <c:valAx>
        <c:axId val="73389952"/>
        <c:scaling>
          <c:orientation val="minMax"/>
        </c:scaling>
        <c:axPos val="b"/>
        <c:majorGridlines/>
        <c:numFmt formatCode="General" sourceLinked="1"/>
        <c:tickLblPos val="nextTo"/>
        <c:crossAx val="733884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40801408"/>
        <c:axId val="40802944"/>
      </c:lineChart>
      <c:catAx>
        <c:axId val="40801408"/>
        <c:scaling>
          <c:orientation val="minMax"/>
        </c:scaling>
        <c:axPos val="b"/>
        <c:tickLblPos val="nextTo"/>
        <c:crossAx val="40802944"/>
        <c:crosses val="autoZero"/>
        <c:auto val="1"/>
        <c:lblAlgn val="ctr"/>
        <c:lblOffset val="100"/>
      </c:catAx>
      <c:valAx>
        <c:axId val="40802944"/>
        <c:scaling>
          <c:orientation val="minMax"/>
        </c:scaling>
        <c:axPos val="l"/>
        <c:majorGridlines/>
        <c:numFmt formatCode="General" sourceLinked="1"/>
        <c:tickLblPos val="nextTo"/>
        <c:crossAx val="408014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1EF9-7CF1-469F-8618-192AA533F6AF}" type="datetimeFigureOut">
              <a:rPr lang="en-US" smtClean="0"/>
              <a:pPr/>
              <a:t>3/28/2007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9551-6216-4BA0-9F41-C087494800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Column Chart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Pie 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Column Chart</vt:lpstr>
      <vt:lpstr>Bar Chart</vt:lpstr>
      <vt:lpstr>Line Chart</vt:lpstr>
      <vt:lpstr>Pie Chart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Charts</dc:title>
  <dc:creator>Sadaen Saabeet</dc:creator>
  <cp:lastModifiedBy>David Murray</cp:lastModifiedBy>
  <cp:revision>7</cp:revision>
  <dcterms:created xsi:type="dcterms:W3CDTF">2007-02-28T02:05:58Z</dcterms:created>
  <dcterms:modified xsi:type="dcterms:W3CDTF">2007-03-28T15:25:24Z</dcterms:modified>
</cp:coreProperties>
</file>