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Last Year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Year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axId val="82037760"/>
        <c:axId val="81662720"/>
      </c:barChart>
      <c:catAx>
        <c:axId val="82037760"/>
        <c:scaling>
          <c:orientation val="minMax"/>
        </c:scaling>
        <c:axPos val="b"/>
        <c:tickLblPos val="nextTo"/>
        <c:crossAx val="81662720"/>
        <c:crosses val="autoZero"/>
        <c:auto val="1"/>
        <c:lblAlgn val="ctr"/>
        <c:lblOffset val="100"/>
      </c:catAx>
      <c:valAx>
        <c:axId val="81662720"/>
        <c:scaling>
          <c:orientation val="minMax"/>
        </c:scaling>
        <c:axPos val="l"/>
        <c:majorGridlines/>
        <c:numFmt formatCode="General" sourceLinked="1"/>
        <c:tickLblPos val="nextTo"/>
        <c:crossAx val="820377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9A9-5850-49D8-A080-4511568B1777}" type="datetimeFigureOut">
              <a:rPr lang="en-US" smtClean="0"/>
              <a:pPr/>
              <a:t>11/8/2007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FF8D-22E3-4BF0-8F98-CE4F90EA14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</dc:title>
  <dc:creator>Sadaen Saabeet</dc:creator>
  <cp:lastModifiedBy> </cp:lastModifiedBy>
  <cp:revision>3</cp:revision>
  <dcterms:created xsi:type="dcterms:W3CDTF">2007-11-08T01:53:00Z</dcterms:created>
  <dcterms:modified xsi:type="dcterms:W3CDTF">2007-11-08T03:11:12Z</dcterms:modified>
</cp:coreProperties>
</file>