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56263808"/>
        <c:axId val="56265344"/>
      </c:barChart>
      <c:catAx>
        <c:axId val="56263808"/>
        <c:scaling>
          <c:orientation val="minMax"/>
        </c:scaling>
        <c:axPos val="b"/>
        <c:tickLblPos val="nextTo"/>
        <c:crossAx val="56265344"/>
        <c:crosses val="autoZero"/>
        <c:auto val="1"/>
        <c:lblAlgn val="ctr"/>
        <c:lblOffset val="100"/>
      </c:catAx>
      <c:valAx>
        <c:axId val="56265344"/>
        <c:scaling>
          <c:orientation val="minMax"/>
        </c:scaling>
        <c:axPos val="l"/>
        <c:majorGridlines/>
        <c:numFmt formatCode="General" sourceLinked="1"/>
        <c:tickLblPos val="nextTo"/>
        <c:crossAx val="5626380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PowerPoint Charts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Charts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Charts</dc:title>
  <dc:creator>Sadaen Saabeet</dc:creator>
  <cp:lastModifiedBy>David Murray</cp:lastModifiedBy>
  <cp:revision>3</cp:revision>
  <dcterms:created xsi:type="dcterms:W3CDTF">2007-02-28T02:05:58Z</dcterms:created>
  <dcterms:modified xsi:type="dcterms:W3CDTF">2007-03-28T15:21:15Z</dcterms:modified>
</cp:coreProperties>
</file>