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Sales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68"/>
                <a:gridCol w="2144332"/>
                <a:gridCol w="1371600"/>
                <a:gridCol w="1371600"/>
                <a:gridCol w="1371600"/>
                <a:gridCol w="1371600"/>
              </a:tblGrid>
              <a:tr h="396000">
                <a:tc>
                  <a:txBody>
                    <a:bodyPr/>
                    <a:lstStyle/>
                    <a:p>
                      <a:r>
                        <a:rPr lang="en-US" smtClean="0"/>
                        <a:t>Region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North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South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West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Weekly Sales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Sales</dc:title>
  <dc:creator>Sadaen Saabeet</dc:creator>
  <cp:lastModifiedBy> </cp:lastModifiedBy>
  <cp:revision>2</cp:revision>
  <dcterms:created xsi:type="dcterms:W3CDTF">2007-11-08T01:53:00Z</dcterms:created>
  <dcterms:modified xsi:type="dcterms:W3CDTF">2007-11-08T02:43:40Z</dcterms:modified>
</cp:coreProperties>
</file>