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619" autoAdjust="0"/>
    <p:restoredTop sz="94709" autoAdjust="0"/>
  </p:normalViewPr>
  <p:slideViewPr>
    <p:cSldViewPr>
      <p:cViewPr>
        <p:scale>
          <a:sx n="100" d="100"/>
          <a:sy n="100" d="100"/>
        </p:scale>
        <p:origin x="-29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71CD-99E9-4D43-8A64-326A94664052}" type="datetimeFigureOut">
              <a:rPr lang="en-US" smtClean="0"/>
              <a:t>6/23/2010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BB56-853A-406B-96A6-0E46C80B20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7BB56-853A-406B-96A6-0E46C80B203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0AFF70-4099-4EEE-A3E0-2DB651C26154}" type="datetimeFigureOut">
              <a:rPr lang="en-US" smtClean="0"/>
              <a:pPr/>
              <a:t>6/23/2010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ICDL Courseware</a:t>
            </a:r>
            <a:endParaRPr lang="en-US" dirty="0"/>
          </a:p>
        </p:txBody>
      </p:sp>
      <p:pic>
        <p:nvPicPr>
          <p:cNvPr id="21506" name="Picture 2" descr="http://reiciello.files.wordpress.com/2008/04/evesham-technology-solar-vs-desktop-p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86314" y="928670"/>
            <a:ext cx="3114389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575787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  <a:endParaRPr lang="en-US" dirty="0"/>
          </a:p>
        </p:txBody>
      </p:sp>
      <p:sp>
        <p:nvSpPr>
          <p:cNvPr id="20482" name="AutoShape 2" descr="http://www.megatechnews.com/wp-content/uploads/2008/07/lian-li-pc-7f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 descr="http://www.megatechnews.com/wp-content/uploads/2008/07/lian-li-pc-7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215074" y="3857628"/>
            <a:ext cx="1857388" cy="2855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  <p:pic>
        <p:nvPicPr>
          <p:cNvPr id="19457" name="Picture 3" descr="http://www.cyberindian.net/wp-content/uploads/asus-p5kpl-am-ps-mother-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357694"/>
            <a:ext cx="2293835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  <p:pic>
        <p:nvPicPr>
          <p:cNvPr id="5" name="Picture 4" descr="Acer-S243HL-LC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4" y="3929066"/>
            <a:ext cx="2386020" cy="232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  <p:pic>
        <p:nvPicPr>
          <p:cNvPr id="17409" name="Picture 1" descr="process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4786322"/>
            <a:ext cx="197606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714884"/>
            <a:ext cx="2276487" cy="18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  <p:pic>
        <p:nvPicPr>
          <p:cNvPr id="2052" name="Picture 4" descr="C:\Documents and Settings\David Murray\Local Settings\Temporary Internet Files\Content.IE5\IZ4F4I14\MCj039848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71876"/>
            <a:ext cx="4072231" cy="1819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  <p:pic>
        <p:nvPicPr>
          <p:cNvPr id="5" name="Picture 4" descr="mouse_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94" y="4286256"/>
            <a:ext cx="2390785" cy="19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  <p:pic>
        <p:nvPicPr>
          <p:cNvPr id="4" name="Picture 3" descr="seagate_xternal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4" y="4357694"/>
            <a:ext cx="2533658" cy="199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763</TotalTime>
  <Words>274</Words>
  <Application>Microsoft Office PowerPoint</Application>
  <PresentationFormat>On-screen Show (4:3)</PresentationFormat>
  <Paragraphs>27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58</cp:revision>
  <dcterms:created xsi:type="dcterms:W3CDTF">2007-02-24T00:38:04Z</dcterms:created>
  <dcterms:modified xsi:type="dcterms:W3CDTF">2010-06-23T15:41:23Z</dcterms:modified>
</cp:coreProperties>
</file>