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46"/>
  <c:chart>
    <c:title>
      <c:tx>
        <c:rich>
          <a:bodyPr/>
          <a:lstStyle/>
          <a:p>
            <a:pPr>
              <a:defRPr/>
            </a:pPr>
            <a:r>
              <a:rPr lang="en-GB"/>
              <a:t>Sales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Last Year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axId val="51665536"/>
        <c:axId val="51429760"/>
      </c:barChart>
      <c:catAx>
        <c:axId val="51665536"/>
        <c:scaling>
          <c:orientation val="minMax"/>
        </c:scaling>
        <c:axPos val="b"/>
        <c:tickLblPos val="nextTo"/>
        <c:crossAx val="51429760"/>
        <c:crosses val="autoZero"/>
        <c:auto val="1"/>
        <c:lblAlgn val="ctr"/>
        <c:lblOffset val="100"/>
      </c:catAx>
      <c:valAx>
        <c:axId val="51429760"/>
        <c:scaling>
          <c:orientation val="minMax"/>
        </c:scaling>
        <c:axPos val="l"/>
        <c:majorGridlines/>
        <c:numFmt formatCode="General" sourceLinked="1"/>
        <c:tickLblPos val="nextTo"/>
        <c:crossAx val="516655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26"/>
  <c:chart>
    <c:title>
      <c:tx>
        <c:rich>
          <a:bodyPr/>
          <a:lstStyle/>
          <a:p>
            <a:pPr>
              <a:defRPr/>
            </a:pPr>
            <a:r>
              <a:rPr lang="en-US"/>
              <a:t>Sales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Last Year</c:v>
                </c:pt>
              </c:strCache>
            </c:strRef>
          </c:tx>
          <c:dLbls>
            <c:delete val="1"/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dLblPos val="bestFit"/>
          <c:showVal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958" y="165171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</dc:title>
  <dc:creator>Sadaen Saabeet</dc:creator>
  <cp:lastModifiedBy> </cp:lastModifiedBy>
  <cp:revision>4</cp:revision>
  <dcterms:created xsi:type="dcterms:W3CDTF">2007-11-08T01:53:00Z</dcterms:created>
  <dcterms:modified xsi:type="dcterms:W3CDTF">2007-11-08T05:27:56Z</dcterms:modified>
</cp:coreProperties>
</file>