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9" autoAdjust="0"/>
  </p:normalViewPr>
  <p:slideViewPr>
    <p:cSldViewPr>
      <p:cViewPr>
        <p:scale>
          <a:sx n="51" d="100"/>
          <a:sy n="51" d="100"/>
        </p:scale>
        <p:origin x="-1056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AFF70-4099-4EEE-A3E0-2DB651C26154}" type="datetimeFigureOut">
              <a:rPr lang="en-US" smtClean="0"/>
              <a:pPr/>
              <a:t>2/26/2007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Parts of a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Cheltenham Courseware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757874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The main PC box which houses the various elements which go together to make up the PC. </a:t>
            </a:r>
          </a:p>
          <a:p>
            <a:r>
              <a:rPr lang="en-US" dirty="0" smtClean="0"/>
              <a:t>Contains items such as the computer </a:t>
            </a:r>
            <a:r>
              <a:rPr lang="en-US" smtClean="0"/>
              <a:t>memory, hard </a:t>
            </a:r>
            <a:r>
              <a:rPr lang="en-US" dirty="0" smtClean="0"/>
              <a:t>disk and DVD drives.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or Mother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Contained within your system unit</a:t>
            </a:r>
          </a:p>
          <a:p>
            <a:r>
              <a:rPr lang="en-US" dirty="0" smtClean="0"/>
              <a:t>The CPU is normally housed on your system board</a:t>
            </a:r>
          </a:p>
          <a:p>
            <a:r>
              <a:rPr lang="en-US" dirty="0" smtClean="0"/>
              <a:t>Items such as the hard disk are attached to the system board, either directly or via cables.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TV type screen on which you view your programs. They are supplied in different sizes, common sizes range from 15" to 21" screens. </a:t>
            </a:r>
          </a:p>
          <a:p>
            <a:r>
              <a:rPr lang="en-US" dirty="0" smtClean="0"/>
              <a:t>Poor quality or badly maintained monitors can harm your eyesight.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472254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One of the most important components within your computer</a:t>
            </a:r>
          </a:p>
          <a:p>
            <a:r>
              <a:rPr lang="en-US" dirty="0" smtClean="0"/>
              <a:t>Determines how fast your computer will run and is measured by its GHz speed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(RAM)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RAM (Random Access Memory) </a:t>
            </a:r>
          </a:p>
          <a:p>
            <a:r>
              <a:rPr lang="en-US" dirty="0" smtClean="0"/>
              <a:t>Is where the operating system is loaded to when you switch on your computer and also where your applications are copied to when you start an application, such as a word processor or database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type information into the computer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select drop down menus, to point and click on items, to select items and to drag and drop items from one place to another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storage area within your computer. </a:t>
            </a:r>
          </a:p>
          <a:p>
            <a:r>
              <a:rPr lang="en-US" dirty="0" smtClean="0"/>
              <a:t>Used to store your operating system, your application programs (i.e. your word processor, games etc) and your data. </a:t>
            </a:r>
          </a:p>
          <a:p>
            <a:r>
              <a:rPr lang="en-US" dirty="0" smtClean="0"/>
              <a:t>Hard disks are installed within the system unit of your computer.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273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The Parts of a Computer</vt:lpstr>
      <vt:lpstr>System Unit</vt:lpstr>
      <vt:lpstr>System or Mother board</vt:lpstr>
      <vt:lpstr>Screen</vt:lpstr>
      <vt:lpstr>CPU</vt:lpstr>
      <vt:lpstr>Memory (RAM)</vt:lpstr>
      <vt:lpstr>Keyboard</vt:lpstr>
      <vt:lpstr>Mouse</vt:lpstr>
      <vt:lpstr>Hard Disk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Sadaen Saabeet</dc:creator>
  <cp:lastModifiedBy>David Murray</cp:lastModifiedBy>
  <cp:revision>12</cp:revision>
  <dcterms:created xsi:type="dcterms:W3CDTF">2007-02-24T00:38:04Z</dcterms:created>
  <dcterms:modified xsi:type="dcterms:W3CDTF">2007-02-26T06:56:45Z</dcterms:modified>
</cp:coreProperties>
</file>