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0462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 cap="none" baseline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00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00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3507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3507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77458"/>
            <a:ext cx="21336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2640596" y="6377458"/>
            <a:ext cx="5507719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8204396" y="6377456"/>
            <a:ext cx="733864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latinLnBrk="0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latinLnBrk="0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latinLnBrk="0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latinLnBrk="0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latinLnBrk="0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latinLnBrk="0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latinLnBrk="0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latinLnBrk="0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latinLnBrk="0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75787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</a:t>
            </a:r>
            <a:r>
              <a:rPr lang="en-US" smtClean="0"/>
              <a:t>memory, hard </a:t>
            </a:r>
            <a:r>
              <a:rPr lang="en-US" dirty="0" smtClean="0"/>
              <a:t>disk and DVD drives.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287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12</cp:revision>
  <dcterms:created xsi:type="dcterms:W3CDTF">2007-02-24T00:38:04Z</dcterms:created>
  <dcterms:modified xsi:type="dcterms:W3CDTF">2007-02-27T02:04:20Z</dcterms:modified>
</cp:coreProperties>
</file>