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7131-9F8F-4188-998B-97AC299EFB86}" type="datetimeFigureOut">
              <a:rPr lang="en-US" smtClean="0"/>
              <a:pPr/>
              <a:t>3/28/2007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C688-4075-4181-8400-EA011210BD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Formatting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Heart Shape</a:t>
            </a:r>
            <a:endParaRPr lang="en-US" dirty="0"/>
          </a:p>
        </p:txBody>
      </p:sp>
      <p:sp>
        <p:nvSpPr>
          <p:cNvPr id="5" name="Heart 4"/>
          <p:cNvSpPr/>
          <p:nvPr/>
        </p:nvSpPr>
        <p:spPr>
          <a:xfrm>
            <a:off x="2571736" y="3000372"/>
            <a:ext cx="1643074" cy="155734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Shadows</a:t>
            </a:r>
            <a:endParaRPr lang="en-US" dirty="0"/>
          </a:p>
        </p:txBody>
      </p:sp>
      <p:pic>
        <p:nvPicPr>
          <p:cNvPr id="4" name="Picture 3" descr="corsica_cliff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500306"/>
            <a:ext cx="2438400" cy="1828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786058"/>
            <a:ext cx="1819275" cy="1668463"/>
          </a:xfrm>
          <a:prstGeom prst="rect">
            <a:avLst/>
          </a:prstGeom>
          <a:noFill/>
        </p:spPr>
      </p:pic>
      <p:sp>
        <p:nvSpPr>
          <p:cNvPr id="7" name="Smiley Face 6"/>
          <p:cNvSpPr/>
          <p:nvPr/>
        </p:nvSpPr>
        <p:spPr>
          <a:xfrm>
            <a:off x="3786182" y="2786058"/>
            <a:ext cx="1571636" cy="1571636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Shape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643174" y="3143248"/>
            <a:ext cx="371477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Rotating and Flipping Illustrations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5929322" y="2214554"/>
            <a:ext cx="1428760" cy="157163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00166" y="1928802"/>
            <a:ext cx="1928826" cy="2000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Illustrations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786050" y="2000240"/>
            <a:ext cx="1428760" cy="14287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:\Program Files\Microsoft Office\MEDIA\CAGCAT10\j021672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436" y="2214554"/>
            <a:ext cx="1678283" cy="2109789"/>
          </a:xfrm>
          <a:prstGeom prst="rect">
            <a:avLst/>
          </a:prstGeom>
          <a:noFill/>
        </p:spPr>
      </p:pic>
      <p:pic>
        <p:nvPicPr>
          <p:cNvPr id="6" name="Picture 5" descr="lake_mora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3248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Aligning </a:t>
            </a:r>
            <a:r>
              <a:rPr lang="en-GB" dirty="0" smtClean="0"/>
              <a:t>Illustrations Vertically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285984" y="1785926"/>
            <a:ext cx="78581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786050" y="2928934"/>
            <a:ext cx="78581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57356" y="3857628"/>
            <a:ext cx="78581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285984" y="5214950"/>
            <a:ext cx="78581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Aligning </a:t>
            </a:r>
            <a:r>
              <a:rPr lang="en-GB" dirty="0" smtClean="0"/>
              <a:t>Illustrations Horizontally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1714480" y="2428868"/>
            <a:ext cx="107157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3071802" y="3143248"/>
            <a:ext cx="107157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786314" y="2214554"/>
            <a:ext cx="107157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572264" y="2571744"/>
            <a:ext cx="107157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Formatting Shapes</vt:lpstr>
      <vt:lpstr>Heart Shape</vt:lpstr>
      <vt:lpstr>Shadows</vt:lpstr>
      <vt:lpstr>Line Shape</vt:lpstr>
      <vt:lpstr>Rotating and Flipping Illustrations</vt:lpstr>
      <vt:lpstr>Layering Illustrations</vt:lpstr>
      <vt:lpstr>Aligning Illustrations Vertically</vt:lpstr>
      <vt:lpstr>Aligning Illustrations Horizontally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 Shapes</dc:title>
  <dc:creator>Sadaen Saabeet</dc:creator>
  <cp:lastModifiedBy>David Murray</cp:lastModifiedBy>
  <cp:revision>17</cp:revision>
  <dcterms:created xsi:type="dcterms:W3CDTF">2007-02-28T06:38:54Z</dcterms:created>
  <dcterms:modified xsi:type="dcterms:W3CDTF">2007-03-28T15:17:00Z</dcterms:modified>
</cp:coreProperties>
</file>